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2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A21B4-57FE-4EAC-9D01-36AC7F607920}" v="5829" dt="2022-03-14T03:06:10.534"/>
    <p1510:client id="{3DAD0114-187A-4A9A-954B-29283055D7D5}" v="86" dt="2022-03-13T14:46:00.341"/>
    <p1510:client id="{693E72B1-7C15-44F0-81C4-8666D4BC6FB4}" v="19" dt="2022-03-14T00:40:14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소희" userId="bb2aac79503078d9" providerId="LiveId" clId="{3DAD0114-187A-4A9A-954B-29283055D7D5}"/>
    <pc:docChg chg="undo redo custSel addSld delSld modSld">
      <pc:chgData name="김 소희" userId="bb2aac79503078d9" providerId="LiveId" clId="{3DAD0114-187A-4A9A-954B-29283055D7D5}" dt="2022-03-13T14:47:03.312" v="2033" actId="14100"/>
      <pc:docMkLst>
        <pc:docMk/>
      </pc:docMkLst>
      <pc:sldChg chg="modSp del mod">
        <pc:chgData name="김 소희" userId="bb2aac79503078d9" providerId="LiveId" clId="{3DAD0114-187A-4A9A-954B-29283055D7D5}" dt="2022-03-13T13:01:29.666" v="237" actId="2696"/>
        <pc:sldMkLst>
          <pc:docMk/>
          <pc:sldMk cId="1430962214" sldId="256"/>
        </pc:sldMkLst>
        <pc:spChg chg="mod">
          <ac:chgData name="김 소희" userId="bb2aac79503078d9" providerId="LiveId" clId="{3DAD0114-187A-4A9A-954B-29283055D7D5}" dt="2022-03-13T13:01:26.815" v="236" actId="20577"/>
          <ac:spMkLst>
            <pc:docMk/>
            <pc:sldMk cId="1430962214" sldId="256"/>
            <ac:spMk id="2" creationId="{A20423C3-36FF-45E9-8251-A76C3854624F}"/>
          </ac:spMkLst>
        </pc:spChg>
      </pc:sldChg>
      <pc:sldChg chg="addSp delSp modSp mod">
        <pc:chgData name="김 소희" userId="bb2aac79503078d9" providerId="LiveId" clId="{3DAD0114-187A-4A9A-954B-29283055D7D5}" dt="2022-03-13T14:44:24.634" v="2029" actId="20577"/>
        <pc:sldMkLst>
          <pc:docMk/>
          <pc:sldMk cId="423862740" sldId="257"/>
        </pc:sldMkLst>
        <pc:spChg chg="mod">
          <ac:chgData name="김 소희" userId="bb2aac79503078d9" providerId="LiveId" clId="{3DAD0114-187A-4A9A-954B-29283055D7D5}" dt="2022-03-13T13:01:53.413" v="245" actId="1076"/>
          <ac:spMkLst>
            <pc:docMk/>
            <pc:sldMk cId="423862740" sldId="257"/>
            <ac:spMk id="2" creationId="{E145F6C6-1DB4-4CB6-BAC3-26838AF58E9A}"/>
          </ac:spMkLst>
        </pc:spChg>
        <pc:spChg chg="del mod">
          <ac:chgData name="김 소희" userId="bb2aac79503078d9" providerId="LiveId" clId="{3DAD0114-187A-4A9A-954B-29283055D7D5}" dt="2022-03-13T13:13:05.781" v="284" actId="478"/>
          <ac:spMkLst>
            <pc:docMk/>
            <pc:sldMk cId="423862740" sldId="257"/>
            <ac:spMk id="3" creationId="{50386AB0-DF0D-4A1B-A498-06F55F036CE4}"/>
          </ac:spMkLst>
        </pc:spChg>
        <pc:spChg chg="add del">
          <ac:chgData name="김 소희" userId="bb2aac79503078d9" providerId="LiveId" clId="{3DAD0114-187A-4A9A-954B-29283055D7D5}" dt="2022-03-13T12:36:20.664" v="66" actId="478"/>
          <ac:spMkLst>
            <pc:docMk/>
            <pc:sldMk cId="423862740" sldId="257"/>
            <ac:spMk id="4" creationId="{B2B5D3EF-AE6B-4BCF-A651-F5E654E7FABE}"/>
          </ac:spMkLst>
        </pc:spChg>
        <pc:spChg chg="del mod">
          <ac:chgData name="김 소희" userId="bb2aac79503078d9" providerId="LiveId" clId="{3DAD0114-187A-4A9A-954B-29283055D7D5}" dt="2022-03-13T13:11:47.613" v="256" actId="478"/>
          <ac:spMkLst>
            <pc:docMk/>
            <pc:sldMk cId="423862740" sldId="257"/>
            <ac:spMk id="8" creationId="{04E72B91-2C90-4124-AC90-21F824F6DA0A}"/>
          </ac:spMkLst>
        </pc:spChg>
        <pc:spChg chg="mod">
          <ac:chgData name="김 소희" userId="bb2aac79503078d9" providerId="LiveId" clId="{3DAD0114-187A-4A9A-954B-29283055D7D5}" dt="2022-03-13T14:13:05.096" v="1260" actId="20577"/>
          <ac:spMkLst>
            <pc:docMk/>
            <pc:sldMk cId="423862740" sldId="257"/>
            <ac:spMk id="9" creationId="{5B686AB7-FFC2-42BA-B60F-8B57D1A25BC9}"/>
          </ac:spMkLst>
        </pc:spChg>
        <pc:spChg chg="del mod">
          <ac:chgData name="김 소희" userId="bb2aac79503078d9" providerId="LiveId" clId="{3DAD0114-187A-4A9A-954B-29283055D7D5}" dt="2022-03-13T14:06:48.902" v="1150" actId="478"/>
          <ac:spMkLst>
            <pc:docMk/>
            <pc:sldMk cId="423862740" sldId="257"/>
            <ac:spMk id="12" creationId="{B3FF91A2-F875-4F64-BA43-0383470BDB68}"/>
          </ac:spMkLst>
        </pc:spChg>
        <pc:spChg chg="add mod">
          <ac:chgData name="김 소희" userId="bb2aac79503078d9" providerId="LiveId" clId="{3DAD0114-187A-4A9A-954B-29283055D7D5}" dt="2022-03-13T14:44:24.634" v="2029" actId="20577"/>
          <ac:spMkLst>
            <pc:docMk/>
            <pc:sldMk cId="423862740" sldId="257"/>
            <ac:spMk id="13" creationId="{27CDA0AC-25EA-4DAC-B0C9-931F4D219399}"/>
          </ac:spMkLst>
        </pc:spChg>
        <pc:spChg chg="add mod">
          <ac:chgData name="김 소희" userId="bb2aac79503078d9" providerId="LiveId" clId="{3DAD0114-187A-4A9A-954B-29283055D7D5}" dt="2022-03-13T14:36:42.895" v="1944" actId="20577"/>
          <ac:spMkLst>
            <pc:docMk/>
            <pc:sldMk cId="423862740" sldId="257"/>
            <ac:spMk id="14" creationId="{36C7FC56-D3F5-4806-8F8A-8A952DE249AF}"/>
          </ac:spMkLst>
        </pc:spChg>
        <pc:spChg chg="add del mod">
          <ac:chgData name="김 소희" userId="bb2aac79503078d9" providerId="LiveId" clId="{3DAD0114-187A-4A9A-954B-29283055D7D5}" dt="2022-03-13T13:13:10.024" v="285" actId="478"/>
          <ac:spMkLst>
            <pc:docMk/>
            <pc:sldMk cId="423862740" sldId="257"/>
            <ac:spMk id="15" creationId="{89BA4586-852F-492D-B33C-C46DA2BC1833}"/>
          </ac:spMkLst>
        </pc:spChg>
        <pc:picChg chg="del mod">
          <ac:chgData name="김 소희" userId="bb2aac79503078d9" providerId="LiveId" clId="{3DAD0114-187A-4A9A-954B-29283055D7D5}" dt="2022-03-13T13:06:26.841" v="246" actId="478"/>
          <ac:picMkLst>
            <pc:docMk/>
            <pc:sldMk cId="423862740" sldId="257"/>
            <ac:picMk id="5" creationId="{D47460F3-12D9-4308-9C49-D915D0F66B04}"/>
          </ac:picMkLst>
        </pc:picChg>
        <pc:picChg chg="add del">
          <ac:chgData name="김 소희" userId="bb2aac79503078d9" providerId="LiveId" clId="{3DAD0114-187A-4A9A-954B-29283055D7D5}" dt="2022-03-13T12:59:48.321" v="212" actId="22"/>
          <ac:picMkLst>
            <pc:docMk/>
            <pc:sldMk cId="423862740" sldId="257"/>
            <ac:picMk id="7" creationId="{1A2D3C77-04F5-47F3-A433-BAAA46CC88C8}"/>
          </ac:picMkLst>
        </pc:picChg>
        <pc:picChg chg="add mod">
          <ac:chgData name="김 소희" userId="bb2aac79503078d9" providerId="LiveId" clId="{3DAD0114-187A-4A9A-954B-29283055D7D5}" dt="2022-03-13T14:11:25.569" v="1178" actId="1076"/>
          <ac:picMkLst>
            <pc:docMk/>
            <pc:sldMk cId="423862740" sldId="257"/>
            <ac:picMk id="17" creationId="{F4EC92DF-CC5E-42DA-91F0-AE7C788ABC8E}"/>
          </ac:picMkLst>
        </pc:picChg>
      </pc:sldChg>
      <pc:sldChg chg="addSp modSp mod">
        <pc:chgData name="김 소희" userId="bb2aac79503078d9" providerId="LiveId" clId="{3DAD0114-187A-4A9A-954B-29283055D7D5}" dt="2022-03-13T13:10:55.140" v="255" actId="1076"/>
        <pc:sldMkLst>
          <pc:docMk/>
          <pc:sldMk cId="1844111494" sldId="261"/>
        </pc:sldMkLst>
        <pc:spChg chg="mod">
          <ac:chgData name="김 소희" userId="bb2aac79503078d9" providerId="LiveId" clId="{3DAD0114-187A-4A9A-954B-29283055D7D5}" dt="2022-03-13T12:59:44.610" v="210" actId="113"/>
          <ac:spMkLst>
            <pc:docMk/>
            <pc:sldMk cId="1844111494" sldId="261"/>
            <ac:spMk id="3" creationId="{50386AB0-DF0D-4A1B-A498-06F55F036CE4}"/>
          </ac:spMkLst>
        </pc:spChg>
        <pc:spChg chg="mod">
          <ac:chgData name="김 소희" userId="bb2aac79503078d9" providerId="LiveId" clId="{3DAD0114-187A-4A9A-954B-29283055D7D5}" dt="2022-03-13T12:45:17.217" v="206" actId="1076"/>
          <ac:spMkLst>
            <pc:docMk/>
            <pc:sldMk cId="1844111494" sldId="261"/>
            <ac:spMk id="8" creationId="{04E72B91-2C90-4124-AC90-21F824F6DA0A}"/>
          </ac:spMkLst>
        </pc:spChg>
        <pc:spChg chg="add mod">
          <ac:chgData name="김 소희" userId="bb2aac79503078d9" providerId="LiveId" clId="{3DAD0114-187A-4A9A-954B-29283055D7D5}" dt="2022-03-13T13:10:30.660" v="251" actId="14100"/>
          <ac:spMkLst>
            <pc:docMk/>
            <pc:sldMk cId="1844111494" sldId="261"/>
            <ac:spMk id="9" creationId="{84ABFCD9-1D23-4882-9A99-C1863F6D6FEC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2" creationId="{60DC85CD-861F-4018-81C9-4CD159A36866}"/>
          </ac:spMkLst>
        </pc:spChg>
        <pc:spChg chg="add mod">
          <ac:chgData name="김 소희" userId="bb2aac79503078d9" providerId="LiveId" clId="{3DAD0114-187A-4A9A-954B-29283055D7D5}" dt="2022-03-13T13:10:49.327" v="253" actId="1076"/>
          <ac:spMkLst>
            <pc:docMk/>
            <pc:sldMk cId="1844111494" sldId="261"/>
            <ac:spMk id="14" creationId="{E95AF7DB-CDD6-4750-87F8-F6011912B22D}"/>
          </ac:spMkLst>
        </pc:spChg>
        <pc:picChg chg="mod">
          <ac:chgData name="김 소희" userId="bb2aac79503078d9" providerId="LiveId" clId="{3DAD0114-187A-4A9A-954B-29283055D7D5}" dt="2022-03-13T12:45:22.090" v="209" actId="1076"/>
          <ac:picMkLst>
            <pc:docMk/>
            <pc:sldMk cId="1844111494" sldId="261"/>
            <ac:picMk id="10" creationId="{1BABC834-48ED-4795-987C-D71DADD68AA8}"/>
          </ac:picMkLst>
        </pc:picChg>
        <pc:picChg chg="mod">
          <ac:chgData name="김 소희" userId="bb2aac79503078d9" providerId="LiveId" clId="{3DAD0114-187A-4A9A-954B-29283055D7D5}" dt="2022-03-13T13:10:49.327" v="253" actId="1076"/>
          <ac:picMkLst>
            <pc:docMk/>
            <pc:sldMk cId="1844111494" sldId="261"/>
            <ac:picMk id="11" creationId="{45B4170D-1E8E-4B4D-8BFF-9225AACFCAE4}"/>
          </ac:picMkLst>
        </pc:picChg>
        <pc:picChg chg="mod">
          <ac:chgData name="김 소희" userId="bb2aac79503078d9" providerId="LiveId" clId="{3DAD0114-187A-4A9A-954B-29283055D7D5}" dt="2022-03-13T13:10:55.140" v="255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modSp add mod">
        <pc:chgData name="김 소희" userId="bb2aac79503078d9" providerId="LiveId" clId="{3DAD0114-187A-4A9A-954B-29283055D7D5}" dt="2022-03-13T13:13:38.913" v="289" actId="14100"/>
        <pc:sldMkLst>
          <pc:docMk/>
          <pc:sldMk cId="2320026372" sldId="262"/>
        </pc:sldMkLst>
        <pc:spChg chg="mod">
          <ac:chgData name="김 소희" userId="bb2aac79503078d9" providerId="LiveId" clId="{3DAD0114-187A-4A9A-954B-29283055D7D5}" dt="2022-03-13T13:13:38.913" v="289" actId="14100"/>
          <ac:spMkLst>
            <pc:docMk/>
            <pc:sldMk cId="2320026372" sldId="262"/>
            <ac:spMk id="8" creationId="{04E72B91-2C90-4124-AC90-21F824F6DA0A}"/>
          </ac:spMkLst>
        </pc:spChg>
      </pc:sldChg>
      <pc:sldChg chg="addSp delSp modSp add mod">
        <pc:chgData name="김 소희" userId="bb2aac79503078d9" providerId="LiveId" clId="{3DAD0114-187A-4A9A-954B-29283055D7D5}" dt="2022-03-13T14:47:03.312" v="2033" actId="14100"/>
        <pc:sldMkLst>
          <pc:docMk/>
          <pc:sldMk cId="1661784816" sldId="263"/>
        </pc:sldMkLst>
        <pc:spChg chg="add mod">
          <ac:chgData name="김 소희" userId="bb2aac79503078d9" providerId="LiveId" clId="{3DAD0114-187A-4A9A-954B-29283055D7D5}" dt="2022-03-13T14:43:27.558" v="2024" actId="207"/>
          <ac:spMkLst>
            <pc:docMk/>
            <pc:sldMk cId="1661784816" sldId="263"/>
            <ac:spMk id="7" creationId="{C152C474-7ABF-4BA9-A037-E5FCF941F0B4}"/>
          </ac:spMkLst>
        </pc:spChg>
        <pc:spChg chg="del">
          <ac:chgData name="김 소희" userId="bb2aac79503078d9" providerId="LiveId" clId="{3DAD0114-187A-4A9A-954B-29283055D7D5}" dt="2022-03-13T14:06:43.958" v="1148" actId="478"/>
          <ac:spMkLst>
            <pc:docMk/>
            <pc:sldMk cId="1661784816" sldId="263"/>
            <ac:spMk id="9" creationId="{5B686AB7-FFC2-42BA-B60F-8B57D1A25BC9}"/>
          </ac:spMkLst>
        </pc:spChg>
        <pc:spChg chg="del">
          <ac:chgData name="김 소희" userId="bb2aac79503078d9" providerId="LiveId" clId="{3DAD0114-187A-4A9A-954B-29283055D7D5}" dt="2022-03-13T14:06:45.612" v="1149" actId="478"/>
          <ac:spMkLst>
            <pc:docMk/>
            <pc:sldMk cId="1661784816" sldId="263"/>
            <ac:spMk id="12" creationId="{B3FF91A2-F875-4F64-BA43-0383470BDB68}"/>
          </ac:spMkLst>
        </pc:spChg>
        <pc:spChg chg="mod">
          <ac:chgData name="김 소희" userId="bb2aac79503078d9" providerId="LiveId" clId="{3DAD0114-187A-4A9A-954B-29283055D7D5}" dt="2022-03-13T14:46:00.341" v="2032" actId="20578"/>
          <ac:spMkLst>
            <pc:docMk/>
            <pc:sldMk cId="1661784816" sldId="263"/>
            <ac:spMk id="13" creationId="{27CDA0AC-25EA-4DAC-B0C9-931F4D219399}"/>
          </ac:spMkLst>
        </pc:spChg>
        <pc:spChg chg="mod">
          <ac:chgData name="김 소희" userId="bb2aac79503078d9" providerId="LiveId" clId="{3DAD0114-187A-4A9A-954B-29283055D7D5}" dt="2022-03-13T14:41:46.876" v="1984" actId="14100"/>
          <ac:spMkLst>
            <pc:docMk/>
            <pc:sldMk cId="1661784816" sldId="263"/>
            <ac:spMk id="14" creationId="{36C7FC56-D3F5-4806-8F8A-8A952DE249AF}"/>
          </ac:spMkLst>
        </pc:spChg>
        <pc:picChg chg="add mod">
          <ac:chgData name="김 소희" userId="bb2aac79503078d9" providerId="LiveId" clId="{3DAD0114-187A-4A9A-954B-29283055D7D5}" dt="2022-03-13T14:47:03.312" v="2033" actId="14100"/>
          <ac:picMkLst>
            <pc:docMk/>
            <pc:sldMk cId="1661784816" sldId="263"/>
            <ac:picMk id="4" creationId="{1BA1587E-CFE5-4379-A303-7FE62351BF27}"/>
          </ac:picMkLst>
        </pc:picChg>
        <pc:picChg chg="add mod">
          <ac:chgData name="김 소희" userId="bb2aac79503078d9" providerId="LiveId" clId="{3DAD0114-187A-4A9A-954B-29283055D7D5}" dt="2022-03-13T14:42:47.619" v="1998" actId="1076"/>
          <ac:picMkLst>
            <pc:docMk/>
            <pc:sldMk cId="1661784816" sldId="263"/>
            <ac:picMk id="6" creationId="{0AA88284-A56E-4300-B466-03D6EBD14078}"/>
          </ac:picMkLst>
        </pc:picChg>
      </pc:sldChg>
    </pc:docChg>
  </pc:docChgLst>
  <pc:docChgLst>
    <pc:chgData name="김 소희" userId="bb2aac79503078d9" providerId="Windows Live" clId="Web-{0E6A21B4-57FE-4EAC-9D01-36AC7F607920}"/>
    <pc:docChg chg="addSld modSld">
      <pc:chgData name="김 소희" userId="bb2aac79503078d9" providerId="Windows Live" clId="Web-{0E6A21B4-57FE-4EAC-9D01-36AC7F607920}" dt="2022-03-14T03:06:10.534" v="4423" actId="1076"/>
      <pc:docMkLst>
        <pc:docMk/>
      </pc:docMkLst>
      <pc:sldChg chg="modSp">
        <pc:chgData name="김 소희" userId="bb2aac79503078d9" providerId="Windows Live" clId="Web-{0E6A21B4-57FE-4EAC-9D01-36AC7F607920}" dt="2022-03-14T01:52:09.054" v="2589" actId="1076"/>
        <pc:sldMkLst>
          <pc:docMk/>
          <pc:sldMk cId="1844111494" sldId="261"/>
        </pc:sldMkLst>
        <pc:picChg chg="mod">
          <ac:chgData name="김 소희" userId="bb2aac79503078d9" providerId="Windows Live" clId="Web-{0E6A21B4-57FE-4EAC-9D01-36AC7F607920}" dt="2022-03-14T01:52:09.054" v="2589" actId="1076"/>
          <ac:picMkLst>
            <pc:docMk/>
            <pc:sldMk cId="1844111494" sldId="261"/>
            <ac:picMk id="13" creationId="{2F61108A-2474-4CC3-B64C-CFB10F5BABA5}"/>
          </ac:picMkLst>
        </pc:picChg>
      </pc:sldChg>
      <pc:sldChg chg="modSp">
        <pc:chgData name="김 소희" userId="bb2aac79503078d9" providerId="Windows Live" clId="Web-{0E6A21B4-57FE-4EAC-9D01-36AC7F607920}" dt="2022-03-14T01:52:18.726" v="2591"/>
        <pc:sldMkLst>
          <pc:docMk/>
          <pc:sldMk cId="2320026372" sldId="262"/>
        </pc:sldMkLst>
        <pc:picChg chg="mod">
          <ac:chgData name="김 소희" userId="bb2aac79503078d9" providerId="Windows Live" clId="Web-{0E6A21B4-57FE-4EAC-9D01-36AC7F607920}" dt="2022-03-14T01:52:18.726" v="2591"/>
          <ac:picMkLst>
            <pc:docMk/>
            <pc:sldMk cId="2320026372" sldId="262"/>
            <ac:picMk id="5" creationId="{D47460F3-12D9-4308-9C49-D915D0F66B04}"/>
          </ac:picMkLst>
        </pc:picChg>
      </pc:sldChg>
      <pc:sldChg chg="addSp modSp">
        <pc:chgData name="김 소희" userId="bb2aac79503078d9" providerId="Windows Live" clId="Web-{0E6A21B4-57FE-4EAC-9D01-36AC7F607920}" dt="2022-03-14T01:50:25.849" v="2576" actId="1076"/>
        <pc:sldMkLst>
          <pc:docMk/>
          <pc:sldMk cId="1028700088" sldId="264"/>
        </pc:sldMkLst>
        <pc:spChg chg="mod">
          <ac:chgData name="김 소희" userId="bb2aac79503078d9" providerId="Windows Live" clId="Web-{0E6A21B4-57FE-4EAC-9D01-36AC7F607920}" dt="2022-03-14T00:50:38.486" v="18" actId="20577"/>
          <ac:spMkLst>
            <pc:docMk/>
            <pc:sldMk cId="1028700088" sldId="264"/>
            <ac:spMk id="2" creationId="{E145F6C6-1DB4-4CB6-BAC3-26838AF58E9A}"/>
          </ac:spMkLst>
        </pc:spChg>
        <pc:spChg chg="mod ord">
          <ac:chgData name="김 소희" userId="bb2aac79503078d9" providerId="Windows Live" clId="Web-{0E6A21B4-57FE-4EAC-9D01-36AC7F607920}" dt="2022-03-14T01:50:04.567" v="2571" actId="1076"/>
          <ac:spMkLst>
            <pc:docMk/>
            <pc:sldMk cId="1028700088" sldId="264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1:50:17.130" v="2573" actId="1076"/>
          <ac:spMkLst>
            <pc:docMk/>
            <pc:sldMk cId="1028700088" sldId="264"/>
            <ac:spMk id="5" creationId="{458CFB2C-34A0-4A6E-8148-8102F4828DF6}"/>
          </ac:spMkLst>
        </pc:spChg>
        <pc:spChg chg="add mod">
          <ac:chgData name="김 소희" userId="bb2aac79503078d9" providerId="Windows Live" clId="Web-{0E6A21B4-57FE-4EAC-9D01-36AC7F607920}" dt="2022-03-14T01:49:55.005" v="2568" actId="20577"/>
          <ac:spMkLst>
            <pc:docMk/>
            <pc:sldMk cId="1028700088" sldId="264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1:50:11.833" v="2572" actId="1076"/>
          <ac:spMkLst>
            <pc:docMk/>
            <pc:sldMk cId="1028700088" sldId="264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50:25.849" v="2576" actId="1076"/>
          <ac:spMkLst>
            <pc:docMk/>
            <pc:sldMk cId="1028700088" sldId="264"/>
            <ac:spMk id="9" creationId="{84ABFCD9-1D23-4882-9A99-C1863F6D6FEC}"/>
          </ac:spMkLst>
        </pc:spChg>
        <pc:picChg chg="add mod">
          <ac:chgData name="김 소희" userId="bb2aac79503078d9" providerId="Windows Live" clId="Web-{0E6A21B4-57FE-4EAC-9D01-36AC7F607920}" dt="2022-03-14T01:49:59.380" v="2570" actId="1076"/>
          <ac:picMkLst>
            <pc:docMk/>
            <pc:sldMk cId="1028700088" sldId="264"/>
            <ac:picMk id="4" creationId="{02FBF75B-6EC0-4499-8051-77EFDB797735}"/>
          </ac:picMkLst>
        </pc:picChg>
      </pc:sldChg>
      <pc:sldChg chg="addSp delSp modSp add replId">
        <pc:chgData name="김 소희" userId="bb2aac79503078d9" providerId="Windows Live" clId="Web-{0E6A21B4-57FE-4EAC-9D01-36AC7F607920}" dt="2022-03-14T01:52:37.273" v="2595" actId="1076"/>
        <pc:sldMkLst>
          <pc:docMk/>
          <pc:sldMk cId="2862650852" sldId="265"/>
        </pc:sldMkLst>
        <pc:spChg chg="mod">
          <ac:chgData name="김 소희" userId="bb2aac79503078d9" providerId="Windows Live" clId="Web-{0E6A21B4-57FE-4EAC-9D01-36AC7F607920}" dt="2022-03-14T01:41:49.683" v="2402" actId="1076"/>
          <ac:spMkLst>
            <pc:docMk/>
            <pc:sldMk cId="2862650852" sldId="265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1:14:20.731" v="1768"/>
          <ac:spMkLst>
            <pc:docMk/>
            <pc:sldMk cId="2862650852" sldId="265"/>
            <ac:spMk id="5" creationId="{458CFB2C-34A0-4A6E-8148-8102F4828DF6}"/>
          </ac:spMkLst>
        </pc:spChg>
        <pc:spChg chg="add del">
          <ac:chgData name="김 소희" userId="bb2aac79503078d9" providerId="Windows Live" clId="Web-{0E6A21B4-57FE-4EAC-9D01-36AC7F607920}" dt="2022-03-14T01:41:15.339" v="2391"/>
          <ac:spMkLst>
            <pc:docMk/>
            <pc:sldMk cId="2862650852" sldId="265"/>
            <ac:spMk id="6" creationId="{615A39F9-383D-446C-A699-18832BD7950B}"/>
          </ac:spMkLst>
        </pc:spChg>
        <pc:spChg chg="mod">
          <ac:chgData name="김 소희" userId="bb2aac79503078d9" providerId="Windows Live" clId="Web-{0E6A21B4-57FE-4EAC-9D01-36AC7F607920}" dt="2022-03-14T01:47:31.924" v="2532" actId="20577"/>
          <ac:spMkLst>
            <pc:docMk/>
            <pc:sldMk cId="2862650852" sldId="265"/>
            <ac:spMk id="7" creationId="{7BC4A1AF-994C-4475-A0E0-85ABE30353C9}"/>
          </ac:spMkLst>
        </pc:spChg>
        <pc:spChg chg="del mod">
          <ac:chgData name="김 소희" userId="bb2aac79503078d9" providerId="Windows Live" clId="Web-{0E6A21B4-57FE-4EAC-9D01-36AC7F607920}" dt="2022-03-14T01:14:19.294" v="1767"/>
          <ac:spMkLst>
            <pc:docMk/>
            <pc:sldMk cId="2862650852" sldId="265"/>
            <ac:spMk id="8" creationId="{04E72B91-2C90-4124-AC90-21F824F6DA0A}"/>
          </ac:spMkLst>
        </pc:spChg>
        <pc:spChg chg="mod">
          <ac:chgData name="김 소희" userId="bb2aac79503078d9" providerId="Windows Live" clId="Web-{0E6A21B4-57FE-4EAC-9D01-36AC7F607920}" dt="2022-03-14T01:46:20.063" v="2513" actId="14100"/>
          <ac:spMkLst>
            <pc:docMk/>
            <pc:sldMk cId="2862650852" sldId="265"/>
            <ac:spMk id="9" creationId="{84ABFCD9-1D23-4882-9A99-C1863F6D6FEC}"/>
          </ac:spMkLst>
        </pc:spChg>
        <pc:spChg chg="add mod">
          <ac:chgData name="김 소희" userId="bb2aac79503078d9" providerId="Windows Live" clId="Web-{0E6A21B4-57FE-4EAC-9D01-36AC7F607920}" dt="2022-03-14T01:43:04.591" v="2442" actId="20577"/>
          <ac:spMkLst>
            <pc:docMk/>
            <pc:sldMk cId="2862650852" sldId="265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1:46:09.610" v="2510" actId="1076"/>
          <ac:spMkLst>
            <pc:docMk/>
            <pc:sldMk cId="2862650852" sldId="265"/>
            <ac:spMk id="12" creationId="{4C8C21E7-BA43-450A-959A-15CE5D93F0D0}"/>
          </ac:spMkLst>
        </pc:spChg>
        <pc:spChg chg="add mod">
          <ac:chgData name="김 소희" userId="bb2aac79503078d9" providerId="Windows Live" clId="Web-{0E6A21B4-57FE-4EAC-9D01-36AC7F607920}" dt="2022-03-14T01:46:49.532" v="2520"/>
          <ac:spMkLst>
            <pc:docMk/>
            <pc:sldMk cId="2862650852" sldId="265"/>
            <ac:spMk id="13" creationId="{3E2055CC-B7BE-4117-A574-D7CDC966B567}"/>
          </ac:spMkLst>
        </pc:spChg>
        <pc:spChg chg="add mod">
          <ac:chgData name="김 소희" userId="bb2aac79503078d9" providerId="Windows Live" clId="Web-{0E6A21B4-57FE-4EAC-9D01-36AC7F607920}" dt="2022-03-14T01:47:21.642" v="2531" actId="1076"/>
          <ac:spMkLst>
            <pc:docMk/>
            <pc:sldMk cId="2862650852" sldId="265"/>
            <ac:spMk id="14" creationId="{7E5816BF-8ED2-425C-B4B6-8146B9CAF083}"/>
          </ac:spMkLst>
        </pc:spChg>
        <pc:picChg chg="del">
          <ac:chgData name="김 소희" userId="bb2aac79503078d9" providerId="Windows Live" clId="Web-{0E6A21B4-57FE-4EAC-9D01-36AC7F607920}" dt="2022-03-14T01:06:59.973" v="1116"/>
          <ac:picMkLst>
            <pc:docMk/>
            <pc:sldMk cId="2862650852" sldId="265"/>
            <ac:picMk id="4" creationId="{02FBF75B-6EC0-4499-8051-77EFDB797735}"/>
          </ac:picMkLst>
        </pc:picChg>
        <pc:picChg chg="add del mod">
          <ac:chgData name="김 소희" userId="bb2aac79503078d9" providerId="Windows Live" clId="Web-{0E6A21B4-57FE-4EAC-9D01-36AC7F607920}" dt="2022-03-14T01:51:39.506" v="2580"/>
          <ac:picMkLst>
            <pc:docMk/>
            <pc:sldMk cId="2862650852" sldId="265"/>
            <ac:picMk id="15" creationId="{3DE179B4-0D98-4E74-9837-C2E667756616}"/>
          </ac:picMkLst>
        </pc:picChg>
        <pc:picChg chg="add mod">
          <ac:chgData name="김 소희" userId="bb2aac79503078d9" providerId="Windows Live" clId="Web-{0E6A21B4-57FE-4EAC-9D01-36AC7F607920}" dt="2022-03-14T01:52:37.273" v="2595" actId="1076"/>
          <ac:picMkLst>
            <pc:docMk/>
            <pc:sldMk cId="2862650852" sldId="265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2:41:56.131" v="3731"/>
        <pc:sldMkLst>
          <pc:docMk/>
          <pc:sldMk cId="2540077337" sldId="266"/>
        </pc:sldMkLst>
        <pc:spChg chg="mod">
          <ac:chgData name="김 소희" userId="bb2aac79503078d9" providerId="Windows Live" clId="Web-{0E6A21B4-57FE-4EAC-9D01-36AC7F607920}" dt="2022-03-14T01:55:15.667" v="2612" actId="20577"/>
          <ac:spMkLst>
            <pc:docMk/>
            <pc:sldMk cId="2540077337" sldId="266"/>
            <ac:spMk id="2" creationId="{E145F6C6-1DB4-4CB6-BAC3-26838AF58E9A}"/>
          </ac:spMkLst>
        </pc:spChg>
        <pc:spChg chg="mod">
          <ac:chgData name="김 소희" userId="bb2aac79503078d9" providerId="Windows Live" clId="Web-{0E6A21B4-57FE-4EAC-9D01-36AC7F607920}" dt="2022-03-14T02:31:01.165" v="3277" actId="1076"/>
          <ac:spMkLst>
            <pc:docMk/>
            <pc:sldMk cId="2540077337" sldId="266"/>
            <ac:spMk id="3" creationId="{50386AB0-DF0D-4A1B-A498-06F55F036CE4}"/>
          </ac:spMkLst>
        </pc:spChg>
        <pc:spChg chg="add mod">
          <ac:chgData name="김 소희" userId="bb2aac79503078d9" providerId="Windows Live" clId="Web-{0E6A21B4-57FE-4EAC-9D01-36AC7F607920}" dt="2022-03-14T02:32:10.619" v="3315" actId="1076"/>
          <ac:spMkLst>
            <pc:docMk/>
            <pc:sldMk cId="2540077337" sldId="266"/>
            <ac:spMk id="5" creationId="{824D8FDD-D675-4546-A00A-816AF6DF2572}"/>
          </ac:spMkLst>
        </pc:spChg>
        <pc:spChg chg="mod">
          <ac:chgData name="김 소희" userId="bb2aac79503078d9" providerId="Windows Live" clId="Web-{0E6A21B4-57FE-4EAC-9D01-36AC7F607920}" dt="2022-03-14T02:31:01.149" v="3276" actId="1076"/>
          <ac:spMkLst>
            <pc:docMk/>
            <pc:sldMk cId="2540077337" sldId="266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2:38:06.893" v="3506" actId="20577"/>
          <ac:spMkLst>
            <pc:docMk/>
            <pc:sldMk cId="2540077337" sldId="266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04:58.464" v="2842"/>
          <ac:spMkLst>
            <pc:docMk/>
            <pc:sldMk cId="2540077337" sldId="266"/>
            <ac:spMk id="10" creationId="{5F6E6521-34D8-44F5-9852-657817D28B02}"/>
          </ac:spMkLst>
        </pc:spChg>
        <pc:spChg chg="add mod">
          <ac:chgData name="김 소희" userId="bb2aac79503078d9" providerId="Windows Live" clId="Web-{0E6A21B4-57FE-4EAC-9D01-36AC7F607920}" dt="2022-03-14T02:31:01.196" v="3278" actId="1076"/>
          <ac:spMkLst>
            <pc:docMk/>
            <pc:sldMk cId="2540077337" sldId="266"/>
            <ac:spMk id="11" creationId="{B399ABEB-A251-4952-9CB5-C908D743E8AE}"/>
          </ac:spMkLst>
        </pc:spChg>
        <pc:spChg chg="del">
          <ac:chgData name="김 소희" userId="bb2aac79503078d9" providerId="Windows Live" clId="Web-{0E6A21B4-57FE-4EAC-9D01-36AC7F607920}" dt="2022-03-14T02:07:06.341" v="2908"/>
          <ac:spMkLst>
            <pc:docMk/>
            <pc:sldMk cId="2540077337" sldId="266"/>
            <ac:spMk id="12" creationId="{4C8C21E7-BA43-450A-959A-15CE5D93F0D0}"/>
          </ac:spMkLst>
        </pc:spChg>
        <pc:spChg chg="del">
          <ac:chgData name="김 소희" userId="bb2aac79503078d9" providerId="Windows Live" clId="Web-{0E6A21B4-57FE-4EAC-9D01-36AC7F607920}" dt="2022-03-14T02:05:00.355" v="2844"/>
          <ac:spMkLst>
            <pc:docMk/>
            <pc:sldMk cId="2540077337" sldId="266"/>
            <ac:spMk id="13" creationId="{3E2055CC-B7BE-4117-A574-D7CDC966B567}"/>
          </ac:spMkLst>
        </pc:spChg>
        <pc:spChg chg="del">
          <ac:chgData name="김 소희" userId="bb2aac79503078d9" providerId="Windows Live" clId="Web-{0E6A21B4-57FE-4EAC-9D01-36AC7F607920}" dt="2022-03-14T02:05:00.355" v="2843"/>
          <ac:spMkLst>
            <pc:docMk/>
            <pc:sldMk cId="2540077337" sldId="266"/>
            <ac:spMk id="14" creationId="{7E5816BF-8ED2-425C-B4B6-8146B9CAF083}"/>
          </ac:spMkLst>
        </pc:spChg>
        <pc:spChg chg="add mod">
          <ac:chgData name="김 소희" userId="bb2aac79503078d9" providerId="Windows Live" clId="Web-{0E6A21B4-57FE-4EAC-9D01-36AC7F607920}" dt="2022-03-14T02:37:17.281" v="3500" actId="1076"/>
          <ac:spMkLst>
            <pc:docMk/>
            <pc:sldMk cId="2540077337" sldId="266"/>
            <ac:spMk id="17" creationId="{15E3F804-EF5E-4517-8C20-D004A665EB23}"/>
          </ac:spMkLst>
        </pc:spChg>
        <pc:spChg chg="add mod">
          <ac:chgData name="김 소희" userId="bb2aac79503078d9" providerId="Windows Live" clId="Web-{0E6A21B4-57FE-4EAC-9D01-36AC7F607920}" dt="2022-03-14T02:37:10.609" v="3496" actId="1076"/>
          <ac:spMkLst>
            <pc:docMk/>
            <pc:sldMk cId="2540077337" sldId="266"/>
            <ac:spMk id="18" creationId="{675EF762-4C1C-4292-A139-7F2468DA157D}"/>
          </ac:spMkLst>
        </pc:spChg>
        <pc:picChg chg="add del mod">
          <ac:chgData name="김 소희" userId="bb2aac79503078d9" providerId="Windows Live" clId="Web-{0E6A21B4-57FE-4EAC-9D01-36AC7F607920}" dt="2022-03-14T02:37:25.359" v="3503"/>
          <ac:picMkLst>
            <pc:docMk/>
            <pc:sldMk cId="2540077337" sldId="266"/>
            <ac:picMk id="4" creationId="{13F3790E-47DA-4DE8-8664-C7DA8110652D}"/>
          </ac:picMkLst>
        </pc:picChg>
        <pc:picChg chg="add mod">
          <ac:chgData name="김 소희" userId="bb2aac79503078d9" providerId="Windows Live" clId="Web-{0E6A21B4-57FE-4EAC-9D01-36AC7F607920}" dt="2022-03-14T02:37:12.344" v="3497" actId="1076"/>
          <ac:picMkLst>
            <pc:docMk/>
            <pc:sldMk cId="2540077337" sldId="266"/>
            <ac:picMk id="6" creationId="{1A73FD7F-0F97-4EDA-AD42-5A7D3BDFCE19}"/>
          </ac:picMkLst>
        </pc:picChg>
        <pc:picChg chg="add mod">
          <ac:chgData name="김 소희" userId="bb2aac79503078d9" providerId="Windows Live" clId="Web-{0E6A21B4-57FE-4EAC-9D01-36AC7F607920}" dt="2022-03-14T02:37:22.984" v="3502" actId="1076"/>
          <ac:picMkLst>
            <pc:docMk/>
            <pc:sldMk cId="2540077337" sldId="266"/>
            <ac:picMk id="8" creationId="{8397646D-EA48-4536-8AE1-A92BEE0873D0}"/>
          </ac:picMkLst>
        </pc:picChg>
        <pc:picChg chg="del">
          <ac:chgData name="김 소희" userId="bb2aac79503078d9" providerId="Windows Live" clId="Web-{0E6A21B4-57FE-4EAC-9D01-36AC7F607920}" dt="2022-03-14T01:55:17.479" v="2613"/>
          <ac:picMkLst>
            <pc:docMk/>
            <pc:sldMk cId="2540077337" sldId="266"/>
            <ac:picMk id="16" creationId="{44B740AE-A039-4723-9C4C-5DB7A03424A8}"/>
          </ac:picMkLst>
        </pc:picChg>
      </pc:sldChg>
      <pc:sldChg chg="addSp delSp modSp add replId modNotes">
        <pc:chgData name="김 소희" userId="bb2aac79503078d9" providerId="Windows Live" clId="Web-{0E6A21B4-57FE-4EAC-9D01-36AC7F607920}" dt="2022-03-14T03:06:10.534" v="4423" actId="1076"/>
        <pc:sldMkLst>
          <pc:docMk/>
          <pc:sldMk cId="3067360380" sldId="267"/>
        </pc:sldMkLst>
        <pc:spChg chg="del">
          <ac:chgData name="김 소희" userId="bb2aac79503078d9" providerId="Windows Live" clId="Web-{0E6A21B4-57FE-4EAC-9D01-36AC7F607920}" dt="2022-03-14T02:31:17.149" v="3284"/>
          <ac:spMkLst>
            <pc:docMk/>
            <pc:sldMk cId="3067360380" sldId="267"/>
            <ac:spMk id="3" creationId="{50386AB0-DF0D-4A1B-A498-06F55F036CE4}"/>
          </ac:spMkLst>
        </pc:spChg>
        <pc:spChg chg="del mod">
          <ac:chgData name="김 소희" userId="bb2aac79503078d9" providerId="Windows Live" clId="Web-{0E6A21B4-57FE-4EAC-9D01-36AC7F607920}" dt="2022-03-14T02:56:10.054" v="4167"/>
          <ac:spMkLst>
            <pc:docMk/>
            <pc:sldMk cId="3067360380" sldId="267"/>
            <ac:spMk id="5" creationId="{824D8FDD-D675-4546-A00A-816AF6DF2572}"/>
          </ac:spMkLst>
        </pc:spChg>
        <pc:spChg chg="del">
          <ac:chgData name="김 소희" userId="bb2aac79503078d9" providerId="Windows Live" clId="Web-{0E6A21B4-57FE-4EAC-9D01-36AC7F607920}" dt="2022-03-14T02:31:14.931" v="3283"/>
          <ac:spMkLst>
            <pc:docMk/>
            <pc:sldMk cId="3067360380" sldId="267"/>
            <ac:spMk id="7" creationId="{7BC4A1AF-994C-4475-A0E0-85ABE30353C9}"/>
          </ac:spMkLst>
        </pc:spChg>
        <pc:spChg chg="mod">
          <ac:chgData name="김 소희" userId="bb2aac79503078d9" providerId="Windows Live" clId="Web-{0E6A21B4-57FE-4EAC-9D01-36AC7F607920}" dt="2022-03-14T03:04:04.610" v="4398" actId="20577"/>
          <ac:spMkLst>
            <pc:docMk/>
            <pc:sldMk cId="3067360380" sldId="267"/>
            <ac:spMk id="9" creationId="{84ABFCD9-1D23-4882-9A99-C1863F6D6FEC}"/>
          </ac:spMkLst>
        </pc:spChg>
        <pc:spChg chg="del">
          <ac:chgData name="김 소희" userId="bb2aac79503078d9" providerId="Windows Live" clId="Web-{0E6A21B4-57FE-4EAC-9D01-36AC7F607920}" dt="2022-03-14T02:31:21.181" v="3286"/>
          <ac:spMkLst>
            <pc:docMk/>
            <pc:sldMk cId="3067360380" sldId="267"/>
            <ac:spMk id="11" creationId="{B399ABEB-A251-4952-9CB5-C908D743E8AE}"/>
          </ac:spMkLst>
        </pc:spChg>
        <pc:spChg chg="add del mod">
          <ac:chgData name="김 소희" userId="bb2aac79503078d9" providerId="Windows Live" clId="Web-{0E6A21B4-57FE-4EAC-9D01-36AC7F607920}" dt="2022-03-14T02:31:19.837" v="3285"/>
          <ac:spMkLst>
            <pc:docMk/>
            <pc:sldMk cId="3067360380" sldId="267"/>
            <ac:spMk id="12" creationId="{59163F0C-0039-49C8-AB74-BECD648F99AC}"/>
          </ac:spMkLst>
        </pc:spChg>
        <pc:spChg chg="add mod">
          <ac:chgData name="김 소희" userId="bb2aac79503078d9" providerId="Windows Live" clId="Web-{0E6A21B4-57FE-4EAC-9D01-36AC7F607920}" dt="2022-03-14T03:03:54.360" v="4394" actId="20577"/>
          <ac:spMkLst>
            <pc:docMk/>
            <pc:sldMk cId="3067360380" sldId="267"/>
            <ac:spMk id="13" creationId="{B961FD0D-3FB2-4DA6-8A86-A1F65CE772C4}"/>
          </ac:spMkLst>
        </pc:spChg>
        <pc:spChg chg="add del mod">
          <ac:chgData name="김 소희" userId="bb2aac79503078d9" providerId="Windows Live" clId="Web-{0E6A21B4-57FE-4EAC-9D01-36AC7F607920}" dt="2022-03-14T03:05:52.752" v="4416"/>
          <ac:spMkLst>
            <pc:docMk/>
            <pc:sldMk cId="3067360380" sldId="267"/>
            <ac:spMk id="17" creationId="{EDE18E0F-0747-4D3C-A77F-22B2AF00E177}"/>
          </ac:spMkLst>
        </pc:spChg>
        <pc:picChg chg="del">
          <ac:chgData name="김 소희" userId="bb2aac79503078d9" providerId="Windows Live" clId="Web-{0E6A21B4-57FE-4EAC-9D01-36AC7F607920}" dt="2022-03-14T02:31:08.477" v="3280"/>
          <ac:picMkLst>
            <pc:docMk/>
            <pc:sldMk cId="3067360380" sldId="267"/>
            <ac:picMk id="4" creationId="{13F3790E-47DA-4DE8-8664-C7DA8110652D}"/>
          </ac:picMkLst>
        </pc:picChg>
        <pc:picChg chg="del">
          <ac:chgData name="김 소희" userId="bb2aac79503078d9" providerId="Windows Live" clId="Web-{0E6A21B4-57FE-4EAC-9D01-36AC7F607920}" dt="2022-03-14T02:31:10.493" v="3282"/>
          <ac:picMkLst>
            <pc:docMk/>
            <pc:sldMk cId="3067360380" sldId="267"/>
            <ac:picMk id="6" creationId="{1A73FD7F-0F97-4EDA-AD42-5A7D3BDFCE19}"/>
          </ac:picMkLst>
        </pc:picChg>
        <pc:picChg chg="del">
          <ac:chgData name="김 소희" userId="bb2aac79503078d9" providerId="Windows Live" clId="Web-{0E6A21B4-57FE-4EAC-9D01-36AC7F607920}" dt="2022-03-14T02:31:09.602" v="3281"/>
          <ac:picMkLst>
            <pc:docMk/>
            <pc:sldMk cId="3067360380" sldId="267"/>
            <ac:picMk id="8" creationId="{8397646D-EA48-4536-8AE1-A92BEE0873D0}"/>
          </ac:picMkLst>
        </pc:picChg>
        <pc:picChg chg="add mod">
          <ac:chgData name="김 소희" userId="bb2aac79503078d9" providerId="Windows Live" clId="Web-{0E6A21B4-57FE-4EAC-9D01-36AC7F607920}" dt="2022-03-14T03:06:10.534" v="4423" actId="1076"/>
          <ac:picMkLst>
            <pc:docMk/>
            <pc:sldMk cId="3067360380" sldId="267"/>
            <ac:picMk id="14" creationId="{84F61B69-5F1E-49BC-A6B3-D51EDF87EDD3}"/>
          </ac:picMkLst>
        </pc:picChg>
        <pc:picChg chg="add mod">
          <ac:chgData name="김 소희" userId="bb2aac79503078d9" providerId="Windows Live" clId="Web-{0E6A21B4-57FE-4EAC-9D01-36AC7F607920}" dt="2022-03-14T03:06:00.174" v="4418" actId="1076"/>
          <ac:picMkLst>
            <pc:docMk/>
            <pc:sldMk cId="3067360380" sldId="267"/>
            <ac:picMk id="15" creationId="{83B72ABF-5CED-4190-B825-72722565D01A}"/>
          </ac:picMkLst>
        </pc:picChg>
        <pc:picChg chg="add mod">
          <ac:chgData name="김 소희" userId="bb2aac79503078d9" providerId="Windows Live" clId="Web-{0E6A21B4-57FE-4EAC-9D01-36AC7F607920}" dt="2022-03-14T03:06:08.784" v="4422" actId="1076"/>
          <ac:picMkLst>
            <pc:docMk/>
            <pc:sldMk cId="3067360380" sldId="267"/>
            <ac:picMk id="16" creationId="{BE7561DC-5BDE-44E1-BE92-2D165A481614}"/>
          </ac:picMkLst>
        </pc:picChg>
      </pc:sldChg>
    </pc:docChg>
  </pc:docChgLst>
  <pc:docChgLst>
    <pc:chgData name="김 소희" userId="bb2aac79503078d9" providerId="Windows Live" clId="Web-{693E72B1-7C15-44F0-81C4-8666D4BC6FB4}"/>
    <pc:docChg chg="addSld modSld">
      <pc:chgData name="김 소희" userId="bb2aac79503078d9" providerId="Windows Live" clId="Web-{693E72B1-7C15-44F0-81C4-8666D4BC6FB4}" dt="2022-03-14T00:40:14.820" v="10"/>
      <pc:docMkLst>
        <pc:docMk/>
      </pc:docMkLst>
      <pc:sldChg chg="modSp">
        <pc:chgData name="김 소희" userId="bb2aac79503078d9" providerId="Windows Live" clId="Web-{693E72B1-7C15-44F0-81C4-8666D4BC6FB4}" dt="2022-03-14T00:37:14.597" v="3" actId="20577"/>
        <pc:sldMkLst>
          <pc:docMk/>
          <pc:sldMk cId="423862740" sldId="257"/>
        </pc:sldMkLst>
        <pc:spChg chg="mod">
          <ac:chgData name="김 소희" userId="bb2aac79503078d9" providerId="Windows Live" clId="Web-{693E72B1-7C15-44F0-81C4-8666D4BC6FB4}" dt="2022-03-14T00:37:14.597" v="3" actId="20577"/>
          <ac:spMkLst>
            <pc:docMk/>
            <pc:sldMk cId="423862740" sldId="257"/>
            <ac:spMk id="13" creationId="{27CDA0AC-25EA-4DAC-B0C9-931F4D219399}"/>
          </ac:spMkLst>
        </pc:spChg>
      </pc:sldChg>
      <pc:sldChg chg="modSp">
        <pc:chgData name="김 소희" userId="bb2aac79503078d9" providerId="Windows Live" clId="Web-{693E72B1-7C15-44F0-81C4-8666D4BC6FB4}" dt="2022-03-14T00:36:52.518" v="1" actId="20577"/>
        <pc:sldMkLst>
          <pc:docMk/>
          <pc:sldMk cId="1661784816" sldId="263"/>
        </pc:sldMkLst>
        <pc:spChg chg="mod">
          <ac:chgData name="김 소희" userId="bb2aac79503078d9" providerId="Windows Live" clId="Web-{693E72B1-7C15-44F0-81C4-8666D4BC6FB4}" dt="2022-03-14T00:36:52.518" v="1" actId="20577"/>
          <ac:spMkLst>
            <pc:docMk/>
            <pc:sldMk cId="1661784816" sldId="263"/>
            <ac:spMk id="13" creationId="{27CDA0AC-25EA-4DAC-B0C9-931F4D219399}"/>
          </ac:spMkLst>
        </pc:spChg>
      </pc:sldChg>
      <pc:sldChg chg="delSp modSp add replId">
        <pc:chgData name="김 소희" userId="bb2aac79503078d9" providerId="Windows Live" clId="Web-{693E72B1-7C15-44F0-81C4-8666D4BC6FB4}" dt="2022-03-14T00:40:14.820" v="10"/>
        <pc:sldMkLst>
          <pc:docMk/>
          <pc:sldMk cId="1028700088" sldId="264"/>
        </pc:sldMkLst>
        <pc:spChg chg="mod">
          <ac:chgData name="김 소희" userId="bb2aac79503078d9" providerId="Windows Live" clId="Web-{693E72B1-7C15-44F0-81C4-8666D4BC6FB4}" dt="2022-03-14T00:40:12.913" v="7" actId="20577"/>
          <ac:spMkLst>
            <pc:docMk/>
            <pc:sldMk cId="1028700088" sldId="264"/>
            <ac:spMk id="8" creationId="{04E72B91-2C90-4124-AC90-21F824F6DA0A}"/>
          </ac:spMkLst>
        </pc:spChg>
        <pc:spChg chg="del">
          <ac:chgData name="김 소희" userId="bb2aac79503078d9" providerId="Windows Live" clId="Web-{693E72B1-7C15-44F0-81C4-8666D4BC6FB4}" dt="2022-03-14T00:40:14.820" v="10"/>
          <ac:spMkLst>
            <pc:docMk/>
            <pc:sldMk cId="1028700088" sldId="264"/>
            <ac:spMk id="12" creationId="{60DC85CD-861F-4018-81C9-4CD159A36866}"/>
          </ac:spMkLst>
        </pc:spChg>
        <pc:spChg chg="del">
          <ac:chgData name="김 소희" userId="bb2aac79503078d9" providerId="Windows Live" clId="Web-{693E72B1-7C15-44F0-81C4-8666D4BC6FB4}" dt="2022-03-14T00:40:14.820" v="9"/>
          <ac:spMkLst>
            <pc:docMk/>
            <pc:sldMk cId="1028700088" sldId="264"/>
            <ac:spMk id="14" creationId="{E95AF7DB-CDD6-4750-87F8-F6011912B22D}"/>
          </ac:spMkLst>
        </pc:spChg>
        <pc:picChg chg="del">
          <ac:chgData name="김 소희" userId="bb2aac79503078d9" providerId="Windows Live" clId="Web-{693E72B1-7C15-44F0-81C4-8666D4BC6FB4}" dt="2022-03-14T00:40:11.929" v="5"/>
          <ac:picMkLst>
            <pc:docMk/>
            <pc:sldMk cId="1028700088" sldId="264"/>
            <ac:picMk id="10" creationId="{1BABC834-48ED-4795-987C-D71DADD68AA8}"/>
          </ac:picMkLst>
        </pc:picChg>
        <pc:picChg chg="del">
          <ac:chgData name="김 소희" userId="bb2aac79503078d9" providerId="Windows Live" clId="Web-{693E72B1-7C15-44F0-81C4-8666D4BC6FB4}" dt="2022-03-14T00:40:13.476" v="8"/>
          <ac:picMkLst>
            <pc:docMk/>
            <pc:sldMk cId="1028700088" sldId="264"/>
            <ac:picMk id="11" creationId="{45B4170D-1E8E-4B4D-8BFF-9225AACFCAE4}"/>
          </ac:picMkLst>
        </pc:picChg>
        <pc:picChg chg="del">
          <ac:chgData name="김 소희" userId="bb2aac79503078d9" providerId="Windows Live" clId="Web-{693E72B1-7C15-44F0-81C4-8666D4BC6FB4}" dt="2022-03-14T00:40:12.398" v="6"/>
          <ac:picMkLst>
            <pc:docMk/>
            <pc:sldMk cId="1028700088" sldId="264"/>
            <ac:picMk id="13" creationId="{2F61108A-2474-4CC3-B64C-CFB10F5BAB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2386-B155-490E-B4F1-B9D81C4A81A4}" type="datetimeFigureOut">
              <a:t>3/13/2022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22BA1-4AA9-41CC-9C6D-DFFEEC18A73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1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1.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3d</a:t>
            </a:r>
            <a:r>
              <a:rPr lang="ko-KR" altLang="en-US">
                <a:ea typeface="맑은 고딕"/>
              </a:rPr>
              <a:t>에서 어떻게 딥러닝을 써서 </a:t>
            </a:r>
            <a:r>
              <a:rPr lang="en-US" altLang="ko-KR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을 해서 </a:t>
            </a:r>
            <a:r>
              <a:rPr lang="en-US" altLang="ko-KR">
                <a:ea typeface="맑은 고딕"/>
              </a:rPr>
              <a:t>shape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genration</a:t>
            </a:r>
            <a:r>
              <a:rPr lang="ko-KR" altLang="en-US">
                <a:ea typeface="맑은 고딕"/>
              </a:rPr>
              <a:t>을 할까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64*64*64 </a:t>
            </a:r>
            <a:r>
              <a:rPr lang="ko-KR" altLang="en-US">
                <a:latin typeface="Calibri"/>
                <a:ea typeface="맑은 고딕"/>
                <a:cs typeface="Calibri"/>
              </a:rPr>
              <a:t>해상도를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ko-KR" altLang="en-US">
                <a:latin typeface="Calibri"/>
                <a:ea typeface="맑은 고딕"/>
                <a:cs typeface="Calibri"/>
              </a:rPr>
              <a:t>넘어가기가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힘듬</a:t>
            </a:r>
            <a:r>
              <a:rPr lang="ko-KR" altLang="en-US">
                <a:latin typeface="Calibri"/>
                <a:ea typeface="맑은 고딕"/>
                <a:cs typeface="Calibri"/>
              </a:rPr>
              <a:t> ( GPU 메모리 한계 때문에)</a:t>
            </a:r>
            <a:endParaRPr lang="ko-KR"/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효율적으로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딥러닝을</a:t>
            </a:r>
            <a:r>
              <a:rPr lang="ko-KR" altLang="en-US">
                <a:latin typeface="Calibri"/>
                <a:ea typeface="맑은 고딕"/>
                <a:cs typeface="Calibri"/>
              </a:rPr>
              <a:t> 돌리기 위해 -  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>
                <a:latin typeface="Calibri"/>
                <a:ea typeface="맑은 고딕"/>
                <a:cs typeface="Calibri"/>
              </a:rPr>
              <a:t> 사용 = 많은 부분이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빈공간</a:t>
            </a:r>
            <a:r>
              <a:rPr lang="ko-KR" altLang="en-US">
                <a:latin typeface="Calibri"/>
                <a:ea typeface="맑은 고딕"/>
                <a:cs typeface="Calibri"/>
              </a:rPr>
              <a:t>. </a:t>
            </a:r>
            <a:br>
              <a:rPr lang="ko-KR" altLang="en-US">
                <a:latin typeface="Calibri"/>
                <a:ea typeface="맑은 고딕"/>
                <a:cs typeface="Calibri"/>
              </a:rPr>
            </a:br>
            <a:r>
              <a:rPr lang="ko-KR" altLang="en-US">
                <a:latin typeface="Calibri"/>
                <a:ea typeface="맑은 고딕"/>
                <a:cs typeface="Calibri"/>
              </a:rPr>
              <a:t>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Resolution</a:t>
            </a:r>
            <a:r>
              <a:rPr lang="ko-KR" altLang="en-US">
                <a:latin typeface="Calibri"/>
                <a:ea typeface="맑은 고딕"/>
                <a:cs typeface="Calibri"/>
              </a:rPr>
              <a:t> 올라가도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sparsity</a:t>
            </a:r>
            <a:r>
              <a:rPr lang="ko-KR" altLang="en-US">
                <a:latin typeface="Calibri"/>
                <a:ea typeface="맑은 고딕"/>
                <a:cs typeface="Calibri"/>
              </a:rPr>
              <a:t> 잘 활용하면 효율적으로 딥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뉴럴</a:t>
            </a:r>
            <a:r>
              <a:rPr lang="ko-KR" altLang="en-US">
                <a:latin typeface="Calibri"/>
                <a:ea typeface="맑은 고딕"/>
                <a:cs typeface="Calibri"/>
              </a:rPr>
              <a:t> 네트워크를 돌릴 수 있다.</a:t>
            </a: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endParaRPr lang="ko-KR" altLang="en-US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Calibri"/>
                <a:ea typeface="맑은 고딕"/>
                <a:cs typeface="Calibri"/>
              </a:rPr>
              <a:t>2. 3d + 2d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데이터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어떻게</a:t>
            </a:r>
            <a:r>
              <a:rPr lang="en-US" altLang="ko-KR">
                <a:latin typeface="Calibri"/>
                <a:ea typeface="맑은 고딕"/>
                <a:cs typeface="Calibri"/>
              </a:rPr>
              <a:t> 잘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조합할것인가</a:t>
            </a:r>
            <a:r>
              <a:rPr lang="en-US" altLang="ko-KR">
                <a:latin typeface="Calibri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en-US" altLang="ko-KR">
                <a:latin typeface="Calibri"/>
                <a:ea typeface="맑은 고딕"/>
                <a:cs typeface="Calibri"/>
              </a:rPr>
              <a:t>3. 3d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이미지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없이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이미지만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가지고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물리적인</a:t>
            </a:r>
            <a:r>
              <a:rPr lang="en-US" altLang="ko-KR">
                <a:latin typeface="Calibri"/>
                <a:ea typeface="맑은 고딕"/>
                <a:cs typeface="Calibri"/>
              </a:rPr>
              <a:t> 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법칙을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표현할</a:t>
            </a:r>
            <a:r>
              <a:rPr lang="en-US" altLang="ko-KR">
                <a:latin typeface="Calibri"/>
                <a:ea typeface="맑은 고딕"/>
                <a:cs typeface="Calibri"/>
              </a:rPr>
              <a:t> 수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없을까</a:t>
            </a:r>
            <a:r>
              <a:rPr lang="en-US" altLang="ko-KR">
                <a:latin typeface="Calibri"/>
                <a:ea typeface="맑은 고딕"/>
                <a:cs typeface="Calibri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22BA1-4AA9-41CC-9C6D-DFFEEC18A739}" type="slidenum"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0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D28B6-90F9-4F20-9E95-B5934EB24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47472-CF67-42CD-B1A6-94828C57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381F3-9AED-485D-9936-8BA28652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4804B-424F-4731-A99F-367CE29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D48E-B872-49FC-995C-F43EF79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3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413-E198-4597-A127-EDEF9D75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FF227-30DF-4689-A2CA-FB40D4094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CFDC0-E7BF-4C5D-8920-5BDB1A0D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EAB8-3211-44B5-ACAD-E716C045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03719-3F87-4C90-9DA4-38841805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5BE58-B9A5-4867-AC00-34438FBE6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006A-BDBD-4960-98F5-DA5C74A2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B92C7-B33F-49D9-BE82-0BDCE3B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0D7E3-2B6A-4DB1-BE2A-ED7E95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27C3-5083-4ACF-8219-1D9E360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3E3-15F2-4729-9EEC-528D9A7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0114E-EDA5-4C64-8516-5337D659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AF48-CF81-4D00-AA13-3FDDD8D0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84734-1641-4051-BA02-2A1B72B6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06B88-8267-4CEB-AE29-8C1EA22A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087A-81EE-49A3-ACC0-31D4989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B622F-B3D6-400C-BDCA-C3117363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BDE4F-BEC7-43DF-95AC-2A6C6F9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FED80-B65E-4756-B152-2DC99E49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2BD6-7591-4F6B-AC59-FCC092A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0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FB5-97D0-4590-89D7-385C9FEA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84891-D796-454C-B2CF-D11D0923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8E0A5-E95F-4D0A-8C29-612E20CE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A724D-4DF5-41AB-922F-B4AE969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39804-5FD6-4D5F-A95A-1F7834BC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EC64C-98A7-46C0-B60D-793A9F4E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1B5DE-58ED-4CAD-9B03-C01A6897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A1A6A-4A39-4531-A69D-960CEE95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359EBF-C3E5-404E-9027-64BE4D19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B4436-515A-408B-9E55-6921664D5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770A0-ED95-4122-8E29-F1178AE6E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75FB7B-38D7-4BA7-A75B-CD13C71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94FDB-F108-4F67-A30D-FDA6BAE7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89478-3DBB-47D2-BE7F-85584987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4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0817-7CBD-496C-A2D5-9E80A7A6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313DA-959F-4CB8-A86F-8187982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A7FB8-F365-4971-86E7-93BC4798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59FAF-EFE5-427A-858C-8C1E8B9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09BD4-BE69-4B52-9393-87EF557A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042C1-750D-413C-A40B-81DE4292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A2DF2-FD16-40D3-8778-A2DC676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1495-67ED-49F0-90E2-FF593FDF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7A74-6298-41FC-A674-7DFA54E6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8B69-AA57-4021-9DB5-141AB81DF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6BDD9-9603-4D90-9B10-2BA0CDE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EA702-B9EF-4FC4-BF88-C542FF60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008AE-ED75-4E7C-9743-9DBA3E5A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496-5165-4D82-AFF9-3E54C25C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7593AB-6134-4C1D-89F4-6377FFB9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63D86-2EC1-4D69-B9A3-0A84778A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C6139-4FFC-4732-95BA-9510C0A0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1A467-C135-4EBE-874E-05BB3095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24CF3-90AA-406D-A2F5-5337E59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8CF10-790A-4BE4-AB23-5D754F6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17DF-E311-473F-884A-6C26C3F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212A-9570-4E65-BC39-43AC318A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655F-1767-47E6-8D79-E1FF2B497DB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7185C-6961-4697-9900-9EA3653BC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4C80E-2D3E-4627-A9AE-D30BE664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30F57-CA57-4127-84D8-D7B9FD33F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4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253756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/>
              <a:t>Edge-Cloud Collaborative Systems for Live Video Analytics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5107872"/>
            <a:ext cx="11189370" cy="1496372"/>
          </a:xfrm>
          <a:prstGeom prst="roundRect">
            <a:avLst/>
          </a:prstGeom>
          <a:solidFill>
            <a:srgbClr val="FFF7E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/>
              <a:t>But, processing latency benefit is quickly compromised by data transmission latency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/>
              <a:t> 핵심 문제 </a:t>
            </a:r>
            <a:r>
              <a:rPr lang="en-US" altLang="ko-KR" sz="1800"/>
              <a:t>: </a:t>
            </a:r>
            <a:r>
              <a:rPr lang="ko-KR" altLang="en-US" sz="1800" b="1"/>
              <a:t>어떻게 하면 네트워크로 데이터를 효과적으로 보낼 것인가</a:t>
            </a:r>
            <a:r>
              <a:rPr lang="en-US" altLang="ko-KR" sz="1800" b="1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/>
              <a:t>1. Split inference</a:t>
            </a:r>
            <a:r>
              <a:rPr lang="ko-KR" altLang="en-US" sz="1800"/>
              <a:t> </a:t>
            </a:r>
            <a:r>
              <a:rPr lang="en-US" altLang="ko-KR" sz="1800"/>
              <a:t>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/>
              <a:t>2. DNN-aware compression approach</a:t>
            </a:r>
          </a:p>
          <a:p>
            <a:pPr marL="0" indent="0">
              <a:buNone/>
            </a:pPr>
            <a:endParaRPr lang="ko-KR" alt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997903"/>
            <a:ext cx="5035133" cy="2621675"/>
          </a:xfrm>
          <a:prstGeom prst="roundRect">
            <a:avLst>
              <a:gd name="adj" fmla="val 6045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/>
              <a:t>O</a:t>
            </a:r>
            <a:r>
              <a:rPr lang="ko-KR" altLang="en-US" sz="2000" err="1"/>
              <a:t>n-device</a:t>
            </a:r>
            <a:r>
              <a:rPr lang="ko-KR" altLang="en-US" sz="2000"/>
              <a:t> </a:t>
            </a:r>
            <a:r>
              <a:rPr lang="en-US" altLang="ko-KR" sz="2000"/>
              <a:t>approach</a:t>
            </a:r>
            <a:br>
              <a:rPr lang="en-US" altLang="ko-KR" sz="1600"/>
            </a:br>
            <a:r>
              <a:rPr lang="en-US" altLang="ko-KR" sz="1600"/>
              <a:t>: </a:t>
            </a:r>
            <a:r>
              <a:rPr lang="ko-KR" altLang="en-US" sz="1600"/>
              <a:t>비디오가 </a:t>
            </a:r>
            <a:r>
              <a:rPr lang="ko-KR" altLang="en-US" sz="1600" err="1"/>
              <a:t>캡쳐되는</a:t>
            </a:r>
            <a:r>
              <a:rPr lang="ko-KR" altLang="en-US" sz="1600"/>
              <a:t> 기기 자체에서 처리</a:t>
            </a:r>
            <a:endParaRPr lang="en-US" altLang="ko-KR" sz="160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ea typeface="맑은 고딕"/>
              </a:rPr>
              <a:t>장점 </a:t>
            </a:r>
            <a:r>
              <a:rPr lang="en-US" altLang="ko-KR" sz="1600">
                <a:ea typeface="맑은 고딕"/>
              </a:rPr>
              <a:t>- </a:t>
            </a:r>
            <a:r>
              <a:rPr lang="ko-KR" altLang="en-US" sz="1600">
                <a:ea typeface="맑은 고딕"/>
              </a:rPr>
              <a:t>자체에서 처리하기 때문에 효과적</a:t>
            </a:r>
            <a:r>
              <a:rPr lang="en-US" altLang="ko-KR" sz="1600">
                <a:ea typeface="맑은 고딕"/>
              </a:rPr>
              <a:t>, </a:t>
            </a:r>
            <a:br>
              <a:rPr lang="en-US" altLang="ko-KR" sz="1600"/>
            </a:br>
            <a:r>
              <a:rPr lang="en-US" altLang="ko-KR" sz="1600">
                <a:ea typeface="맑은 고딕"/>
              </a:rPr>
              <a:t>       - </a:t>
            </a:r>
            <a:r>
              <a:rPr lang="ko-KR" altLang="en-US" sz="1600">
                <a:ea typeface="맑은 고딕"/>
              </a:rPr>
              <a:t>네트워크 영향을 덜 받음</a:t>
            </a:r>
            <a:br>
              <a:rPr lang="en-US" altLang="ko-KR" sz="1600"/>
            </a:br>
            <a:r>
              <a:rPr lang="en-US" altLang="ko-KR" sz="1600">
                <a:ea typeface="맑은 고딕"/>
              </a:rPr>
              <a:t>       - </a:t>
            </a:r>
            <a:r>
              <a:rPr lang="ko-KR" altLang="en-US" sz="1600">
                <a:ea typeface="맑은 고딕"/>
              </a:rPr>
              <a:t>프라이버시 우려가 적음</a:t>
            </a:r>
            <a:endParaRPr lang="en-US" altLang="ko-KR" sz="1600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한계점 </a:t>
            </a:r>
            <a:r>
              <a:rPr lang="en-US" altLang="ko-KR" sz="1600"/>
              <a:t>- </a:t>
            </a:r>
            <a:r>
              <a:rPr lang="ko-KR" altLang="en-US" sz="1600"/>
              <a:t>단일모델의 </a:t>
            </a:r>
            <a:r>
              <a:rPr lang="en-US" altLang="ko-KR" sz="1600"/>
              <a:t>execution </a:t>
            </a:r>
            <a:r>
              <a:rPr lang="ko-KR" altLang="en-US" sz="1600"/>
              <a:t>만 가능</a:t>
            </a:r>
            <a:br>
              <a:rPr lang="en-US" altLang="ko-KR" sz="1600"/>
            </a:br>
            <a:r>
              <a:rPr lang="en-US" altLang="ko-KR" sz="1600"/>
              <a:t>	- </a:t>
            </a:r>
            <a:r>
              <a:rPr lang="ko-KR" altLang="en-US" sz="1600"/>
              <a:t>복잡한 </a:t>
            </a:r>
            <a:r>
              <a:rPr lang="en-US" altLang="ko-KR" sz="1600"/>
              <a:t>task</a:t>
            </a:r>
            <a:r>
              <a:rPr lang="ko-KR" altLang="en-US" sz="1600"/>
              <a:t>는 무리가 됨</a:t>
            </a:r>
            <a:br>
              <a:rPr lang="en-US" altLang="ko-KR" sz="1600"/>
            </a:br>
            <a:r>
              <a:rPr lang="en-US" altLang="ko-KR" sz="1600"/>
              <a:t>	- resolution</a:t>
            </a:r>
            <a:r>
              <a:rPr lang="ko-KR" altLang="en-US" sz="1600"/>
              <a:t>이 낮은 것만 빨리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5477069" y="1022088"/>
            <a:ext cx="6422284" cy="2597490"/>
          </a:xfrm>
          <a:prstGeom prst="roundRect">
            <a:avLst>
              <a:gd name="adj" fmla="val 761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/>
              <a:t>Edge-cloud collaborative : </a:t>
            </a:r>
            <a:r>
              <a:rPr lang="ko-KR" altLang="en-US" sz="1600"/>
              <a:t>데이터를 클라우드에 넘겨서</a:t>
            </a:r>
            <a:r>
              <a:rPr lang="en-US" altLang="ko-KR" sz="1600"/>
              <a:t>, </a:t>
            </a:r>
            <a:r>
              <a:rPr lang="ko-KR" altLang="en-US" sz="1600"/>
              <a:t>클라우드가 처리한 후 기기로 다시 넘기는 형식</a:t>
            </a:r>
            <a:endParaRPr lang="en-US" altLang="ko-KR" sz="1600"/>
          </a:p>
          <a:p>
            <a:pPr lvl="1"/>
            <a:r>
              <a:rPr lang="en-US" altLang="ko-KR"/>
              <a:t>On device</a:t>
            </a:r>
            <a:r>
              <a:rPr lang="ko-KR" altLang="en-US"/>
              <a:t>가 가지는 한계점들을 극복해 줄 가능성이 있음</a:t>
            </a:r>
            <a:endParaRPr lang="en-US" altLang="ko-KR"/>
          </a:p>
          <a:p>
            <a:pPr lvl="1"/>
            <a:r>
              <a:rPr lang="en-US" altLang="ko-KR"/>
              <a:t>Powerful computing resources - 20</a:t>
            </a:r>
            <a:r>
              <a:rPr lang="ko-KR" altLang="en-US"/>
              <a:t>배 정도</a:t>
            </a:r>
            <a:endParaRPr lang="en-US" altLang="ko-KR"/>
          </a:p>
          <a:p>
            <a:pPr lvl="1"/>
            <a:r>
              <a:rPr lang="ko-KR" altLang="en-US"/>
              <a:t>네트워크 문제 </a:t>
            </a:r>
            <a:r>
              <a:rPr lang="en-US" altLang="ko-KR"/>
              <a:t>– </a:t>
            </a:r>
            <a:r>
              <a:rPr lang="ko-KR" altLang="en-US"/>
              <a:t>현재 많이 고민되고 있음</a:t>
            </a:r>
            <a:endParaRPr lang="en-US" altLang="ko-KR"/>
          </a:p>
          <a:p>
            <a:pPr lvl="1"/>
            <a:r>
              <a:rPr lang="ko-KR" altLang="en-US"/>
              <a:t>프라이버시 문제 </a:t>
            </a:r>
            <a:r>
              <a:rPr lang="en-US" altLang="ko-KR"/>
              <a:t>– </a:t>
            </a:r>
            <a:r>
              <a:rPr lang="ko-KR" altLang="en-US"/>
              <a:t>해결하기 위한 다양한 노력</a:t>
            </a:r>
            <a:endParaRPr lang="en-US" altLang="ko-KR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/>
              <a:t>주목 해봐야 할 만한 </a:t>
            </a:r>
            <a:r>
              <a:rPr lang="en-US" altLang="ko-KR"/>
              <a:t>approach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EC92DF-CC5E-42DA-91F0-AE7C788A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13" y="3690093"/>
            <a:ext cx="5940210" cy="134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7" y="253756"/>
            <a:ext cx="11606706" cy="744147"/>
          </a:xfrm>
        </p:spPr>
        <p:txBody>
          <a:bodyPr>
            <a:normAutofit fontScale="90000"/>
          </a:bodyPr>
          <a:lstStyle/>
          <a:p>
            <a:r>
              <a:rPr lang="en-US" altLang="ko-KR" sz="3600" b="1"/>
              <a:t>Edge-Cloud Collaborative Systems for Live Video Analytics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DA0AC-25EA-4DAC-B0C9-931F4D219399}"/>
              </a:ext>
            </a:extLst>
          </p:cNvPr>
          <p:cNvSpPr txBox="1"/>
          <p:nvPr/>
        </p:nvSpPr>
        <p:spPr>
          <a:xfrm>
            <a:off x="292647" y="997903"/>
            <a:ext cx="5708103" cy="4986099"/>
          </a:xfrm>
          <a:prstGeom prst="roundRect">
            <a:avLst>
              <a:gd name="adj" fmla="val 2941"/>
            </a:avLst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/>
              <a:t>Split inference</a:t>
            </a:r>
            <a:r>
              <a:rPr lang="ko-KR" altLang="en-US" sz="2000"/>
              <a:t> </a:t>
            </a:r>
            <a:r>
              <a:rPr lang="en-US" altLang="ko-KR" sz="2000"/>
              <a:t>approach</a:t>
            </a:r>
            <a:br>
              <a:rPr lang="en-US" altLang="ko-KR" sz="1600"/>
            </a:br>
            <a:r>
              <a:rPr lang="en-US" altLang="ko-KR" sz="1600"/>
              <a:t>: </a:t>
            </a:r>
            <a:r>
              <a:rPr lang="ko-KR" altLang="en-US" sz="1600"/>
              <a:t>처리 구조화를 잘 하자</a:t>
            </a:r>
            <a:r>
              <a:rPr lang="en-US" altLang="ko-KR" sz="1600"/>
              <a:t>.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>
                <a:ea typeface="맑은 고딕"/>
              </a:rPr>
              <a:t>Layer-aware Split Inference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ea typeface="맑은 고딕"/>
              </a:rPr>
              <a:t>(vertically)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Edge-only inference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기기 자원 제약</a:t>
            </a:r>
            <a:br>
              <a:rPr lang="en-US" altLang="ko-KR" sz="160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600"/>
              <a:t>= large latency, energy consumption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Cloud-only inference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네트워크 제약</a:t>
            </a:r>
            <a:br>
              <a:rPr lang="en-US" altLang="ko-KR" sz="1600"/>
            </a:br>
            <a:r>
              <a:rPr lang="en-US" altLang="ko-KR" sz="1600"/>
              <a:t>= network condition</a:t>
            </a:r>
            <a:r>
              <a:rPr lang="ko-KR" altLang="en-US" sz="1600"/>
              <a:t>에 </a:t>
            </a:r>
            <a:r>
              <a:rPr lang="en-US" altLang="ko-KR" sz="1600"/>
              <a:t>vulnerable </a:t>
            </a:r>
            <a:r>
              <a:rPr lang="ko-KR" altLang="en-US" sz="1600"/>
              <a:t>함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/>
              <a:t>Split inference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둘을 잘 나눠서 같이함 </a:t>
            </a:r>
            <a:br>
              <a:rPr lang="en-US" altLang="ko-KR" sz="1600"/>
            </a:br>
            <a:r>
              <a:rPr lang="en-US" altLang="ko-KR" sz="1600"/>
              <a:t>= fast, energy-efficient, robust</a:t>
            </a:r>
            <a:br>
              <a:rPr lang="en-US" altLang="ko-KR" sz="1600"/>
            </a:br>
            <a:r>
              <a:rPr lang="en-US" altLang="ko-KR" sz="1600"/>
              <a:t>   </a:t>
            </a:r>
            <a:r>
              <a:rPr lang="ko-KR" altLang="en-US" sz="1600"/>
              <a:t>빠르면서 효과적임</a:t>
            </a:r>
            <a:endParaRPr lang="en-US" altLang="ko-KR" sz="160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u="sng">
                <a:ea typeface="맑은 고딕"/>
              </a:rPr>
              <a:t>Content-aware Split Inference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>
                <a:solidFill>
                  <a:schemeClr val="bg2">
                    <a:lumMod val="75000"/>
                  </a:schemeClr>
                </a:solidFill>
                <a:ea typeface="맑은 고딕"/>
              </a:rPr>
              <a:t>(horizontally)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이미지의 내용별로 나눔</a:t>
            </a:r>
            <a:endParaRPr lang="en-US" altLang="ko-KR" sz="1600"/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Face detection, Lightweight</a:t>
            </a:r>
            <a:br>
              <a:rPr lang="en-US" altLang="ko-KR" sz="1600"/>
            </a:br>
            <a:r>
              <a:rPr lang="ko-KR" altLang="en-US" sz="1600"/>
              <a:t>큰</a:t>
            </a:r>
            <a:r>
              <a:rPr lang="en-US" altLang="ko-KR" sz="1600"/>
              <a:t>, </a:t>
            </a:r>
            <a:r>
              <a:rPr lang="ko-KR" altLang="en-US" sz="1600"/>
              <a:t>쉬운 영역 </a:t>
            </a:r>
            <a:r>
              <a:rPr lang="en-US" altLang="ko-KR" sz="1600"/>
              <a:t>-&gt; On-device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Heavy, Identity clarification</a:t>
            </a:r>
            <a:br>
              <a:rPr lang="en-US" altLang="ko-KR" sz="1600"/>
            </a:br>
            <a:r>
              <a:rPr lang="ko-KR" altLang="en-US" sz="1600"/>
              <a:t>작은</a:t>
            </a:r>
            <a:r>
              <a:rPr lang="en-US" altLang="ko-KR" sz="1600"/>
              <a:t>, </a:t>
            </a:r>
            <a:r>
              <a:rPr lang="ko-KR" altLang="en-US" sz="1600"/>
              <a:t>세밀한</a:t>
            </a:r>
            <a:r>
              <a:rPr lang="en-US" altLang="ko-KR" sz="1600"/>
              <a:t> </a:t>
            </a:r>
            <a:r>
              <a:rPr lang="ko-KR" altLang="en-US" sz="1600"/>
              <a:t>영역 </a:t>
            </a:r>
            <a:r>
              <a:rPr lang="en-US" altLang="ko-KR" sz="1600"/>
              <a:t>-&gt;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7FC56-D3F5-4806-8F8A-8A952DE249AF}"/>
              </a:ext>
            </a:extLst>
          </p:cNvPr>
          <p:cNvSpPr txBox="1"/>
          <p:nvPr/>
        </p:nvSpPr>
        <p:spPr>
          <a:xfrm>
            <a:off x="6215063" y="957263"/>
            <a:ext cx="5684289" cy="3901796"/>
          </a:xfrm>
          <a:prstGeom prst="roundRect">
            <a:avLst>
              <a:gd name="adj" fmla="val 4234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 sz="2000"/>
            </a:lvl1pPr>
            <a:lvl2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  <a:defRPr sz="1600"/>
            </a:lvl2pPr>
          </a:lstStyle>
          <a:p>
            <a:r>
              <a:rPr lang="en-US" altLang="ko-KR" sz="2000"/>
              <a:t>DNN-aware compression approach</a:t>
            </a:r>
            <a:br>
              <a:rPr lang="en-US" altLang="ko-KR" sz="2000"/>
            </a:br>
            <a:r>
              <a:rPr lang="en-US" altLang="ko-KR" sz="2000"/>
              <a:t> </a:t>
            </a:r>
            <a:r>
              <a:rPr lang="en-US" altLang="ko-KR" sz="1600"/>
              <a:t>:</a:t>
            </a:r>
            <a:r>
              <a:rPr lang="ko-KR" altLang="en-US" sz="1600"/>
              <a:t> 데이터를 압축해서 보내자 </a:t>
            </a:r>
            <a:endParaRPr lang="en-US" altLang="ko-KR" sz="1600"/>
          </a:p>
          <a:p>
            <a:pPr lvl="1"/>
            <a:r>
              <a:rPr lang="en-US" altLang="ko-KR"/>
              <a:t>hard objects -&gt; high-quality</a:t>
            </a:r>
          </a:p>
          <a:p>
            <a:pPr lvl="1"/>
            <a:r>
              <a:rPr lang="en-US" altLang="ko-KR"/>
              <a:t>easy objects -&gt; </a:t>
            </a:r>
            <a:r>
              <a:rPr lang="ko-KR" altLang="en-US"/>
              <a:t>더 압축해서 </a:t>
            </a:r>
            <a:r>
              <a:rPr lang="en-US" altLang="ko-KR"/>
              <a:t>low-quality</a:t>
            </a:r>
          </a:p>
          <a:p>
            <a:pPr marL="457200" lvl="1" indent="0">
              <a:buNone/>
            </a:pPr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=&gt;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어떻게 어렵고 쉬운지 아는지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/>
              <a:t>Predictive vs. Reactive Adaptations </a:t>
            </a:r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/>
              <a:t>Predictive - </a:t>
            </a:r>
            <a:r>
              <a:rPr lang="ko-KR" altLang="en-US" sz="1600"/>
              <a:t>과거의 </a:t>
            </a:r>
            <a:r>
              <a:rPr lang="en-US" altLang="ko-KR" sz="1600"/>
              <a:t>frame</a:t>
            </a:r>
            <a:r>
              <a:rPr lang="ko-KR" altLang="en-US" sz="1600"/>
              <a:t>을 참고하여 </a:t>
            </a:r>
            <a:endParaRPr lang="en-US" altLang="ko-KR" sz="1600"/>
          </a:p>
          <a:p>
            <a:pPr marL="1200150" lvl="2" indent="-285750">
              <a:lnSpc>
                <a:spcPct val="120000"/>
              </a:lnSpc>
              <a:buFontTx/>
              <a:buChar char="-"/>
            </a:pPr>
            <a:r>
              <a:rPr lang="en-US" altLang="ko-KR" sz="1600"/>
              <a:t>Reactive Adaptation</a:t>
            </a:r>
          </a:p>
          <a:p>
            <a:pPr lvl="3">
              <a:lnSpc>
                <a:spcPct val="120000"/>
              </a:lnSpc>
            </a:pPr>
            <a:r>
              <a:rPr lang="en-US" altLang="ko-KR" sz="1600"/>
              <a:t>1) low-quality</a:t>
            </a:r>
            <a:r>
              <a:rPr lang="ko-KR" altLang="en-US" sz="1600"/>
              <a:t>로 한번 보냄</a:t>
            </a:r>
            <a:endParaRPr lang="en-US" altLang="ko-KR" sz="1600"/>
          </a:p>
          <a:p>
            <a:pPr lvl="3">
              <a:lnSpc>
                <a:spcPct val="120000"/>
              </a:lnSpc>
            </a:pPr>
            <a:r>
              <a:rPr lang="en-US" altLang="ko-KR" sz="1600"/>
              <a:t>2) Feedback (confidence </a:t>
            </a:r>
            <a:r>
              <a:rPr lang="ko-KR" altLang="en-US" sz="1600"/>
              <a:t>활용</a:t>
            </a:r>
            <a:r>
              <a:rPr lang="en-US" altLang="ko-KR" sz="1600"/>
              <a:t>, </a:t>
            </a:r>
            <a:r>
              <a:rPr lang="ko-KR" altLang="en-US" sz="1600"/>
              <a:t>탐지 안되는 영역 다시하라고 함</a:t>
            </a:r>
            <a:r>
              <a:rPr lang="en-US" altLang="ko-KR" sz="160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sz="1600"/>
              <a:t>3) high-quality</a:t>
            </a:r>
            <a:r>
              <a:rPr lang="ko-KR" altLang="en-US" sz="1600"/>
              <a:t>로 다시 보냄</a:t>
            </a:r>
            <a:endParaRPr lang="en-US" altLang="ko-KR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1587E-CFE5-4379-A303-7FE62351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17" y="4932498"/>
            <a:ext cx="3694835" cy="173195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88284-A56E-4300-B466-03D6EBD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714" y="4932498"/>
            <a:ext cx="2299017" cy="147643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2C474-7ABF-4BA9-A037-E5FCF941F0B4}"/>
              </a:ext>
            </a:extLst>
          </p:cNvPr>
          <p:cNvSpPr txBox="1"/>
          <p:nvPr/>
        </p:nvSpPr>
        <p:spPr>
          <a:xfrm>
            <a:off x="6000750" y="6408930"/>
            <a:ext cx="2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&gt; Split inference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/>
              <a:t>Mitigating Shortcut Learning of NLP models</a:t>
            </a:r>
            <a:endParaRPr lang="ko-KR" altLang="en-US" sz="36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077333"/>
            <a:ext cx="6462713" cy="396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/>
              <a:t>1 - </a:t>
            </a:r>
            <a:r>
              <a:rPr lang="en-US" altLang="ko-KR" sz="2400"/>
              <a:t>What is the shortcut learning problem?</a:t>
            </a:r>
            <a:endParaRPr lang="ko-KR" altLang="en-US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460F3-12D9-4308-9C49-D915D0F6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9" y="1656705"/>
            <a:ext cx="5110877" cy="18696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645309" y="1656705"/>
            <a:ext cx="6129352" cy="1856492"/>
          </a:xfrm>
          <a:prstGeom prst="roundRect">
            <a:avLst>
              <a:gd name="adj" fmla="val 75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ko-KR"/>
              <a:t>Deep neural model</a:t>
            </a:r>
            <a:r>
              <a:rPr lang="ko-KR" altLang="en-US"/>
              <a:t>이 학습을 하는 과정에서 </a:t>
            </a:r>
            <a:r>
              <a:rPr lang="en-US" altLang="ko-KR"/>
              <a:t>shortcut</a:t>
            </a:r>
            <a:r>
              <a:rPr lang="ko-KR" altLang="en-US"/>
              <a:t>의 전략을 학습하게 됩니다</a:t>
            </a:r>
            <a:r>
              <a:rPr lang="en-US" altLang="ko-KR"/>
              <a:t>. </a:t>
            </a:r>
            <a:r>
              <a:rPr lang="ko-KR" altLang="en-US"/>
              <a:t>각종 </a:t>
            </a:r>
            <a:r>
              <a:rPr lang="en-US" altLang="ko-KR"/>
              <a:t>benchmarks</a:t>
            </a:r>
            <a:r>
              <a:rPr lang="ko-KR" altLang="en-US"/>
              <a:t>에선 잘 결정하는데 </a:t>
            </a:r>
            <a:r>
              <a:rPr lang="en-US" altLang="ko-KR"/>
              <a:t>challenging</a:t>
            </a:r>
            <a:r>
              <a:rPr lang="ko-KR" altLang="en-US"/>
              <a:t>한</a:t>
            </a:r>
            <a:r>
              <a:rPr lang="en-US" altLang="ko-KR"/>
              <a:t> testing </a:t>
            </a:r>
            <a:r>
              <a:rPr lang="ko-KR" altLang="en-US"/>
              <a:t>환경에선 잘못 판단하는 것을 말합니다</a:t>
            </a:r>
            <a:r>
              <a:rPr lang="en-US" altLang="ko-KR"/>
              <a:t>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ko-KR"/>
              <a:t>Ex) </a:t>
            </a:r>
            <a:r>
              <a:rPr lang="ko-KR" altLang="en-US"/>
              <a:t>축구사진에서 축구공이 사라지면 테니스로 잘못 판단</a:t>
            </a:r>
            <a:endParaRPr lang="en-US" altLang="ko-KR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686AB7-FFC2-42BA-B60F-8B57D1A25BC9}"/>
              </a:ext>
            </a:extLst>
          </p:cNvPr>
          <p:cNvSpPr txBox="1">
            <a:spLocks/>
          </p:cNvSpPr>
          <p:nvPr/>
        </p:nvSpPr>
        <p:spPr>
          <a:xfrm>
            <a:off x="501315" y="3644272"/>
            <a:ext cx="7583905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/>
              <a:t>2 - </a:t>
            </a:r>
            <a:r>
              <a:rPr lang="en-US" altLang="ko-KR" sz="2400"/>
              <a:t>Why neural models learn shortcuts?</a:t>
            </a:r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F91A2-F875-4F64-BA43-0383470BDB68}"/>
              </a:ext>
            </a:extLst>
          </p:cNvPr>
          <p:cNvSpPr txBox="1"/>
          <p:nvPr/>
        </p:nvSpPr>
        <p:spPr>
          <a:xfrm>
            <a:off x="501315" y="4086655"/>
            <a:ext cx="11189370" cy="2473824"/>
          </a:xfrm>
          <a:prstGeom prst="roundRect">
            <a:avLst>
              <a:gd name="adj" fmla="val 46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err="1"/>
              <a:t>Annotation</a:t>
            </a:r>
            <a:r>
              <a:rPr lang="ko-KR" altLang="en-US" sz="1600"/>
              <a:t> </a:t>
            </a:r>
            <a:r>
              <a:rPr lang="ko-KR" altLang="en-US" sz="1600" err="1"/>
              <a:t>artifacts</a:t>
            </a:r>
            <a:r>
              <a:rPr lang="ko-KR" altLang="en-US" sz="1600"/>
              <a:t> =&gt; NLI </a:t>
            </a:r>
            <a:r>
              <a:rPr lang="ko-KR" altLang="en-US" sz="1600" err="1"/>
              <a:t>task에서</a:t>
            </a:r>
            <a:r>
              <a:rPr lang="ko-KR" altLang="en-US" sz="1600"/>
              <a:t> 많이 </a:t>
            </a:r>
            <a:r>
              <a:rPr lang="ko-KR" altLang="en-US" sz="1600" err="1"/>
              <a:t>일어남</a:t>
            </a:r>
            <a:endParaRPr lang="en-US" altLang="ko-KR" sz="160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/>
              <a:t>NLI task : </a:t>
            </a:r>
            <a:r>
              <a:rPr lang="ko-KR" altLang="en-US" sz="1600"/>
              <a:t>두개의 문장 관계가 </a:t>
            </a:r>
            <a:r>
              <a:rPr lang="en-US" altLang="ko-KR" sz="1600"/>
              <a:t>Entailment, Neutral, Contradiction</a:t>
            </a:r>
            <a:r>
              <a:rPr lang="ko-KR" altLang="en-US" sz="1600"/>
              <a:t>인지 분류</a:t>
            </a:r>
            <a:endParaRPr lang="en-US" altLang="ko-KR" sz="160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/>
              <a:t>Contradiction </a:t>
            </a:r>
            <a:r>
              <a:rPr lang="ko-KR" altLang="en-US" sz="1600"/>
              <a:t>에 </a:t>
            </a:r>
            <a:r>
              <a:rPr lang="en-US" altLang="ko-KR" sz="1600"/>
              <a:t>never, no, nothing</a:t>
            </a:r>
            <a:r>
              <a:rPr lang="ko-KR" altLang="en-US" sz="1600"/>
              <a:t>과 같은 단어들이 많이 분포함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en-US" altLang="ko-KR" sz="1600"/>
              <a:t>      =&gt; annotation </a:t>
            </a:r>
            <a:r>
              <a:rPr lang="ko-KR" altLang="en-US" sz="1600"/>
              <a:t>단계에서 편견이 발생하고</a:t>
            </a:r>
            <a:r>
              <a:rPr lang="en-US" altLang="ko-KR" sz="1600"/>
              <a:t>, </a:t>
            </a:r>
            <a:r>
              <a:rPr lang="ko-KR" altLang="en-US" sz="1600"/>
              <a:t>모델이 학습함</a:t>
            </a:r>
            <a:endParaRPr lang="en-US" altLang="ko-KR" sz="160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1600"/>
              <a:t>Classification </a:t>
            </a:r>
            <a:r>
              <a:rPr lang="ko-KR" altLang="en-US" sz="1600"/>
              <a:t>문제 </a:t>
            </a:r>
            <a:r>
              <a:rPr lang="en-US" altLang="ko-KR" sz="1600"/>
              <a:t>: </a:t>
            </a:r>
            <a:r>
              <a:rPr lang="ko-KR" altLang="en-US" sz="1600"/>
              <a:t>두 개의 문장 사이의 관계가 아니라 </a:t>
            </a:r>
            <a:r>
              <a:rPr lang="en-US" altLang="ko-KR" sz="1600"/>
              <a:t>hypothesis</a:t>
            </a:r>
            <a:r>
              <a:rPr lang="ko-KR" altLang="en-US" sz="1600"/>
              <a:t>에 있는 단어만으로 추론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ko-KR" altLang="en-US" sz="1600"/>
              <a:t>   </a:t>
            </a:r>
            <a:endParaRPr lang="en-US" altLang="ko-KR" sz="160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training set</a:t>
            </a:r>
            <a:r>
              <a:rPr lang="ko-KR" altLang="en-US" sz="1600"/>
              <a:t>에 따라 왜 이런 일이 일어나는지 분석 </a:t>
            </a:r>
            <a:r>
              <a:rPr lang="en-US" altLang="ko-KR" sz="1600"/>
              <a:t>– shortcut / challenging version dataset</a:t>
            </a:r>
            <a:r>
              <a:rPr lang="ko-KR" altLang="en-US" sz="1600"/>
              <a:t> 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en-US" altLang="ko-KR" sz="1600"/>
              <a:t>    =&gt; Training set</a:t>
            </a:r>
            <a:r>
              <a:rPr lang="ko-KR" altLang="en-US" sz="1600"/>
              <a:t>에서 </a:t>
            </a:r>
            <a:r>
              <a:rPr lang="en-US" altLang="ko-KR" sz="1600"/>
              <a:t>challenging</a:t>
            </a:r>
            <a:r>
              <a:rPr lang="ko-KR" altLang="en-US" sz="1600"/>
              <a:t>한 </a:t>
            </a:r>
            <a:r>
              <a:rPr lang="en-US" altLang="ko-KR" sz="1600"/>
              <a:t>example </a:t>
            </a:r>
            <a:r>
              <a:rPr lang="ko-KR" altLang="en-US" sz="1600"/>
              <a:t>만드는 것도 중요하다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200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/>
              <a:t>Mitigating Shortcut Learning of NLP models</a:t>
            </a:r>
            <a:endParaRPr lang="ko-KR" altLang="en-US" sz="36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1142650"/>
            <a:ext cx="9025240" cy="387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/>
              <a:t>3 - </a:t>
            </a:r>
            <a:r>
              <a:rPr lang="en-US" altLang="ko-KR" sz="2400"/>
              <a:t>How to mitigate such problem for robust models?</a:t>
            </a:r>
            <a:endParaRPr lang="ko-KR" altLang="en-US" sz="24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4870538" y="1651776"/>
            <a:ext cx="6669137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avoiding shortcuts in QA model - evidentially </a:t>
            </a:r>
            <a:r>
              <a:rPr lang="ko-KR" altLang="en-US" sz="1800"/>
              <a:t>이용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problem : reasoning shortcut = </a:t>
            </a:r>
            <a:r>
              <a:rPr lang="ko-KR" altLang="en-US" sz="1800"/>
              <a:t>증거 일부만 읽음</a:t>
            </a:r>
            <a:br>
              <a:rPr lang="en-US" altLang="ko-KR" sz="1800"/>
            </a:br>
            <a:r>
              <a:rPr lang="en-US" altLang="ko-KR" sz="1800"/>
              <a:t>- solution : </a:t>
            </a:r>
            <a:r>
              <a:rPr lang="en-US" altLang="ko-KR" sz="1800" b="1"/>
              <a:t>training evidentiality </a:t>
            </a:r>
            <a:br>
              <a:rPr lang="en-US" altLang="ko-KR" sz="1800"/>
            </a:br>
            <a:r>
              <a:rPr lang="en-US" altLang="ko-KR" sz="1800"/>
              <a:t>  = </a:t>
            </a:r>
            <a:r>
              <a:rPr lang="ko-KR" altLang="en-US" sz="1800"/>
              <a:t>정답이 있더라도 증거가 있는지 모델이 판단해야 한다</a:t>
            </a:r>
            <a:r>
              <a:rPr lang="en-US" altLang="ko-KR" sz="1800"/>
              <a:t>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altLang="ko-KR" sz="1800"/>
              <a:t>- Evidence-negative set : </a:t>
            </a:r>
            <a:r>
              <a:rPr lang="ko-KR" altLang="en-US" sz="1800"/>
              <a:t>정답 포함하지만 증거가 없음</a:t>
            </a:r>
            <a:br>
              <a:rPr lang="en-US" altLang="ko-KR" sz="1800"/>
            </a:br>
            <a:r>
              <a:rPr lang="en-US" altLang="ko-KR" sz="1800"/>
              <a:t>- Evidence-positive set : </a:t>
            </a:r>
            <a:r>
              <a:rPr lang="ko-KR" altLang="en-US" sz="1800"/>
              <a:t>정답과 증거 모두 있음</a:t>
            </a:r>
            <a:endParaRPr lang="en-US" altLang="ko-KR" sz="1800"/>
          </a:p>
          <a:p>
            <a:pPr>
              <a:lnSpc>
                <a:spcPts val="2400"/>
              </a:lnSpc>
              <a:buFont typeface="Symbol" panose="05050102010706020507" pitchFamily="18" charset="2"/>
              <a:buChar char="Þ"/>
            </a:pPr>
            <a:r>
              <a:rPr lang="ko-KR" altLang="en-US" sz="1800"/>
              <a:t> 증거가 충분할 때</a:t>
            </a:r>
            <a:r>
              <a:rPr lang="en-US" altLang="ko-KR" sz="1800"/>
              <a:t> </a:t>
            </a:r>
            <a:r>
              <a:rPr lang="ko-KR" altLang="en-US" sz="1800"/>
              <a:t>정답을 맞추게 하고</a:t>
            </a:r>
            <a:r>
              <a:rPr lang="en-US" altLang="ko-KR" sz="1800"/>
              <a:t>, </a:t>
            </a:r>
            <a:br>
              <a:rPr lang="en-US" altLang="ko-KR" sz="1800"/>
            </a:br>
            <a:r>
              <a:rPr lang="en-US" altLang="ko-KR" sz="1800"/>
              <a:t> </a:t>
            </a:r>
            <a:r>
              <a:rPr lang="ko-KR" altLang="en-US" sz="1800"/>
              <a:t>증거가 없을 때 정답을 맞추지 못하게 한다</a:t>
            </a:r>
            <a:r>
              <a:rPr lang="en-US" altLang="ko-KR" sz="18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ABC834-48ED-4795-987C-D71DADD68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8" b="887"/>
          <a:stretch/>
        </p:blipFill>
        <p:spPr>
          <a:xfrm>
            <a:off x="877491" y="1660693"/>
            <a:ext cx="3779609" cy="24120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B4170D-1E8E-4B4D-8BFF-9225AACF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08" y="4311464"/>
            <a:ext cx="1936669" cy="1835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61108A-2474-4CC3-B64C-CFB10F5BA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3"/>
          <a:stretch/>
        </p:blipFill>
        <p:spPr>
          <a:xfrm>
            <a:off x="2328302" y="4306290"/>
            <a:ext cx="2329712" cy="21780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870538" y="4767114"/>
            <a:ext cx="6669137" cy="192473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/>
              <a:t>1. </a:t>
            </a:r>
            <a:r>
              <a:rPr lang="ko-KR" altLang="en-US" sz="1600" err="1"/>
              <a:t>single-paragraphs</a:t>
            </a:r>
            <a:r>
              <a:rPr lang="ko-KR" altLang="en-US" sz="1600"/>
              <a:t> 로만 </a:t>
            </a:r>
            <a:r>
              <a:rPr lang="ko-KR" altLang="en-US" sz="1600" err="1"/>
              <a:t>train한</a:t>
            </a:r>
            <a:r>
              <a:rPr lang="ko-KR" altLang="en-US" sz="1600"/>
              <a:t> 모델 =&gt; </a:t>
            </a:r>
            <a:r>
              <a:rPr lang="ko-KR" altLang="en-US" sz="1600" err="1"/>
              <a:t>shortcut</a:t>
            </a:r>
            <a:r>
              <a:rPr lang="ko-KR" altLang="en-US" sz="1600"/>
              <a:t> 학습이 됨</a:t>
            </a:r>
          </a:p>
          <a:p>
            <a:pPr>
              <a:lnSpc>
                <a:spcPct val="120000"/>
              </a:lnSpc>
            </a:pPr>
            <a:r>
              <a:rPr lang="ko-KR" altLang="en-US" sz="1600"/>
              <a:t>2. </a:t>
            </a:r>
            <a:r>
              <a:rPr lang="ko-KR" altLang="en-US" sz="1600" err="1"/>
              <a:t>evidence-negative</a:t>
            </a:r>
            <a:r>
              <a:rPr lang="ko-KR" altLang="en-US" sz="1600"/>
              <a:t> </a:t>
            </a:r>
            <a:r>
              <a:rPr lang="ko-KR" altLang="en-US" sz="1600" err="1"/>
              <a:t>set으로</a:t>
            </a:r>
            <a:r>
              <a:rPr lang="ko-KR" altLang="en-US" sz="1600"/>
              <a:t> </a:t>
            </a:r>
            <a:r>
              <a:rPr lang="ko-KR" altLang="en-US" sz="1600" err="1"/>
              <a:t>regularization한</a:t>
            </a:r>
            <a:r>
              <a:rPr lang="ko-KR" altLang="en-US" sz="1600"/>
              <a:t> 모델 </a:t>
            </a:r>
          </a:p>
          <a:p>
            <a:pPr>
              <a:lnSpc>
                <a:spcPct val="120000"/>
              </a:lnSpc>
            </a:pPr>
            <a:r>
              <a:rPr lang="ko-KR" altLang="en-US" sz="1600"/>
              <a:t>  =&gt; 증거가 없을 때 </a:t>
            </a:r>
            <a:r>
              <a:rPr lang="ko-KR" altLang="en-US" sz="1600" err="1"/>
              <a:t>confidence가</a:t>
            </a:r>
            <a:r>
              <a:rPr lang="ko-KR" altLang="en-US" sz="1600"/>
              <a:t> 0으로 </a:t>
            </a:r>
            <a:r>
              <a:rPr lang="ko-KR" altLang="en-US" sz="1600" err="1"/>
              <a:t>가까워짐</a:t>
            </a:r>
            <a:endParaRPr lang="ko-KR" altLang="en-US" sz="1600"/>
          </a:p>
          <a:p>
            <a:pPr>
              <a:lnSpc>
                <a:spcPct val="120000"/>
              </a:lnSpc>
            </a:pPr>
            <a:r>
              <a:rPr lang="ko-KR" altLang="en-US" sz="1600"/>
              <a:t>3. 최종 </a:t>
            </a:r>
            <a:r>
              <a:rPr lang="ko-KR" altLang="en-US" sz="1600" err="1"/>
              <a:t>full</a:t>
            </a:r>
            <a:r>
              <a:rPr lang="ko-KR" altLang="en-US" sz="1600"/>
              <a:t> 모델</a:t>
            </a:r>
          </a:p>
          <a:p>
            <a:pPr>
              <a:lnSpc>
                <a:spcPct val="120000"/>
              </a:lnSpc>
            </a:pPr>
            <a:r>
              <a:rPr lang="en-US" altLang="ko-KR" sz="1600"/>
              <a:t>  - </a:t>
            </a:r>
            <a:r>
              <a:rPr lang="ko-KR" altLang="en-US" sz="1600" err="1"/>
              <a:t>Evidence-negative</a:t>
            </a:r>
            <a:r>
              <a:rPr lang="ko-KR" altLang="en-US" sz="1600"/>
              <a:t> </a:t>
            </a:r>
            <a:r>
              <a:rPr lang="ko-KR" altLang="en-US" sz="1600" err="1"/>
              <a:t>set에서</a:t>
            </a:r>
            <a:r>
              <a:rPr lang="ko-KR" altLang="en-US" sz="1600"/>
              <a:t> 낮은 </a:t>
            </a:r>
            <a:r>
              <a:rPr lang="ko-KR" altLang="en-US" sz="1600" err="1"/>
              <a:t>confidence를</a:t>
            </a:r>
            <a:r>
              <a:rPr lang="ko-KR" altLang="en-US" sz="1600"/>
              <a:t> 유지하면서 </a:t>
            </a:r>
          </a:p>
          <a:p>
            <a:pPr>
              <a:lnSpc>
                <a:spcPct val="120000"/>
              </a:lnSpc>
            </a:pPr>
            <a:r>
              <a:rPr lang="ko-KR" altLang="en-US" sz="1600"/>
              <a:t>  </a:t>
            </a:r>
            <a:r>
              <a:rPr lang="en-US" altLang="ko-KR" sz="1600"/>
              <a:t>- </a:t>
            </a:r>
            <a:r>
              <a:rPr lang="ko-KR" altLang="en-US" sz="1600" err="1"/>
              <a:t>Evidence-positive</a:t>
            </a:r>
            <a:r>
              <a:rPr lang="ko-KR" altLang="en-US" sz="1600"/>
              <a:t> </a:t>
            </a:r>
            <a:r>
              <a:rPr lang="ko-KR" altLang="en-US" sz="1600" err="1"/>
              <a:t>set에서</a:t>
            </a:r>
            <a:r>
              <a:rPr lang="ko-KR" altLang="en-US" sz="1600"/>
              <a:t> </a:t>
            </a:r>
            <a:r>
              <a:rPr lang="ko-KR" altLang="en-US" sz="1600" err="1"/>
              <a:t>confidence를</a:t>
            </a:r>
            <a:r>
              <a:rPr lang="ko-KR" altLang="en-US" sz="1600"/>
              <a:t> 더 증가시킴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C85CD-861F-4018-81C9-4CD159A36866}"/>
              </a:ext>
            </a:extLst>
          </p:cNvPr>
          <p:cNvSpPr txBox="1"/>
          <p:nvPr/>
        </p:nvSpPr>
        <p:spPr>
          <a:xfrm>
            <a:off x="326908" y="6077595"/>
            <a:ext cx="208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r,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debiased</a:t>
            </a: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laye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5AF7DB-CDD6-4750-87F8-F6011912B22D}"/>
              </a:ext>
            </a:extLst>
          </p:cNvPr>
          <p:cNvSpPr txBox="1"/>
          <p:nvPr/>
        </p:nvSpPr>
        <p:spPr>
          <a:xfrm>
            <a:off x="326908" y="4082620"/>
            <a:ext cx="1744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</a:rPr>
              <a:t>&gt; </a:t>
            </a:r>
            <a:r>
              <a:rPr lang="ko-KR" altLang="en-US" sz="1600">
                <a:solidFill>
                  <a:schemeClr val="accent1"/>
                </a:solidFill>
              </a:rPr>
              <a:t>최종 </a:t>
            </a:r>
            <a:r>
              <a:rPr lang="en-US" altLang="ko-KR" sz="1600">
                <a:solidFill>
                  <a:schemeClr val="accent1"/>
                </a:solidFill>
              </a:rPr>
              <a:t>full </a:t>
            </a:r>
            <a:r>
              <a:rPr lang="ko-KR" altLang="en-US" sz="1600">
                <a:solidFill>
                  <a:schemeClr val="accent1"/>
                </a:solidFill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84411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Stock Prediction with AI</a:t>
            </a:r>
            <a:endParaRPr 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4E72B91-2C90-4124-AC90-21F824F6DA0A}"/>
              </a:ext>
            </a:extLst>
          </p:cNvPr>
          <p:cNvSpPr txBox="1">
            <a:spLocks/>
          </p:cNvSpPr>
          <p:nvPr/>
        </p:nvSpPr>
        <p:spPr>
          <a:xfrm>
            <a:off x="5926720" y="1553899"/>
            <a:ext cx="5671570" cy="237581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주식가격 예측하기 = </a:t>
            </a:r>
            <a:r>
              <a:rPr lang="ko-KR" altLang="en-US" sz="1600" err="1">
                <a:ea typeface="맑은 고딕"/>
              </a:rPr>
              <a:t>Challenging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but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rewarding</a:t>
            </a:r>
            <a:endParaRPr lang="ko-KR" altLang="en-US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주식이 다음날 오를지 내릴지 결정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Previous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endParaRPr lang="ko-KR" altLang="en-US" sz="1600">
              <a:ea typeface="맑은 고딕"/>
            </a:endParaRP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Univariate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- 예측할 주식만 고려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Multivariate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models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with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fixed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correlations</a:t>
            </a:r>
            <a:r>
              <a:rPr lang="ko-KR" altLang="en-US" sz="1600">
                <a:ea typeface="맑은 고딕"/>
              </a:rPr>
              <a:t> 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- 여러가지 주식 + 상관관계 고려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6222378" y="4194785"/>
            <a:ext cx="5080623" cy="685719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1600" b="1">
                <a:ea typeface="+mn-lt"/>
                <a:cs typeface="+mn-lt"/>
              </a:rPr>
              <a:t>=&gt;</a:t>
            </a:r>
            <a:r>
              <a:rPr lang="ko-KR" altLang="en-US" sz="1600" b="1">
                <a:ea typeface="+mn-lt"/>
                <a:cs typeface="+mn-lt"/>
              </a:rPr>
              <a:t> </a:t>
            </a:r>
            <a:r>
              <a:rPr lang="ko-KR" altLang="en-US" sz="1600" b="1">
                <a:ea typeface="맑은 고딕"/>
              </a:rPr>
              <a:t>어떻게 하면 주식들 간의 동적인 </a:t>
            </a:r>
            <a:r>
              <a:rPr lang="ko-KR" altLang="en-US" sz="1600" b="1" err="1">
                <a:ea typeface="맑은 고딕"/>
              </a:rPr>
              <a:t>correleation을</a:t>
            </a:r>
            <a:r>
              <a:rPr lang="ko-KR" altLang="en-US" sz="1600" b="1">
                <a:ea typeface="맑은 고딕"/>
              </a:rPr>
              <a:t> 사전지식 없이 잘 학습할 수 있을까?</a:t>
            </a:r>
            <a:endParaRPr lang="ko-KR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2FBF75B-6EC0-4499-8051-77EFDB79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08" y="1041247"/>
            <a:ext cx="4011540" cy="222905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3" y="3305172"/>
            <a:ext cx="5193981" cy="3382230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Why</a:t>
            </a:r>
            <a:r>
              <a:rPr lang="ko-KR" altLang="en-US" sz="1800">
                <a:ea typeface="맑은 고딕"/>
              </a:rPr>
              <a:t> AI </a:t>
            </a:r>
            <a:r>
              <a:rPr lang="ko-KR" altLang="en-US" sz="1800" err="1">
                <a:ea typeface="맑은 고딕"/>
              </a:rPr>
              <a:t>for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Trading</a:t>
            </a:r>
            <a:r>
              <a:rPr lang="ko-KR" altLang="en-US" sz="1800">
                <a:ea typeface="맑은 고딕"/>
              </a:rPr>
              <a:t>? (정당성)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사람은 기억력에 한계가 있고, 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공포심이 있음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 </a:t>
            </a:r>
            <a:r>
              <a:rPr lang="ko-KR" altLang="en-US" sz="1400" err="1">
                <a:ea typeface="맑은 고딕"/>
              </a:rPr>
              <a:t>AI는</a:t>
            </a:r>
            <a:r>
              <a:rPr lang="ko-KR" altLang="en-US" sz="1400">
                <a:ea typeface="맑은 고딕"/>
              </a:rPr>
              <a:t> 패턴을 조기에 탐지가능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수십년 간의 데이터 활용 가능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ea typeface="맑은 고딕"/>
              </a:rPr>
              <a:t>최고의 전략으로 빠르게 찾음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 err="1">
                <a:ea typeface="맑은 고딕"/>
              </a:rPr>
              <a:t>Mission-critical</a:t>
            </a:r>
            <a:r>
              <a:rPr lang="ko-KR" altLang="en-US" sz="160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services는</a:t>
            </a:r>
            <a:r>
              <a:rPr lang="ko-KR" altLang="en-US" sz="1600">
                <a:ea typeface="맑은 고딕"/>
              </a:rPr>
              <a:t> 오류가 있으면 안되는데 (주로 보조역할로 사용) </a:t>
            </a:r>
            <a:r>
              <a:rPr lang="ko-KR" altLang="en-US" sz="1600" err="1">
                <a:ea typeface="맑은 고딕"/>
              </a:rPr>
              <a:t>trading</a:t>
            </a:r>
            <a:r>
              <a:rPr lang="ko-KR" altLang="en-US" sz="1600">
                <a:ea typeface="맑은 고딕"/>
              </a:rPr>
              <a:t> 분야에서는 오류가 있어도 된다.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ko-KR" sz="18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20" y="1141545"/>
            <a:ext cx="2267881" cy="416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>
                <a:ea typeface="맑은 고딕"/>
              </a:rPr>
              <a:t>&gt; </a:t>
            </a:r>
            <a:r>
              <a:rPr lang="en-US" altLang="ko-KR" sz="1600" err="1">
                <a:ea typeface="맑은 고딕"/>
              </a:rPr>
              <a:t>AI가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예측한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주가</a:t>
            </a:r>
            <a:endParaRPr lang="en-US" altLang="ko-KR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8CFB2C-34A0-4A6E-8148-8102F4828DF6}"/>
              </a:ext>
            </a:extLst>
          </p:cNvPr>
          <p:cNvSpPr txBox="1">
            <a:spLocks/>
          </p:cNvSpPr>
          <p:nvPr/>
        </p:nvSpPr>
        <p:spPr>
          <a:xfrm>
            <a:off x="5883387" y="1196622"/>
            <a:ext cx="2771089" cy="344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1800">
                <a:ea typeface="맑은 고딕"/>
              </a:rPr>
              <a:t> </a:t>
            </a:r>
            <a:r>
              <a:rPr lang="en-US" altLang="ko-KR" sz="1800" err="1">
                <a:ea typeface="맑은 고딕"/>
              </a:rPr>
              <a:t>주가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예측하는</a:t>
            </a:r>
            <a:r>
              <a:rPr lang="en-US" altLang="ko-KR" sz="1800">
                <a:ea typeface="맑은 고딕"/>
              </a:rPr>
              <a:t> </a:t>
            </a:r>
            <a:r>
              <a:rPr lang="en-US" altLang="ko-KR" sz="1800" err="1">
                <a:ea typeface="맑은 고딕"/>
              </a:rPr>
              <a:t>연구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0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Stock Prediction with AI</a:t>
            </a:r>
            <a:endParaRPr 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37702" y="4128059"/>
            <a:ext cx="3915876" cy="2153281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Dataset</a:t>
            </a:r>
            <a:r>
              <a:rPr lang="ko-KR" altLang="en-US">
                <a:ea typeface="맑은 고딕"/>
              </a:rPr>
              <a:t> : 2(기존) + 4(새로운) </a:t>
            </a:r>
            <a:endParaRPr lang="ko-KR"/>
          </a:p>
          <a:p>
            <a:pPr lvl="1">
              <a:lnSpc>
                <a:spcPct val="120000"/>
              </a:lnSpc>
            </a:pPr>
            <a:r>
              <a:rPr lang="ko-KR" altLang="en-US">
                <a:ea typeface="맑은 고딕"/>
              </a:rPr>
              <a:t>= </a:t>
            </a:r>
            <a:r>
              <a:rPr lang="ko-KR" altLang="en-US" err="1">
                <a:ea typeface="맑은 고딕"/>
              </a:rPr>
              <a:t>train</a:t>
            </a:r>
            <a:r>
              <a:rPr lang="ko-KR" altLang="en-US">
                <a:ea typeface="맑은 고딕"/>
              </a:rPr>
              <a:t> / </a:t>
            </a:r>
            <a:r>
              <a:rPr lang="ko-KR" altLang="en-US" err="1">
                <a:ea typeface="맑은 고딕"/>
              </a:rPr>
              <a:t>valid</a:t>
            </a:r>
            <a:r>
              <a:rPr lang="ko-KR" altLang="en-US">
                <a:ea typeface="맑은 고딕"/>
              </a:rPr>
              <a:t> / </a:t>
            </a:r>
            <a:r>
              <a:rPr lang="ko-KR" altLang="en-US" err="1">
                <a:ea typeface="맑은 고딕"/>
              </a:rPr>
              <a:t>test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sets</a:t>
            </a:r>
            <a:endParaRPr lang="ko-KR" altLang="en-US">
              <a:ea typeface="맑은 고딕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Evaluation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metrics</a:t>
            </a:r>
            <a:r>
              <a:rPr lang="ko-KR" altLang="en-US">
                <a:ea typeface="맑은 고딕"/>
              </a:rPr>
              <a:t> : 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Simple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accuracy</a:t>
            </a:r>
            <a:r>
              <a:rPr lang="ko-KR" altLang="en-US">
                <a:ea typeface="맑은 고딕"/>
              </a:rPr>
              <a:t>(ACC)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-  The </a:t>
            </a:r>
            <a:r>
              <a:rPr lang="ko-KR" altLang="en-US" err="1">
                <a:ea typeface="맑은 고딕"/>
              </a:rPr>
              <a:t>Matthews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correlation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    </a:t>
            </a:r>
            <a:r>
              <a:rPr lang="ko-KR" altLang="en-US" err="1">
                <a:ea typeface="맑은 고딕"/>
              </a:rPr>
              <a:t>coefficient</a:t>
            </a:r>
            <a:r>
              <a:rPr lang="ko-KR" altLang="en-US">
                <a:ea typeface="맑은 고딕"/>
              </a:rPr>
              <a:t>(MCC)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427933" y="1378606"/>
            <a:ext cx="11255510" cy="2160156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b="1">
                <a:ea typeface="맑은 고딕"/>
              </a:rPr>
              <a:t>DTML(Data-</a:t>
            </a:r>
            <a:r>
              <a:rPr lang="ko-KR" altLang="en-US" sz="1800" b="1" err="1">
                <a:ea typeface="맑은 고딕"/>
              </a:rPr>
              <a:t>axis</a:t>
            </a:r>
            <a:r>
              <a:rPr lang="ko-KR" altLang="en-US" sz="1800" b="1">
                <a:ea typeface="맑은 고딕"/>
              </a:rPr>
              <a:t> </a:t>
            </a:r>
            <a:r>
              <a:rPr lang="ko-KR" altLang="en-US" sz="1800" b="1" err="1">
                <a:ea typeface="맑은 고딕"/>
              </a:rPr>
              <a:t>Transformer</a:t>
            </a:r>
            <a:r>
              <a:rPr lang="ko-KR" altLang="en-US" sz="1800" b="1">
                <a:ea typeface="맑은 고딕"/>
              </a:rPr>
              <a:t> </a:t>
            </a:r>
            <a:r>
              <a:rPr lang="ko-KR" altLang="en-US" sz="1800" b="1" err="1">
                <a:ea typeface="맑은 고딕"/>
              </a:rPr>
              <a:t>with</a:t>
            </a:r>
            <a:r>
              <a:rPr lang="ko-KR" altLang="en-US" sz="1800" b="1">
                <a:ea typeface="맑은 고딕"/>
              </a:rPr>
              <a:t> </a:t>
            </a:r>
            <a:r>
              <a:rPr lang="ko-KR" altLang="en-US" sz="1800" b="1" err="1">
                <a:ea typeface="맑은 고딕"/>
              </a:rPr>
              <a:t>Multi-Level</a:t>
            </a:r>
            <a:r>
              <a:rPr lang="ko-KR" altLang="en-US" sz="1800" b="1">
                <a:ea typeface="맑은 고딕"/>
              </a:rPr>
              <a:t> </a:t>
            </a:r>
            <a:r>
              <a:rPr lang="ko-KR" altLang="en-US" sz="1800" b="1" err="1">
                <a:ea typeface="맑은 고딕"/>
              </a:rPr>
              <a:t>contexts</a:t>
            </a:r>
            <a:r>
              <a:rPr lang="ko-KR" altLang="en-US" sz="1800" b="1">
                <a:ea typeface="맑은 고딕"/>
              </a:rPr>
              <a:t>)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ea typeface="맑은 고딕"/>
              </a:rPr>
              <a:t>Time-</a:t>
            </a:r>
            <a:r>
              <a:rPr lang="ko-KR" altLang="en-US" sz="1800" err="1">
                <a:ea typeface="맑은 고딕"/>
              </a:rPr>
              <a:t>axis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attention</a:t>
            </a:r>
            <a:r>
              <a:rPr lang="ko-KR" altLang="en-US" sz="1800">
                <a:ea typeface="맑은 고딕"/>
              </a:rPr>
              <a:t> - 어떤 날짜가 다음날 예측할 때 도움이 될지 동적으로 학습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Context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aggregation</a:t>
            </a:r>
            <a:r>
              <a:rPr lang="ko-KR" altLang="en-US" sz="1800">
                <a:ea typeface="맑은 고딕"/>
              </a:rPr>
              <a:t> - 개별 주식 + 시장의 트렌드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ea typeface="맑은 고딕"/>
              </a:rPr>
              <a:t>Data-</a:t>
            </a:r>
            <a:r>
              <a:rPr lang="ko-KR" altLang="en-US" sz="1800" err="1">
                <a:ea typeface="맑은 고딕"/>
              </a:rPr>
              <a:t>axis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attention</a:t>
            </a:r>
            <a:r>
              <a:rPr lang="ko-KR" altLang="en-US" sz="1800">
                <a:ea typeface="맑은 고딕"/>
              </a:rPr>
              <a:t> - 여러 주식 간의 상관관계를 동적으로 학습</a:t>
            </a:r>
          </a:p>
          <a:p>
            <a:pPr marL="0" indent="0">
              <a:lnSpc>
                <a:spcPts val="2400"/>
              </a:lnSpc>
              <a:buNone/>
            </a:pPr>
            <a:r>
              <a:rPr lang="ko-KR" altLang="en-US" sz="1800">
                <a:ea typeface="맑은 고딕"/>
              </a:rPr>
              <a:t>=&gt; </a:t>
            </a:r>
            <a:r>
              <a:rPr lang="ko-KR" altLang="en-US" sz="1800" err="1">
                <a:ea typeface="맑은 고딕"/>
              </a:rPr>
              <a:t>시간축</a:t>
            </a:r>
            <a:r>
              <a:rPr lang="ko-KR" altLang="en-US" sz="1800">
                <a:ea typeface="맑은 고딕"/>
              </a:rPr>
              <a:t> + </a:t>
            </a:r>
            <a:r>
              <a:rPr lang="ko-KR" altLang="en-US" sz="1800" err="1">
                <a:ea typeface="맑은 고딕"/>
              </a:rPr>
              <a:t>global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market</a:t>
            </a:r>
            <a:r>
              <a:rPr lang="ko-KR" altLang="en-US" sz="1800">
                <a:ea typeface="맑은 고딕"/>
              </a:rPr>
              <a:t> + 종목 간의 연관관계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8" y="1027632"/>
            <a:ext cx="2612937" cy="344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 altLang="ko-KR" sz="1800">
                <a:ea typeface="맑은 고딕"/>
              </a:rPr>
              <a:t> Proposed method</a:t>
            </a:r>
            <a:endParaRPr lang="ko-KR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E6521-34D8-44F5-9852-657817D28B02}"/>
              </a:ext>
            </a:extLst>
          </p:cNvPr>
          <p:cNvSpPr txBox="1"/>
          <p:nvPr/>
        </p:nvSpPr>
        <p:spPr>
          <a:xfrm>
            <a:off x="5546276" y="3588171"/>
            <a:ext cx="6137173" cy="3008866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Accuracy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정확한지</a:t>
            </a:r>
            <a:r>
              <a:rPr lang="ko-KR" altLang="en-US">
                <a:ea typeface="맑은 고딕"/>
              </a:rPr>
              <a:t> </a:t>
            </a:r>
            <a:endParaRPr lang="ko-KR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모든 지표에서 </a:t>
            </a:r>
            <a:r>
              <a:rPr lang="ko-KR" altLang="en-US" sz="1600" err="1">
                <a:ea typeface="맑은 고딕"/>
              </a:rPr>
              <a:t>highest</a:t>
            </a:r>
            <a:r>
              <a:rPr lang="ko-KR" altLang="en-US" sz="1600">
                <a:ea typeface="맑은 고딕"/>
              </a:rPr>
              <a:t> ACC and MCC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Profit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실제 성과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실제로 0.8% ~ 13.3%의 수익을 얻음</a:t>
            </a:r>
            <a:endParaRPr lang="ko-KR" sz="1600">
              <a:ea typeface="맑은 고딕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Correlations</a:t>
            </a:r>
            <a:r>
              <a:rPr lang="ko-KR" altLang="en-US" b="1">
                <a:ea typeface="맑은 고딕"/>
              </a:rPr>
              <a:t> </a:t>
            </a:r>
            <a:r>
              <a:rPr lang="ko-KR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종목간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</a:rPr>
              <a:t>관계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잘 찾는지</a:t>
            </a:r>
            <a:r>
              <a:rPr lang="ko-KR" altLang="en-US">
                <a:ea typeface="맑은 고딕"/>
              </a:rPr>
              <a:t> 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어떤 종목이 영향을 주는지, 중요한 날짜 구별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err="1">
                <a:ea typeface="맑은 고딕"/>
              </a:rPr>
              <a:t>Ablation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study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각 구성요소가 도움이 되는지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sz="1600">
                <a:ea typeface="맑은 고딕"/>
              </a:rPr>
              <a:t>각 요소들을 뺀 것보다 모든 요소를 더했을 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정확도가 가장 높다 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C8C21E7-BA43-450A-959A-15CE5D93F0D0}"/>
              </a:ext>
            </a:extLst>
          </p:cNvPr>
          <p:cNvSpPr txBox="1">
            <a:spLocks/>
          </p:cNvSpPr>
          <p:nvPr/>
        </p:nvSpPr>
        <p:spPr>
          <a:xfrm>
            <a:off x="434553" y="3785652"/>
            <a:ext cx="2612937" cy="344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en-US" altLang="ko-KR" sz="2000" b="1">
                <a:latin typeface="Malgun Gothic"/>
                <a:ea typeface="Malgun Gothic"/>
              </a:rPr>
              <a:t> DTML</a:t>
            </a:r>
            <a:r>
              <a:rPr lang="ko-KR" altLang="en-US" sz="2000" b="1">
                <a:latin typeface="Malgun Gothic"/>
                <a:ea typeface="Malgun Gothic"/>
              </a:rPr>
              <a:t> 실험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E2055CC-B7BE-4117-A574-D7CDC966B567}"/>
              </a:ext>
            </a:extLst>
          </p:cNvPr>
          <p:cNvSpPr/>
          <p:nvPr/>
        </p:nvSpPr>
        <p:spPr>
          <a:xfrm>
            <a:off x="4528516" y="4882866"/>
            <a:ext cx="859693" cy="488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816BF-8ED2-425C-B4B6-8146B9CAF083}"/>
              </a:ext>
            </a:extLst>
          </p:cNvPr>
          <p:cNvSpPr txBox="1"/>
          <p:nvPr/>
        </p:nvSpPr>
        <p:spPr>
          <a:xfrm>
            <a:off x="4599843" y="4726843"/>
            <a:ext cx="613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>
                <a:ea typeface="맑은 고딕"/>
              </a:rPr>
              <a:t>결과</a:t>
            </a:r>
          </a:p>
        </p:txBody>
      </p:sp>
      <p:pic>
        <p:nvPicPr>
          <p:cNvPr id="16" name="그림 16">
            <a:extLst>
              <a:ext uri="{FF2B5EF4-FFF2-40B4-BE49-F238E27FC236}">
                <a16:creationId xmlns:a16="http://schemas.microsoft.com/office/drawing/2014/main" id="{44B740AE-A039-4723-9C4C-5DB7A034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62" y="201495"/>
            <a:ext cx="3648973" cy="145168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65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4794041" y="1511380"/>
            <a:ext cx="7122025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>
                <a:ea typeface="맑은 고딕"/>
              </a:rPr>
              <a:t>1.  3D </a:t>
            </a:r>
            <a:r>
              <a:rPr lang="ko-KR" altLang="en-US" b="1" err="1">
                <a:ea typeface="맑은 고딕"/>
              </a:rPr>
              <a:t>shape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completion</a:t>
            </a:r>
            <a:r>
              <a:rPr lang="ko-KR" altLang="en-US" b="1">
                <a:ea typeface="맑은 고딕"/>
              </a:rPr>
              <a:t> (ICLR 2021)</a:t>
            </a:r>
            <a:endParaRPr lang="ko-KR" b="1">
              <a:ea typeface="맑은 고딕"/>
            </a:endParaRPr>
          </a:p>
          <a:p>
            <a:pPr lvl="1">
              <a:lnSpc>
                <a:spcPct val="120000"/>
              </a:lnSpc>
            </a:pPr>
            <a:r>
              <a:rPr lang="ko-KR" altLang="en-US">
                <a:ea typeface="맑은 고딕"/>
              </a:rPr>
              <a:t>=&gt;</a:t>
            </a:r>
            <a:r>
              <a:rPr lang="ko-KR" altLang="en-US">
                <a:latin typeface="맑은 고딕"/>
                <a:ea typeface="맑은 고딕"/>
              </a:rPr>
              <a:t> </a:t>
            </a:r>
            <a:r>
              <a:rPr lang="ko-KR">
                <a:latin typeface="Malgun Gothic"/>
                <a:ea typeface="Malgun Gothic"/>
              </a:rPr>
              <a:t>다양하고 디테일이 살아있는 3d </a:t>
            </a:r>
            <a:r>
              <a:rPr lang="ko-KR" err="1">
                <a:latin typeface="Malgun Gothic"/>
                <a:ea typeface="Malgun Gothic"/>
              </a:rPr>
              <a:t>shape</a:t>
            </a:r>
            <a:r>
              <a:rPr lang="ko-KR">
                <a:latin typeface="Malgun Gothic"/>
                <a:ea typeface="Malgun Gothic"/>
              </a:rPr>
              <a:t> 만들기 위해서</a:t>
            </a:r>
            <a:endParaRPr lang="ko-KR" altLang="en-US">
              <a:ea typeface="맑은 고딕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>
                <a:ea typeface="맑은 고딕"/>
              </a:rPr>
              <a:t>3d </a:t>
            </a:r>
            <a:r>
              <a:rPr lang="ko-KR" altLang="en-US" err="1">
                <a:ea typeface="맑은 고딕"/>
              </a:rPr>
              <a:t>Generation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Models</a:t>
            </a:r>
            <a:r>
              <a:rPr lang="ko-KR" altLang="en-US">
                <a:ea typeface="맑은 고딕"/>
              </a:rPr>
              <a:t> - 해상도 문제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Sparsity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high</a:t>
            </a:r>
            <a:r>
              <a:rPr lang="ko-KR" altLang="en-US">
                <a:ea typeface="맑은 고딕"/>
              </a:rPr>
              <a:t> 해상도 -&gt; </a:t>
            </a:r>
            <a:r>
              <a:rPr lang="ko-KR" altLang="en-US" err="1">
                <a:ea typeface="맑은 고딕"/>
              </a:rPr>
              <a:t>low</a:t>
            </a:r>
            <a:r>
              <a:rPr lang="ko-KR" altLang="en-US">
                <a:ea typeface="맑은 고딕"/>
              </a:rPr>
              <a:t> 점유율</a:t>
            </a:r>
            <a:endParaRPr lang="ko-KR"/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Connectivity</a:t>
            </a:r>
            <a:r>
              <a:rPr lang="ko-KR" altLang="en-US">
                <a:ea typeface="맑은 고딕"/>
              </a:rPr>
              <a:t> : 점점 </a:t>
            </a:r>
            <a:r>
              <a:rPr lang="ko-KR" altLang="en-US" err="1">
                <a:ea typeface="맑은 고딕"/>
              </a:rPr>
              <a:t>grow하는</a:t>
            </a:r>
            <a:r>
              <a:rPr lang="ko-KR" altLang="en-US">
                <a:ea typeface="맑은 고딕"/>
              </a:rPr>
              <a:t> 형태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Generative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Cellular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Automata</a:t>
            </a:r>
            <a:r>
              <a:rPr lang="ko-KR" altLang="en-US">
                <a:ea typeface="맑은 고딕"/>
              </a:rPr>
              <a:t> (GCA) 사용 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- 점진적으로 자라나게 하기 위해 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- </a:t>
            </a:r>
            <a:r>
              <a:rPr lang="ko-KR" altLang="en-US" err="1">
                <a:ea typeface="맑은 고딕"/>
              </a:rPr>
              <a:t>initial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shape</a:t>
            </a:r>
            <a:r>
              <a:rPr lang="ko-KR" altLang="en-US">
                <a:ea typeface="맑은 고딕"/>
              </a:rPr>
              <a:t> =&gt; 그 주위로만 자라남 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  =&gt; 여러 번 자라나다 보면 최종적인 </a:t>
            </a:r>
            <a:r>
              <a:rPr lang="ko-KR" altLang="en-US" err="1">
                <a:ea typeface="맑은 고딕"/>
              </a:rPr>
              <a:t>shape에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다가감</a:t>
            </a:r>
            <a:endParaRPr lang="ko-KR" altLang="en-US"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C4A1AF-994C-4475-A0E0-85ABE30353C9}"/>
              </a:ext>
            </a:extLst>
          </p:cNvPr>
          <p:cNvSpPr txBox="1">
            <a:spLocks/>
          </p:cNvSpPr>
          <p:nvPr/>
        </p:nvSpPr>
        <p:spPr>
          <a:xfrm>
            <a:off x="298537" y="1191700"/>
            <a:ext cx="3304831" cy="1901364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20B0604020202020204" pitchFamily="34" charset="0"/>
              <a:buChar char="v"/>
            </a:pPr>
            <a:r>
              <a:rPr lang="en-US" altLang="ko-KR" sz="1800">
                <a:ea typeface="+mn-lt"/>
                <a:cs typeface="+mn-lt"/>
              </a:rPr>
              <a:t> Computer vision in action</a:t>
            </a:r>
            <a:endParaRPr lang="ko-KR"/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Object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detection</a:t>
            </a:r>
            <a:endParaRPr lang="ko-KR">
              <a:ea typeface="맑은 고딕" panose="020B0503020000020004" pitchFamily="34" charset="-127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Segmentation</a:t>
            </a:r>
            <a:endParaRPr lang="ko-KR" altLang="en-US" sz="18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800" err="1">
                <a:ea typeface="맑은 고딕"/>
              </a:rPr>
              <a:t>Pose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detection</a:t>
            </a:r>
            <a:endParaRPr lang="ko-KR" altLang="en-US" sz="18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6AB0-DF0D-4A1B-A498-06F55F03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54" y="3169858"/>
            <a:ext cx="3231164" cy="4022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 </a:t>
            </a:r>
            <a:r>
              <a:rPr lang="ko-KR" sz="2000" err="1">
                <a:latin typeface="Malgun Gothic"/>
                <a:ea typeface="Malgun Gothic"/>
              </a:rPr>
              <a:t>vs</a:t>
            </a:r>
            <a:r>
              <a:rPr lang="ko-KR" sz="2000">
                <a:latin typeface="Malgun Gothic"/>
                <a:ea typeface="Malgun Gothic"/>
              </a:rPr>
              <a:t> 2D</a:t>
            </a:r>
            <a:r>
              <a:rPr lang="ko-KR" altLang="en-US" sz="2000">
                <a:latin typeface="Malgun Gothic"/>
                <a:ea typeface="Malgun Gothic"/>
              </a:rPr>
              <a:t> </a:t>
            </a:r>
            <a:endParaRPr lang="ko-KR" sz="2000">
              <a:ea typeface="+mn-lt"/>
              <a:cs typeface="+mn-lt"/>
            </a:endParaRPr>
          </a:p>
          <a:p>
            <a:pPr>
              <a:buFont typeface="Wingdings"/>
              <a:buChar char="q"/>
            </a:pPr>
            <a:endParaRPr lang="ko-KR" altLang="en-US" sz="2000">
              <a:ea typeface="맑은 고딕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399ABEB-A251-4952-9CB5-C908D743E8AE}"/>
              </a:ext>
            </a:extLst>
          </p:cNvPr>
          <p:cNvSpPr txBox="1">
            <a:spLocks/>
          </p:cNvSpPr>
          <p:nvPr/>
        </p:nvSpPr>
        <p:spPr>
          <a:xfrm>
            <a:off x="226650" y="3578341"/>
            <a:ext cx="4440643" cy="2994042"/>
          </a:xfrm>
          <a:prstGeom prst="roundRect">
            <a:avLst>
              <a:gd name="adj" fmla="val 6923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 - 실제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반영 (몇 </a:t>
            </a:r>
            <a:r>
              <a:rPr lang="ko-KR" altLang="en-US" sz="1600" err="1">
                <a:ea typeface="맑은 고딕"/>
              </a:rPr>
              <a:t>cm에</a:t>
            </a:r>
            <a:r>
              <a:rPr lang="ko-KR" altLang="en-US" sz="1600">
                <a:ea typeface="맑은 고딕"/>
              </a:rPr>
              <a:t> 있는지)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빈공간이 존재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이미지보다 비싸고 메모리 많이 필요</a:t>
            </a:r>
            <a:endParaRPr lang="ko-KR" sz="1600">
              <a:ea typeface="맑은 고딕"/>
            </a:endParaRP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2D - 수집하기 쉬움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  - </a:t>
            </a:r>
            <a:r>
              <a:rPr lang="ko-KR" altLang="en-US" sz="1600" err="1">
                <a:ea typeface="맑은 고딕"/>
              </a:rPr>
              <a:t>metric</a:t>
            </a:r>
            <a:r>
              <a:rPr lang="ko-KR" altLang="en-US" sz="1600">
                <a:ea typeface="맑은 고딕"/>
              </a:rPr>
              <a:t> 정보가 없음</a:t>
            </a:r>
            <a:br>
              <a:rPr lang="ko-KR" altLang="en-US" sz="1600">
                <a:ea typeface="맑은 고딕"/>
              </a:rPr>
            </a:br>
            <a:r>
              <a:rPr lang="ko-KR" altLang="en-US" sz="1600">
                <a:ea typeface="맑은 고딕"/>
              </a:rPr>
              <a:t>     - </a:t>
            </a:r>
            <a:r>
              <a:rPr lang="ko-KR" altLang="en-US" sz="1600" err="1">
                <a:ea typeface="맑은 고딕"/>
              </a:rPr>
              <a:t>Semantic과</a:t>
            </a:r>
            <a:r>
              <a:rPr lang="ko-KR" altLang="en-US" sz="1600">
                <a:ea typeface="맑은 고딕"/>
              </a:rPr>
              <a:t> </a:t>
            </a:r>
            <a:r>
              <a:rPr lang="ko-KR" altLang="en-US" sz="1600" err="1">
                <a:ea typeface="맑은 고딕"/>
              </a:rPr>
              <a:t>딥러닝에</a:t>
            </a:r>
            <a:r>
              <a:rPr lang="ko-KR" altLang="en-US" sz="1600">
                <a:ea typeface="맑은 고딕"/>
              </a:rPr>
              <a:t> 좋음</a:t>
            </a:r>
          </a:p>
          <a:p>
            <a:pPr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ea typeface="맑은 고딕"/>
              </a:rPr>
              <a:t>3D와 2D를 잘 결합해서 각 장점을 살려서 어떻게 사용할지</a:t>
            </a:r>
          </a:p>
          <a:p>
            <a:pPr lvl="1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ko-KR" altLang="en-US" sz="160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24D8FDD-D675-4546-A00A-816AF6DF2572}"/>
              </a:ext>
            </a:extLst>
          </p:cNvPr>
          <p:cNvSpPr txBox="1">
            <a:spLocks/>
          </p:cNvSpPr>
          <p:nvPr/>
        </p:nvSpPr>
        <p:spPr>
          <a:xfrm>
            <a:off x="4794393" y="1136899"/>
            <a:ext cx="5243993" cy="373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q"/>
            </a:pPr>
            <a:r>
              <a:rPr lang="ko-KR" altLang="en-US" sz="2000">
                <a:latin typeface="Malgun Gothic"/>
                <a:ea typeface="Malgun Gothic"/>
              </a:rPr>
              <a:t> </a:t>
            </a:r>
            <a:r>
              <a:rPr lang="ko-KR" sz="2000">
                <a:latin typeface="Malgun Gothic"/>
                <a:ea typeface="Malgun Gothic"/>
              </a:rPr>
              <a:t>3D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/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ko-KR" sz="2000">
                <a:latin typeface="Malgun Gothic"/>
                <a:ea typeface="Malgun Gothic"/>
              </a:rPr>
              <a:t>2D </a:t>
            </a:r>
            <a:r>
              <a:rPr lang="en-US" altLang="ko-KR" sz="2000">
                <a:latin typeface="Malgun Gothic"/>
                <a:ea typeface="Malgun Gothic"/>
              </a:rPr>
              <a:t>measurement</a:t>
            </a:r>
            <a:r>
              <a:rPr lang="ko-KR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to</a:t>
            </a:r>
            <a:r>
              <a:rPr lang="ko-KR" sz="2000">
                <a:latin typeface="Malgun Gothic"/>
                <a:ea typeface="Malgun Gothic"/>
              </a:rPr>
              <a:t> </a:t>
            </a:r>
            <a:r>
              <a:rPr lang="ko-KR" sz="2000" err="1">
                <a:latin typeface="Malgun Gothic"/>
                <a:ea typeface="Malgun Gothic"/>
              </a:rPr>
              <a:t>perception</a:t>
            </a:r>
            <a:endParaRPr lang="ko-KR" altLang="en-US" sz="2000" err="1">
              <a:latin typeface="Malgun Gothic"/>
              <a:ea typeface="Malgun Gothic"/>
              <a:cs typeface="+mn-lt"/>
            </a:endParaRPr>
          </a:p>
        </p:txBody>
      </p:sp>
      <p:pic>
        <p:nvPicPr>
          <p:cNvPr id="6" name="그림 7" descr="텍스트, 운동경기, 스포츠이(가) 표시된 사진&#10;&#10;자동 생성된 설명">
            <a:extLst>
              <a:ext uri="{FF2B5EF4-FFF2-40B4-BE49-F238E27FC236}">
                <a16:creationId xmlns:a16="http://schemas.microsoft.com/office/drawing/2014/main" id="{1A73FD7F-0F97-4EDA-AD42-5A7D3BDF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5" y="4976774"/>
            <a:ext cx="3433313" cy="110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16">
            <a:extLst>
              <a:ext uri="{FF2B5EF4-FFF2-40B4-BE49-F238E27FC236}">
                <a16:creationId xmlns:a16="http://schemas.microsoft.com/office/drawing/2014/main" id="{8397646D-EA48-4536-8AE1-A92BEE0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496" y="4842967"/>
            <a:ext cx="3591462" cy="1557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3F804-EF5E-4517-8C20-D004A665EB23}"/>
              </a:ext>
            </a:extLst>
          </p:cNvPr>
          <p:cNvSpPr txBox="1"/>
          <p:nvPr/>
        </p:nvSpPr>
        <p:spPr>
          <a:xfrm>
            <a:off x="8405004" y="6392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GCA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EF762-4C1C-4292-A139-7F2468DA157D}"/>
              </a:ext>
            </a:extLst>
          </p:cNvPr>
          <p:cNvSpPr txBox="1"/>
          <p:nvPr/>
        </p:nvSpPr>
        <p:spPr>
          <a:xfrm>
            <a:off x="4796286" y="6090248"/>
            <a:ext cx="3045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&gt; 3D </a:t>
            </a:r>
            <a:r>
              <a:rPr lang="ko-KR" altLang="en-US" err="1">
                <a:ea typeface="맑은 고딕"/>
              </a:rPr>
              <a:t>Generation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Models</a:t>
            </a:r>
            <a:r>
              <a:rPr lang="ko-KR" altLang="en-US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007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5F6C6-1DB4-4CB6-BAC3-26838AF5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287354"/>
            <a:ext cx="10728158" cy="744147"/>
          </a:xfrm>
        </p:spPr>
        <p:txBody>
          <a:bodyPr>
            <a:normAutofit/>
          </a:bodyPr>
          <a:lstStyle/>
          <a:p>
            <a:r>
              <a:rPr lang="en-US" altLang="ko-KR" sz="3600" b="1">
                <a:ea typeface="맑은 고딕"/>
              </a:rPr>
              <a:t>Geometry in the Deep Learning 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FCD9-1D23-4882-9A99-C1863F6D6FEC}"/>
              </a:ext>
            </a:extLst>
          </p:cNvPr>
          <p:cNvSpPr txBox="1"/>
          <p:nvPr/>
        </p:nvSpPr>
        <p:spPr>
          <a:xfrm>
            <a:off x="279551" y="1036927"/>
            <a:ext cx="5569268" cy="5289530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>
                <a:ea typeface="맑은 고딕"/>
              </a:rPr>
              <a:t>2.  2D-3D </a:t>
            </a:r>
            <a:r>
              <a:rPr lang="ko-KR" altLang="en-US" b="1" err="1">
                <a:ea typeface="맑은 고딕"/>
              </a:rPr>
              <a:t>localization</a:t>
            </a:r>
            <a:r>
              <a:rPr lang="ko-KR" altLang="en-US" b="1">
                <a:ea typeface="맑은 고딕"/>
              </a:rPr>
              <a:t> (ICCV 2021)</a:t>
            </a:r>
            <a:endParaRPr lang="ko-KR"/>
          </a:p>
          <a:p>
            <a:pPr lvl="1">
              <a:lnSpc>
                <a:spcPct val="120000"/>
              </a:lnSpc>
            </a:pP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맑은 고딕"/>
              </a:rPr>
              <a:t>: </a:t>
            </a:r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3d + 2d data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어떻게</a:t>
            </a:r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잘</a:t>
            </a:r>
            <a:r>
              <a:rPr lang="en-US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조합할것인가</a:t>
            </a:r>
            <a:endParaRPr lang="en-US" err="1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>
                <a:ea typeface="맑은 고딕"/>
              </a:rPr>
              <a:t>3d </a:t>
            </a:r>
            <a:r>
              <a:rPr lang="ko-KR" altLang="en-US" err="1">
                <a:ea typeface="맑은 고딕"/>
              </a:rPr>
              <a:t>data에</a:t>
            </a:r>
            <a:r>
              <a:rPr lang="ko-KR" altLang="en-US">
                <a:ea typeface="맑은 고딕"/>
              </a:rPr>
              <a:t> 2d 이미지를 매칭하는 </a:t>
            </a:r>
            <a:r>
              <a:rPr lang="ko-KR" altLang="en-US" err="1">
                <a:ea typeface="맑은 고딕"/>
              </a:rPr>
              <a:t>formulation</a:t>
            </a:r>
            <a:endParaRPr lang="ko-KR" altLang="en-US">
              <a:ea typeface="맑은 고딕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Panorama</a:t>
            </a:r>
            <a:r>
              <a:rPr lang="ko-KR" altLang="en-US">
                <a:ea typeface="맑은 고딕"/>
              </a:rPr>
              <a:t> 이미지 사용</a:t>
            </a:r>
          </a:p>
          <a:p>
            <a:pPr lvl="2">
              <a:lnSpc>
                <a:spcPct val="120000"/>
              </a:lnSpc>
            </a:pPr>
            <a:r>
              <a:rPr lang="ko-KR" altLang="en-US">
                <a:ea typeface="맑은 고딕"/>
              </a:rPr>
              <a:t>- Global </a:t>
            </a:r>
            <a:r>
              <a:rPr lang="ko-KR" altLang="en-US" err="1">
                <a:ea typeface="맑은 고딕"/>
              </a:rPr>
              <a:t>context</a:t>
            </a:r>
            <a:r>
              <a:rPr lang="ko-KR" altLang="en-US">
                <a:ea typeface="맑은 고딕"/>
              </a:rPr>
              <a:t> 캡쳐 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   = 반복적 물체와 작은 변화에 </a:t>
            </a:r>
            <a:r>
              <a:rPr lang="ko-KR" altLang="en-US" err="1">
                <a:ea typeface="맑은 고딕"/>
              </a:rPr>
              <a:t>robust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ko-KR" altLang="en-US" err="1">
                <a:ea typeface="맑은 고딕"/>
              </a:rPr>
              <a:t>Starting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point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부터</a:t>
            </a:r>
            <a:r>
              <a:rPr lang="ko-KR" altLang="en-US">
                <a:ea typeface="맑은 고딕"/>
              </a:rPr>
              <a:t> 색깔을 비교하며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loss를</a:t>
            </a:r>
            <a:r>
              <a:rPr lang="ko-KR" altLang="en-US">
                <a:ea typeface="맑은 고딕"/>
              </a:rPr>
              <a:t> 계산 =&gt; </a:t>
            </a:r>
            <a:r>
              <a:rPr lang="ko-KR" altLang="en-US" err="1">
                <a:ea typeface="맑은 고딕"/>
              </a:rPr>
              <a:t>smallest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lost</a:t>
            </a:r>
            <a:r>
              <a:rPr lang="ko-KR" altLang="en-US">
                <a:ea typeface="맑은 고딕"/>
              </a:rPr>
              <a:t> 고름</a:t>
            </a:r>
          </a:p>
          <a:p>
            <a:pPr>
              <a:lnSpc>
                <a:spcPct val="120000"/>
              </a:lnSpc>
            </a:pPr>
            <a:endParaRPr lang="ko-KR" altLang="en-US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ea typeface="맑은 고딕"/>
              </a:rPr>
              <a:t>=&gt; 2D </a:t>
            </a:r>
            <a:r>
              <a:rPr lang="ko-KR" altLang="en-US" err="1">
                <a:ea typeface="맑은 고딕"/>
              </a:rPr>
              <a:t>localization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on</a:t>
            </a:r>
            <a:r>
              <a:rPr lang="ko-KR" altLang="en-US">
                <a:ea typeface="맑은 고딕"/>
              </a:rPr>
              <a:t> 3D </a:t>
            </a:r>
            <a:r>
              <a:rPr lang="ko-KR" altLang="en-US" err="1">
                <a:ea typeface="맑은 고딕"/>
              </a:rPr>
              <a:t>map</a:t>
            </a:r>
            <a:r>
              <a:rPr lang="ko-KR" altLang="en-US">
                <a:ea typeface="맑은 고딕"/>
              </a:rPr>
              <a:t> - 실용적인 </a:t>
            </a:r>
            <a:r>
              <a:rPr lang="ko-KR" altLang="en-US" err="1">
                <a:ea typeface="맑은 고딕"/>
              </a:rPr>
              <a:t>usage</a:t>
            </a:r>
            <a:endParaRPr lang="ko-KR" altLang="en-US">
              <a:ea typeface="맑은 고딕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ea typeface="맑은 고딕"/>
              </a:rPr>
              <a:t>=&gt; 파노라마 이미지 사용이 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     </a:t>
            </a:r>
            <a:r>
              <a:rPr lang="ko-KR" altLang="en-US" err="1">
                <a:ea typeface="맑은 고딕"/>
              </a:rPr>
              <a:t>visual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localization의</a:t>
            </a:r>
            <a:r>
              <a:rPr lang="ko-KR" altLang="en-US">
                <a:ea typeface="맑은 고딕"/>
              </a:rPr>
              <a:t> 한계점을 극복함</a:t>
            </a:r>
          </a:p>
          <a:p>
            <a:pPr>
              <a:lnSpc>
                <a:spcPct val="120000"/>
              </a:lnSpc>
            </a:pPr>
            <a:r>
              <a:rPr lang="ko-KR" altLang="en-US">
                <a:ea typeface="맑은 고딕"/>
              </a:rPr>
              <a:t>=&gt; 빠르고 정확함</a:t>
            </a:r>
            <a:endParaRPr lang="ko-KR"/>
          </a:p>
          <a:p>
            <a:pPr>
              <a:lnSpc>
                <a:spcPct val="120000"/>
              </a:lnSpc>
            </a:pPr>
            <a:r>
              <a:rPr lang="ko-KR" altLang="en-US">
                <a:ea typeface="맑은 고딕"/>
              </a:rPr>
              <a:t>=&gt; </a:t>
            </a:r>
            <a:r>
              <a:rPr lang="ko-KR" altLang="en-US" err="1">
                <a:ea typeface="맑은 고딕"/>
              </a:rPr>
              <a:t>딥뉴럴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network를</a:t>
            </a:r>
            <a:r>
              <a:rPr lang="ko-KR" altLang="en-US">
                <a:ea typeface="맑은 고딕"/>
              </a:rPr>
              <a:t> 사용하지 않음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1FD0D-3FB2-4DA6-8A86-A1F65CE772C4}"/>
              </a:ext>
            </a:extLst>
          </p:cNvPr>
          <p:cNvSpPr txBox="1"/>
          <p:nvPr/>
        </p:nvSpPr>
        <p:spPr>
          <a:xfrm>
            <a:off x="6030492" y="1036926"/>
            <a:ext cx="5799307" cy="3198698"/>
          </a:xfrm>
          <a:prstGeom prst="roundRect">
            <a:avLst>
              <a:gd name="adj" fmla="val 9265"/>
            </a:avLst>
          </a:prstGeom>
          <a:solidFill>
            <a:srgbClr val="FFF7E1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>
                <a:ea typeface="맑은 고딕"/>
              </a:rPr>
              <a:t>3.  </a:t>
            </a:r>
            <a:r>
              <a:rPr lang="ko-KR" altLang="en-US" b="1" err="1">
                <a:ea typeface="맑은 고딕"/>
              </a:rPr>
              <a:t>Dynamic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entity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extraction</a:t>
            </a:r>
            <a:r>
              <a:rPr lang="ko-KR" altLang="en-US" b="1">
                <a:ea typeface="맑은 고딕"/>
              </a:rPr>
              <a:t> (CVPR 2021)</a:t>
            </a:r>
            <a:endParaRPr lang="ko-KR"/>
          </a:p>
          <a:p>
            <a:pPr marL="457200">
              <a:lnSpc>
                <a:spcPct val="120000"/>
              </a:lnSpc>
            </a:pP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: 3d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이미지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없이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이미지만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가지고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물리적인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법칙을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표현할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수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+mn-lt"/>
              </a:rPr>
              <a:t>없을까</a:t>
            </a:r>
            <a:endParaRPr lang="en-US" altLang="ko-KR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err="1">
                <a:latin typeface="Malgun Gothic"/>
                <a:ea typeface="Malgun Gothic"/>
                <a:cs typeface="+mn-lt"/>
              </a:rPr>
              <a:t>Agent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active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)</a:t>
            </a:r>
            <a:endParaRPr lang="en-US" altLang="ko-KR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err="1">
                <a:latin typeface="Malgun Gothic"/>
                <a:ea typeface="Malgun Gothic"/>
                <a:cs typeface="+mn-lt"/>
              </a:rPr>
              <a:t>Objects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passive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)</a:t>
            </a:r>
            <a:endParaRPr lang="en-US" altLang="ko-KR">
              <a:ea typeface="+mn-lt"/>
              <a:cs typeface="+mn-lt"/>
            </a:endParaRPr>
          </a:p>
          <a:p>
            <a:pPr marL="800100" indent="-342900">
              <a:lnSpc>
                <a:spcPct val="120000"/>
              </a:lnSpc>
              <a:buFont typeface="Arial,Sans-Serif"/>
              <a:buChar char="•"/>
            </a:pPr>
            <a:r>
              <a:rPr lang="en-US" altLang="ko-KR" err="1">
                <a:latin typeface="Malgun Gothic"/>
                <a:ea typeface="Malgun Gothic"/>
                <a:cs typeface="+mn-lt"/>
              </a:rPr>
              <a:t>Background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err="1">
                <a:latin typeface="Malgun Gothic"/>
                <a:ea typeface="Malgun Gothic"/>
                <a:cs typeface="+mn-lt"/>
              </a:rPr>
              <a:t>static</a:t>
            </a:r>
            <a:r>
              <a:rPr lang="en-US" altLang="ko-KR">
                <a:latin typeface="Malgun Gothic"/>
                <a:ea typeface="Malgun Gothic"/>
                <a:cs typeface="+mn-lt"/>
              </a:rPr>
              <a:t>)</a:t>
            </a:r>
            <a:endParaRPr lang="en-US" altLang="ko-KR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ko-KR" altLang="en-US" b="1">
              <a:latin typeface="맑은 고딕"/>
              <a:ea typeface="맑은 고딕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ko-KR">
                <a:latin typeface="Malgun Gothic"/>
                <a:ea typeface="Malgun Gothic"/>
                <a:cs typeface="+mn-lt"/>
              </a:rPr>
              <a:t>=&gt;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err="1">
                <a:latin typeface="Malgun Gothic"/>
                <a:ea typeface="Malgun Gothic"/>
                <a:cs typeface="+mn-lt"/>
              </a:rPr>
              <a:t>agent를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따로 쪼개서 비디오만으로도 </a:t>
            </a:r>
            <a:r>
              <a:rPr lang="ko-KR" altLang="en-US" err="1">
                <a:latin typeface="Malgun Gothic"/>
                <a:ea typeface="Malgun Gothic"/>
                <a:cs typeface="+mn-lt"/>
              </a:rPr>
              <a:t>physical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err="1">
                <a:latin typeface="Malgun Gothic"/>
                <a:ea typeface="Malgun Gothic"/>
                <a:cs typeface="+mn-lt"/>
              </a:rPr>
              <a:t>interaction을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잘 표현할 수 있었다.</a:t>
            </a:r>
            <a:endParaRPr lang="ko-KR"/>
          </a:p>
        </p:txBody>
      </p:sp>
      <p:pic>
        <p:nvPicPr>
          <p:cNvPr id="14" name="그림 14">
            <a:extLst>
              <a:ext uri="{FF2B5EF4-FFF2-40B4-BE49-F238E27FC236}">
                <a16:creationId xmlns:a16="http://schemas.microsoft.com/office/drawing/2014/main" id="{84F61B69-5F1E-49BC-A6B3-D51EDF87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22" y="5535348"/>
            <a:ext cx="3634596" cy="1157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83B72ABF-5CED-4190-B825-72722565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43" y="4314674"/>
            <a:ext cx="1679277" cy="1150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BE7561DC-5BDE-44E1-BE92-2D165A48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262" y="4319346"/>
            <a:ext cx="2632587" cy="2376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36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Edge-Cloud Collaborative Systems for Live Video Analytics</vt:lpstr>
      <vt:lpstr>Edge-Cloud Collaborative Systems for Live Video Analytics</vt:lpstr>
      <vt:lpstr>Mitigating Shortcut Learning of NLP models</vt:lpstr>
      <vt:lpstr>Mitigating Shortcut Learning of NLP models</vt:lpstr>
      <vt:lpstr>Stock Prediction with AI</vt:lpstr>
      <vt:lpstr>Stock Prediction with AI</vt:lpstr>
      <vt:lpstr>Geometry in the Deep Learning Era</vt:lpstr>
      <vt:lpstr>Geometry in the Deep Learning 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소희</dc:creator>
  <cp:revision>1</cp:revision>
  <dcterms:created xsi:type="dcterms:W3CDTF">2022-03-13T11:07:57Z</dcterms:created>
  <dcterms:modified xsi:type="dcterms:W3CDTF">2022-03-14T03:06:23Z</dcterms:modified>
</cp:coreProperties>
</file>