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0" r:id="rId9"/>
    <p:sldId id="263" r:id="rId10"/>
    <p:sldId id="265" r:id="rId11"/>
    <p:sldId id="267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  <a:srgbClr val="FFD5D5"/>
    <a:srgbClr val="5C5CD6"/>
    <a:srgbClr val="FFC000"/>
    <a:srgbClr val="EEB500"/>
    <a:srgbClr val="4D6BED"/>
    <a:srgbClr val="7A7DEA"/>
    <a:srgbClr val="B9B9ED"/>
    <a:srgbClr val="FFC301"/>
    <a:srgbClr val="FF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3" autoAdjust="0"/>
    <p:restoredTop sz="91636" autoAdjust="0"/>
  </p:normalViewPr>
  <p:slideViewPr>
    <p:cSldViewPr snapToGrid="0">
      <p:cViewPr varScale="1">
        <p:scale>
          <a:sx n="160" d="100"/>
          <a:sy n="160" d="100"/>
        </p:scale>
        <p:origin x="444" y="76"/>
      </p:cViewPr>
      <p:guideLst>
        <p:guide pos="325"/>
        <p:guide pos="7355"/>
        <p:guide orient="horz" pos="6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소희" userId="292a1162-0793-4577-a94d-2dae0dfa5995" providerId="ADAL" clId="{AEC3F07D-585E-4C11-B64C-50F12F9F4E49}"/>
    <pc:docChg chg="undo custSel modSld">
      <pc:chgData name="김소희" userId="292a1162-0793-4577-a94d-2dae0dfa5995" providerId="ADAL" clId="{AEC3F07D-585E-4C11-B64C-50F12F9F4E49}" dt="2022-06-28T14:13:27.679" v="854" actId="20577"/>
      <pc:docMkLst>
        <pc:docMk/>
      </pc:docMkLst>
      <pc:sldChg chg="modNotesTx">
        <pc:chgData name="김소희" userId="292a1162-0793-4577-a94d-2dae0dfa5995" providerId="ADAL" clId="{AEC3F07D-585E-4C11-B64C-50F12F9F4E49}" dt="2022-06-28T14:13:25.885" v="853" actId="20577"/>
        <pc:sldMkLst>
          <pc:docMk/>
          <pc:sldMk cId="3873793756" sldId="260"/>
        </pc:sldMkLst>
      </pc:sldChg>
      <pc:sldChg chg="modSp mod modNotesTx">
        <pc:chgData name="김소희" userId="292a1162-0793-4577-a94d-2dae0dfa5995" providerId="ADAL" clId="{AEC3F07D-585E-4C11-B64C-50F12F9F4E49}" dt="2022-06-28T14:13:27.679" v="854" actId="20577"/>
        <pc:sldMkLst>
          <pc:docMk/>
          <pc:sldMk cId="296142982" sldId="261"/>
        </pc:sldMkLst>
        <pc:spChg chg="mod">
          <ac:chgData name="김소희" userId="292a1162-0793-4577-a94d-2dae0dfa5995" providerId="ADAL" clId="{AEC3F07D-585E-4C11-B64C-50F12F9F4E49}" dt="2022-06-28T13:42:36.843" v="2" actId="113"/>
          <ac:spMkLst>
            <pc:docMk/>
            <pc:sldMk cId="296142982" sldId="261"/>
            <ac:spMk id="32" creationId="{29A87124-AABD-A9A4-BE49-19EC785F17CA}"/>
          </ac:spMkLst>
        </pc:spChg>
      </pc:sldChg>
      <pc:sldChg chg="addSp modSp mod modNotesTx">
        <pc:chgData name="김소희" userId="292a1162-0793-4577-a94d-2dae0dfa5995" providerId="ADAL" clId="{AEC3F07D-585E-4C11-B64C-50F12F9F4E49}" dt="2022-06-28T14:13:17.592" v="852" actId="20577"/>
        <pc:sldMkLst>
          <pc:docMk/>
          <pc:sldMk cId="266497659" sldId="262"/>
        </pc:sldMkLst>
        <pc:spChg chg="add mod">
          <ac:chgData name="김소희" userId="292a1162-0793-4577-a94d-2dae0dfa5995" providerId="ADAL" clId="{AEC3F07D-585E-4C11-B64C-50F12F9F4E49}" dt="2022-06-28T13:44:07.960" v="26" actId="1076"/>
          <ac:spMkLst>
            <pc:docMk/>
            <pc:sldMk cId="266497659" sldId="262"/>
            <ac:spMk id="3" creationId="{BB1D5C74-EBF2-6049-5203-72C0CFFBF2E5}"/>
          </ac:spMkLst>
        </pc:spChg>
        <pc:spChg chg="mod">
          <ac:chgData name="김소희" userId="292a1162-0793-4577-a94d-2dae0dfa5995" providerId="ADAL" clId="{AEC3F07D-585E-4C11-B64C-50F12F9F4E49}" dt="2022-06-28T13:44:54.485" v="29" actId="208"/>
          <ac:spMkLst>
            <pc:docMk/>
            <pc:sldMk cId="266497659" sldId="262"/>
            <ac:spMk id="50" creationId="{32EFA438-918A-9028-23F3-605373BE976B}"/>
          </ac:spMkLst>
        </pc:spChg>
        <pc:picChg chg="mod">
          <ac:chgData name="김소희" userId="292a1162-0793-4577-a94d-2dae0dfa5995" providerId="ADAL" clId="{AEC3F07D-585E-4C11-B64C-50F12F9F4E49}" dt="2022-06-28T13:43:43.232" v="17" actId="1076"/>
          <ac:picMkLst>
            <pc:docMk/>
            <pc:sldMk cId="266497659" sldId="262"/>
            <ac:picMk id="3074" creationId="{3CBCEE0F-A2F9-585A-593E-13175299C8D1}"/>
          </ac:picMkLst>
        </pc:picChg>
      </pc:sldChg>
      <pc:sldChg chg="addSp modSp mod modNotesTx">
        <pc:chgData name="김소희" userId="292a1162-0793-4577-a94d-2dae0dfa5995" providerId="ADAL" clId="{AEC3F07D-585E-4C11-B64C-50F12F9F4E49}" dt="2022-06-28T14:13:15.447" v="851" actId="20577"/>
        <pc:sldMkLst>
          <pc:docMk/>
          <pc:sldMk cId="296339208" sldId="263"/>
        </pc:sldMkLst>
        <pc:spChg chg="add mod">
          <ac:chgData name="김소희" userId="292a1162-0793-4577-a94d-2dae0dfa5995" providerId="ADAL" clId="{AEC3F07D-585E-4C11-B64C-50F12F9F4E49}" dt="2022-06-28T13:45:56.725" v="43" actId="1076"/>
          <ac:spMkLst>
            <pc:docMk/>
            <pc:sldMk cId="296339208" sldId="263"/>
            <ac:spMk id="16" creationId="{45DA9E63-7019-4191-A1C2-F100E41EC883}"/>
          </ac:spMkLst>
        </pc:spChg>
        <pc:spChg chg="mod">
          <ac:chgData name="김소희" userId="292a1162-0793-4577-a94d-2dae0dfa5995" providerId="ADAL" clId="{AEC3F07D-585E-4C11-B64C-50F12F9F4E49}" dt="2022-06-28T13:45:33.199" v="35" actId="1076"/>
          <ac:spMkLst>
            <pc:docMk/>
            <pc:sldMk cId="296339208" sldId="263"/>
            <ac:spMk id="65" creationId="{86AB2C8E-EF63-5C74-FA03-48FA2F5AD90B}"/>
          </ac:spMkLst>
        </pc:spChg>
      </pc:sldChg>
      <pc:sldChg chg="addSp delSp modSp mod modNotesTx">
        <pc:chgData name="김소희" userId="292a1162-0793-4577-a94d-2dae0dfa5995" providerId="ADAL" clId="{AEC3F07D-585E-4C11-B64C-50F12F9F4E49}" dt="2022-06-28T14:13:08.957" v="850" actId="6549"/>
        <pc:sldMkLst>
          <pc:docMk/>
          <pc:sldMk cId="1821742586" sldId="264"/>
        </pc:sldMkLst>
        <pc:spChg chg="add mod">
          <ac:chgData name="김소희" userId="292a1162-0793-4577-a94d-2dae0dfa5995" providerId="ADAL" clId="{AEC3F07D-585E-4C11-B64C-50F12F9F4E49}" dt="2022-06-28T14:12:27.124" v="843" actId="1076"/>
          <ac:spMkLst>
            <pc:docMk/>
            <pc:sldMk cId="1821742586" sldId="264"/>
            <ac:spMk id="7" creationId="{61FCEB60-E802-F654-4A06-FC837BDFFA91}"/>
          </ac:spMkLst>
        </pc:spChg>
        <pc:spChg chg="add mod">
          <ac:chgData name="김소희" userId="292a1162-0793-4577-a94d-2dae0dfa5995" providerId="ADAL" clId="{AEC3F07D-585E-4C11-B64C-50F12F9F4E49}" dt="2022-06-28T14:07:28.930" v="684" actId="1076"/>
          <ac:spMkLst>
            <pc:docMk/>
            <pc:sldMk cId="1821742586" sldId="264"/>
            <ac:spMk id="10" creationId="{63C09B24-7C7F-9A6A-DBEB-F096E5635362}"/>
          </ac:spMkLst>
        </pc:spChg>
        <pc:spChg chg="add mod">
          <ac:chgData name="김소희" userId="292a1162-0793-4577-a94d-2dae0dfa5995" providerId="ADAL" clId="{AEC3F07D-585E-4C11-B64C-50F12F9F4E49}" dt="2022-06-28T14:07:28.930" v="684" actId="1076"/>
          <ac:spMkLst>
            <pc:docMk/>
            <pc:sldMk cId="1821742586" sldId="264"/>
            <ac:spMk id="11" creationId="{312441DC-0BC5-7764-AF16-4F7444740FA2}"/>
          </ac:spMkLst>
        </pc:spChg>
        <pc:spChg chg="add mod">
          <ac:chgData name="김소희" userId="292a1162-0793-4577-a94d-2dae0dfa5995" providerId="ADAL" clId="{AEC3F07D-585E-4C11-B64C-50F12F9F4E49}" dt="2022-06-28T14:11:15.439" v="824" actId="207"/>
          <ac:spMkLst>
            <pc:docMk/>
            <pc:sldMk cId="1821742586" sldId="264"/>
            <ac:spMk id="13" creationId="{6A17D88F-8066-2F99-F606-1782C435E20C}"/>
          </ac:spMkLst>
        </pc:spChg>
        <pc:spChg chg="add mod">
          <ac:chgData name="김소희" userId="292a1162-0793-4577-a94d-2dae0dfa5995" providerId="ADAL" clId="{AEC3F07D-585E-4C11-B64C-50F12F9F4E49}" dt="2022-06-28T14:12:21.589" v="842" actId="1076"/>
          <ac:spMkLst>
            <pc:docMk/>
            <pc:sldMk cId="1821742586" sldId="264"/>
            <ac:spMk id="16" creationId="{9DCD5706-1F77-6E33-0B68-1001C22A0462}"/>
          </ac:spMkLst>
        </pc:spChg>
        <pc:spChg chg="add del mod">
          <ac:chgData name="김소희" userId="292a1162-0793-4577-a94d-2dae0dfa5995" providerId="ADAL" clId="{AEC3F07D-585E-4C11-B64C-50F12F9F4E49}" dt="2022-06-28T14:10:07.240" v="778"/>
          <ac:spMkLst>
            <pc:docMk/>
            <pc:sldMk cId="1821742586" sldId="264"/>
            <ac:spMk id="18" creationId="{10D29AE5-1E03-7483-8BCC-D4AB55812D83}"/>
          </ac:spMkLst>
        </pc:spChg>
        <pc:spChg chg="add mod">
          <ac:chgData name="김소희" userId="292a1162-0793-4577-a94d-2dae0dfa5995" providerId="ADAL" clId="{AEC3F07D-585E-4C11-B64C-50F12F9F4E49}" dt="2022-06-28T14:12:03.551" v="837" actId="1076"/>
          <ac:spMkLst>
            <pc:docMk/>
            <pc:sldMk cId="1821742586" sldId="264"/>
            <ac:spMk id="21" creationId="{F4B5EC85-765E-ED51-DF79-3159AB262548}"/>
          </ac:spMkLst>
        </pc:spChg>
        <pc:picChg chg="add mod">
          <ac:chgData name="김소희" userId="292a1162-0793-4577-a94d-2dae0dfa5995" providerId="ADAL" clId="{AEC3F07D-585E-4C11-B64C-50F12F9F4E49}" dt="2022-06-28T14:12:16.669" v="841" actId="1076"/>
          <ac:picMkLst>
            <pc:docMk/>
            <pc:sldMk cId="1821742586" sldId="264"/>
            <ac:picMk id="4" creationId="{9C28DA0F-E251-2A00-1186-8AAEAE3F1AE1}"/>
          </ac:picMkLst>
        </pc:picChg>
        <pc:picChg chg="add mod">
          <ac:chgData name="김소희" userId="292a1162-0793-4577-a94d-2dae0dfa5995" providerId="ADAL" clId="{AEC3F07D-585E-4C11-B64C-50F12F9F4E49}" dt="2022-06-28T14:10:06.331" v="777" actId="1076"/>
          <ac:picMkLst>
            <pc:docMk/>
            <pc:sldMk cId="1821742586" sldId="264"/>
            <ac:picMk id="12" creationId="{91F8475E-D774-9090-3794-4B4B5812479A}"/>
          </ac:picMkLst>
        </pc:picChg>
        <pc:cxnChg chg="add mod">
          <ac:chgData name="김소희" userId="292a1162-0793-4577-a94d-2dae0dfa5995" providerId="ADAL" clId="{AEC3F07D-585E-4C11-B64C-50F12F9F4E49}" dt="2022-06-28T14:11:24.972" v="827" actId="14100"/>
          <ac:cxnSpMkLst>
            <pc:docMk/>
            <pc:sldMk cId="1821742586" sldId="264"/>
            <ac:cxnSpMk id="14" creationId="{020368CA-319A-E725-9B8E-09C0AC5FBB20}"/>
          </ac:cxnSpMkLst>
        </pc:cxnChg>
        <pc:cxnChg chg="add del mod">
          <ac:chgData name="김소희" userId="292a1162-0793-4577-a94d-2dae0dfa5995" providerId="ADAL" clId="{AEC3F07D-585E-4C11-B64C-50F12F9F4E49}" dt="2022-06-28T14:10:07.240" v="778"/>
          <ac:cxnSpMkLst>
            <pc:docMk/>
            <pc:sldMk cId="1821742586" sldId="264"/>
            <ac:cxnSpMk id="20" creationId="{3AFAFDBC-9961-DF2B-83ED-2C9E5A6A43AA}"/>
          </ac:cxnSpMkLst>
        </pc:cxnChg>
        <pc:cxnChg chg="add mod">
          <ac:chgData name="김소희" userId="292a1162-0793-4577-a94d-2dae0dfa5995" providerId="ADAL" clId="{AEC3F07D-585E-4C11-B64C-50F12F9F4E49}" dt="2022-06-28T14:12:06.791" v="838" actId="1076"/>
          <ac:cxnSpMkLst>
            <pc:docMk/>
            <pc:sldMk cId="1821742586" sldId="264"/>
            <ac:cxnSpMk id="22" creationId="{9C654BDE-91EF-BB2F-221C-57A259427288}"/>
          </ac:cxnSpMkLst>
        </pc:cxnChg>
      </pc:sldChg>
      <pc:sldChg chg="addSp modSp mod modNotesTx">
        <pc:chgData name="김소희" userId="292a1162-0793-4577-a94d-2dae0dfa5995" providerId="ADAL" clId="{AEC3F07D-585E-4C11-B64C-50F12F9F4E49}" dt="2022-06-28T14:13:06.100" v="848" actId="20577"/>
        <pc:sldMkLst>
          <pc:docMk/>
          <pc:sldMk cId="1912648184" sldId="268"/>
        </pc:sldMkLst>
        <pc:picChg chg="add mod">
          <ac:chgData name="김소희" userId="292a1162-0793-4577-a94d-2dae0dfa5995" providerId="ADAL" clId="{AEC3F07D-585E-4C11-B64C-50F12F9F4E49}" dt="2022-06-28T13:47:28.061" v="59" actId="14100"/>
          <ac:picMkLst>
            <pc:docMk/>
            <pc:sldMk cId="1912648184" sldId="268"/>
            <ac:picMk id="4" creationId="{EB82EC14-B5BC-A8A3-AC6A-9B4E55ECD414}"/>
          </ac:picMkLst>
        </pc:picChg>
      </pc:sldChg>
      <pc:sldChg chg="addSp modSp mod modNotesTx">
        <pc:chgData name="김소희" userId="292a1162-0793-4577-a94d-2dae0dfa5995" providerId="ADAL" clId="{AEC3F07D-585E-4C11-B64C-50F12F9F4E49}" dt="2022-06-28T14:13:04.171" v="847" actId="20577"/>
        <pc:sldMkLst>
          <pc:docMk/>
          <pc:sldMk cId="2153125664" sldId="269"/>
        </pc:sldMkLst>
        <pc:picChg chg="add mod">
          <ac:chgData name="김소희" userId="292a1162-0793-4577-a94d-2dae0dfa5995" providerId="ADAL" clId="{AEC3F07D-585E-4C11-B64C-50F12F9F4E49}" dt="2022-06-28T13:47:23.337" v="57" actId="1076"/>
          <ac:picMkLst>
            <pc:docMk/>
            <pc:sldMk cId="2153125664" sldId="269"/>
            <ac:picMk id="4" creationId="{0D760635-4ED0-3201-F231-82562053ABE4}"/>
          </ac:picMkLst>
        </pc:picChg>
      </pc:sldChg>
    </pc:docChg>
  </pc:docChgLst>
  <pc:docChgLst>
    <pc:chgData name="김소희" userId="292a1162-0793-4577-a94d-2dae0dfa5995" providerId="ADAL" clId="{56FB9BA8-8618-469E-B881-B7E5EAC1530C}"/>
    <pc:docChg chg="undo custSel addSld modSld sldOrd modMainMaster">
      <pc:chgData name="김소희" userId="292a1162-0793-4577-a94d-2dae0dfa5995" providerId="ADAL" clId="{56FB9BA8-8618-469E-B881-B7E5EAC1530C}" dt="2022-07-19T05:43:20.955" v="15316" actId="20577"/>
      <pc:docMkLst>
        <pc:docMk/>
      </pc:docMkLst>
      <pc:sldChg chg="modSp mod">
        <pc:chgData name="김소희" userId="292a1162-0793-4577-a94d-2dae0dfa5995" providerId="ADAL" clId="{56FB9BA8-8618-469E-B881-B7E5EAC1530C}" dt="2022-07-16T16:55:23.235" v="6641" actId="113"/>
        <pc:sldMkLst>
          <pc:docMk/>
          <pc:sldMk cId="158654813" sldId="256"/>
        </pc:sldMkLst>
        <pc:spChg chg="mod">
          <ac:chgData name="김소희" userId="292a1162-0793-4577-a94d-2dae0dfa5995" providerId="ADAL" clId="{56FB9BA8-8618-469E-B881-B7E5EAC1530C}" dt="2022-07-16T16:55:23.235" v="6641" actId="113"/>
          <ac:spMkLst>
            <pc:docMk/>
            <pc:sldMk cId="158654813" sldId="256"/>
            <ac:spMk id="2" creationId="{D42C8D01-1348-904F-A28E-FB1F05F50B66}"/>
          </ac:spMkLst>
        </pc:spChg>
      </pc:sldChg>
      <pc:sldChg chg="addSp delSp modSp mod modNotesTx">
        <pc:chgData name="김소희" userId="292a1162-0793-4577-a94d-2dae0dfa5995" providerId="ADAL" clId="{56FB9BA8-8618-469E-B881-B7E5EAC1530C}" dt="2022-07-17T12:27:12.652" v="7259" actId="20577"/>
        <pc:sldMkLst>
          <pc:docMk/>
          <pc:sldMk cId="1064256564" sldId="257"/>
        </pc:sldMkLst>
        <pc:spChg chg="add mod">
          <ac:chgData name="김소희" userId="292a1162-0793-4577-a94d-2dae0dfa5995" providerId="ADAL" clId="{56FB9BA8-8618-469E-B881-B7E5EAC1530C}" dt="2022-07-16T08:31:39.259" v="1367" actId="207"/>
          <ac:spMkLst>
            <pc:docMk/>
            <pc:sldMk cId="1064256564" sldId="257"/>
            <ac:spMk id="4" creationId="{23D46D21-7D87-A5C5-3A16-F43F451EE6D6}"/>
          </ac:spMkLst>
        </pc:spChg>
        <pc:spChg chg="mod">
          <ac:chgData name="김소희" userId="292a1162-0793-4577-a94d-2dae0dfa5995" providerId="ADAL" clId="{56FB9BA8-8618-469E-B881-B7E5EAC1530C}" dt="2022-07-17T12:27:12.652" v="7259" actId="20577"/>
          <ac:spMkLst>
            <pc:docMk/>
            <pc:sldMk cId="1064256564" sldId="257"/>
            <ac:spMk id="6" creationId="{2188782E-44BF-062E-224B-C021A5C826FC}"/>
          </ac:spMkLst>
        </pc:spChg>
        <pc:spChg chg="del mod">
          <ac:chgData name="김소희" userId="292a1162-0793-4577-a94d-2dae0dfa5995" providerId="ADAL" clId="{56FB9BA8-8618-469E-B881-B7E5EAC1530C}" dt="2022-07-16T08:26:10.230" v="1075" actId="478"/>
          <ac:spMkLst>
            <pc:docMk/>
            <pc:sldMk cId="1064256564" sldId="257"/>
            <ac:spMk id="8" creationId="{91C6AC31-B2E0-521A-F2DE-468A37F39761}"/>
          </ac:spMkLst>
        </pc:spChg>
        <pc:spChg chg="add del mod">
          <ac:chgData name="김소희" userId="292a1162-0793-4577-a94d-2dae0dfa5995" providerId="ADAL" clId="{56FB9BA8-8618-469E-B881-B7E5EAC1530C}" dt="2022-07-16T08:30:37.383" v="1361" actId="478"/>
          <ac:spMkLst>
            <pc:docMk/>
            <pc:sldMk cId="1064256564" sldId="257"/>
            <ac:spMk id="10" creationId="{0BC09C1D-47E9-8980-4D0D-1F639EC5333B}"/>
          </ac:spMkLst>
        </pc:spChg>
        <pc:spChg chg="add mod">
          <ac:chgData name="김소희" userId="292a1162-0793-4577-a94d-2dae0dfa5995" providerId="ADAL" clId="{56FB9BA8-8618-469E-B881-B7E5EAC1530C}" dt="2022-07-16T08:30:28.806" v="1359" actId="14100"/>
          <ac:spMkLst>
            <pc:docMk/>
            <pc:sldMk cId="1064256564" sldId="257"/>
            <ac:spMk id="13" creationId="{174246C5-3CB0-4EE1-338B-F486C3F74F8D}"/>
          </ac:spMkLst>
        </pc:spChg>
        <pc:picChg chg="del mod">
          <ac:chgData name="김소희" userId="292a1162-0793-4577-a94d-2dae0dfa5995" providerId="ADAL" clId="{56FB9BA8-8618-469E-B881-B7E5EAC1530C}" dt="2022-07-16T08:26:10.230" v="1075" actId="478"/>
          <ac:picMkLst>
            <pc:docMk/>
            <pc:sldMk cId="1064256564" sldId="257"/>
            <ac:picMk id="12" creationId="{848F1558-F4DC-3F98-DD5D-BEE130F52286}"/>
          </ac:picMkLst>
        </pc:picChg>
        <pc:picChg chg="add mod">
          <ac:chgData name="김소희" userId="292a1162-0793-4577-a94d-2dae0dfa5995" providerId="ADAL" clId="{56FB9BA8-8618-469E-B881-B7E5EAC1530C}" dt="2022-07-16T08:28:53.073" v="1274" actId="1076"/>
          <ac:picMkLst>
            <pc:docMk/>
            <pc:sldMk cId="1064256564" sldId="257"/>
            <ac:picMk id="1026" creationId="{082B6978-1040-2636-ECB5-72C25D649201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6T09:04:12.262" v="1882" actId="20577"/>
        <pc:sldMkLst>
          <pc:docMk/>
          <pc:sldMk cId="2351987689" sldId="258"/>
        </pc:sldMkLst>
        <pc:spChg chg="mod">
          <ac:chgData name="김소희" userId="292a1162-0793-4577-a94d-2dae0dfa5995" providerId="ADAL" clId="{56FB9BA8-8618-469E-B881-B7E5EAC1530C}" dt="2022-07-16T08:30:49.384" v="1364" actId="14100"/>
          <ac:spMkLst>
            <pc:docMk/>
            <pc:sldMk cId="2351987689" sldId="258"/>
            <ac:spMk id="6" creationId="{2188782E-44BF-062E-224B-C021A5C826FC}"/>
          </ac:spMkLst>
        </pc:spChg>
        <pc:spChg chg="del">
          <ac:chgData name="김소희" userId="292a1162-0793-4577-a94d-2dae0dfa5995" providerId="ADAL" clId="{56FB9BA8-8618-469E-B881-B7E5EAC1530C}" dt="2022-07-16T08:20:29.194" v="731" actId="478"/>
          <ac:spMkLst>
            <pc:docMk/>
            <pc:sldMk cId="2351987689" sldId="258"/>
            <ac:spMk id="8" creationId="{91C6AC31-B2E0-521A-F2DE-468A37F39761}"/>
          </ac:spMkLst>
        </pc:spChg>
        <pc:spChg chg="del mod">
          <ac:chgData name="김소희" userId="292a1162-0793-4577-a94d-2dae0dfa5995" providerId="ADAL" clId="{56FB9BA8-8618-469E-B881-B7E5EAC1530C}" dt="2022-07-16T08:22:50.756" v="865" actId="478"/>
          <ac:spMkLst>
            <pc:docMk/>
            <pc:sldMk cId="2351987689" sldId="258"/>
            <ac:spMk id="10" creationId="{0BC09C1D-47E9-8980-4D0D-1F639EC5333B}"/>
          </ac:spMkLst>
        </pc:spChg>
        <pc:spChg chg="add mod">
          <ac:chgData name="김소희" userId="292a1162-0793-4577-a94d-2dae0dfa5995" providerId="ADAL" clId="{56FB9BA8-8618-469E-B881-B7E5EAC1530C}" dt="2022-07-16T08:26:03.472" v="1074" actId="12"/>
          <ac:spMkLst>
            <pc:docMk/>
            <pc:sldMk cId="2351987689" sldId="258"/>
            <ac:spMk id="11" creationId="{5481EF30-FFA6-F378-2E64-2114E0FFA5EF}"/>
          </ac:spMkLst>
        </pc:spChg>
        <pc:spChg chg="add mod">
          <ac:chgData name="김소희" userId="292a1162-0793-4577-a94d-2dae0dfa5995" providerId="ADAL" clId="{56FB9BA8-8618-469E-B881-B7E5EAC1530C}" dt="2022-07-16T08:50:44.709" v="1638" actId="12"/>
          <ac:spMkLst>
            <pc:docMk/>
            <pc:sldMk cId="2351987689" sldId="258"/>
            <ac:spMk id="13" creationId="{05BC5614-7DFD-FAE5-2BEB-AF2F6A47D423}"/>
          </ac:spMkLst>
        </pc:spChg>
        <pc:picChg chg="del">
          <ac:chgData name="김소희" userId="292a1162-0793-4577-a94d-2dae0dfa5995" providerId="ADAL" clId="{56FB9BA8-8618-469E-B881-B7E5EAC1530C}" dt="2022-07-16T08:20:28.095" v="730" actId="478"/>
          <ac:picMkLst>
            <pc:docMk/>
            <pc:sldMk cId="2351987689" sldId="258"/>
            <ac:picMk id="12" creationId="{848F1558-F4DC-3F98-DD5D-BEE130F52286}"/>
          </ac:picMkLst>
        </pc:picChg>
        <pc:picChg chg="add mod">
          <ac:chgData name="김소희" userId="292a1162-0793-4577-a94d-2dae0dfa5995" providerId="ADAL" clId="{56FB9BA8-8618-469E-B881-B7E5EAC1530C}" dt="2022-07-16T08:25:46.015" v="1070"/>
          <ac:picMkLst>
            <pc:docMk/>
            <pc:sldMk cId="2351987689" sldId="258"/>
            <ac:picMk id="14" creationId="{3550B59F-30E4-08DC-0645-D07F8750CACD}"/>
          </ac:picMkLst>
        </pc:picChg>
        <pc:picChg chg="del">
          <ac:chgData name="김소희" userId="292a1162-0793-4577-a94d-2dae0dfa5995" providerId="ADAL" clId="{56FB9BA8-8618-469E-B881-B7E5EAC1530C}" dt="2022-07-16T08:20:27.555" v="729" actId="478"/>
          <ac:picMkLst>
            <pc:docMk/>
            <pc:sldMk cId="2351987689" sldId="258"/>
            <ac:picMk id="1026" creationId="{082B6978-1040-2636-ECB5-72C25D649201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6T16:42:24.003" v="6221" actId="1035"/>
        <pc:sldMkLst>
          <pc:docMk/>
          <pc:sldMk cId="2540614236" sldId="259"/>
        </pc:sldMkLst>
        <pc:spChg chg="mod">
          <ac:chgData name="김소희" userId="292a1162-0793-4577-a94d-2dae0dfa5995" providerId="ADAL" clId="{56FB9BA8-8618-469E-B881-B7E5EAC1530C}" dt="2022-07-16T08:31:55.418" v="1382" actId="20577"/>
          <ac:spMkLst>
            <pc:docMk/>
            <pc:sldMk cId="2540614236" sldId="259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5" creationId="{24DA0997-B92A-747D-4206-9DEFB0356AFD}"/>
          </ac:spMkLst>
        </pc:spChg>
        <pc:spChg chg="mod">
          <ac:chgData name="김소희" userId="292a1162-0793-4577-a94d-2dae0dfa5995" providerId="ADAL" clId="{56FB9BA8-8618-469E-B881-B7E5EAC1530C}" dt="2022-07-16T09:28:09.859" v="2552" actId="12"/>
          <ac:spMkLst>
            <pc:docMk/>
            <pc:sldMk cId="2540614236" sldId="259"/>
            <ac:spMk id="6" creationId="{2188782E-44BF-062E-224B-C021A5C826FC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10" creationId="{B0AB050B-B991-465F-2E16-1A469CA5D388}"/>
          </ac:spMkLst>
        </pc:spChg>
        <pc:spChg chg="mod">
          <ac:chgData name="김소희" userId="292a1162-0793-4577-a94d-2dae0dfa5995" providerId="ADAL" clId="{56FB9BA8-8618-469E-B881-B7E5EAC1530C}" dt="2022-07-16T16:42:21.207" v="6217" actId="1036"/>
          <ac:spMkLst>
            <pc:docMk/>
            <pc:sldMk cId="2540614236" sldId="259"/>
            <ac:spMk id="11" creationId="{5481EF30-FFA6-F378-2E64-2114E0FFA5EF}"/>
          </ac:spMkLst>
        </pc:spChg>
        <pc:spChg chg="add del mod">
          <ac:chgData name="김소희" userId="292a1162-0793-4577-a94d-2dae0dfa5995" providerId="ADAL" clId="{56FB9BA8-8618-469E-B881-B7E5EAC1530C}" dt="2022-07-16T08:52:51.395" v="1675" actId="478"/>
          <ac:spMkLst>
            <pc:docMk/>
            <pc:sldMk cId="2540614236" sldId="259"/>
            <ac:spMk id="12" creationId="{13D2191F-0914-B705-64B1-CAAF1AACD383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12" creationId="{65019E8B-8A3F-C319-1082-C904FCE012C2}"/>
          </ac:spMkLst>
        </pc:spChg>
        <pc:spChg chg="del">
          <ac:chgData name="김소희" userId="292a1162-0793-4577-a94d-2dae0dfa5995" providerId="ADAL" clId="{56FB9BA8-8618-469E-B881-B7E5EAC1530C}" dt="2022-07-16T08:32:37.335" v="1444" actId="478"/>
          <ac:spMkLst>
            <pc:docMk/>
            <pc:sldMk cId="2540614236" sldId="259"/>
            <ac:spMk id="13" creationId="{05BC5614-7DFD-FAE5-2BEB-AF2F6A47D423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13" creationId="{149E48E9-A829-BECD-FC9E-7DA93463AA6E}"/>
          </ac:spMkLst>
        </pc:spChg>
        <pc:spChg chg="add mod">
          <ac:chgData name="김소희" userId="292a1162-0793-4577-a94d-2dae0dfa5995" providerId="ADAL" clId="{56FB9BA8-8618-469E-B881-B7E5EAC1530C}" dt="2022-07-16T09:11:41.309" v="2014" actId="1076"/>
          <ac:spMkLst>
            <pc:docMk/>
            <pc:sldMk cId="2540614236" sldId="259"/>
            <ac:spMk id="14" creationId="{3A2F6365-F069-3566-8C7B-8A2F6BEA5AFB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15" creationId="{B770780B-C5B7-E047-A823-FA8D84EFBCD2}"/>
          </ac:spMkLst>
        </pc:spChg>
        <pc:spChg chg="add del mod">
          <ac:chgData name="김소희" userId="292a1162-0793-4577-a94d-2dae0dfa5995" providerId="ADAL" clId="{56FB9BA8-8618-469E-B881-B7E5EAC1530C}" dt="2022-07-16T09:05:24.174" v="1924" actId="478"/>
          <ac:spMkLst>
            <pc:docMk/>
            <pc:sldMk cId="2540614236" sldId="259"/>
            <ac:spMk id="17" creationId="{243EB416-31B4-D5A6-F31A-5544CB387F6F}"/>
          </ac:spMkLst>
        </pc:spChg>
        <pc:spChg chg="add del mod">
          <ac:chgData name="김소희" userId="292a1162-0793-4577-a94d-2dae0dfa5995" providerId="ADAL" clId="{56FB9BA8-8618-469E-B881-B7E5EAC1530C}" dt="2022-07-16T09:10:11.336" v="2000" actId="478"/>
          <ac:spMkLst>
            <pc:docMk/>
            <pc:sldMk cId="2540614236" sldId="259"/>
            <ac:spMk id="19" creationId="{E94A76AD-6E09-A439-0AEF-86EDCE9E60F2}"/>
          </ac:spMkLst>
        </pc:spChg>
        <pc:grpChg chg="add mod">
          <ac:chgData name="김소희" userId="292a1162-0793-4577-a94d-2dae0dfa5995" providerId="ADAL" clId="{56FB9BA8-8618-469E-B881-B7E5EAC1530C}" dt="2022-07-16T13:45:59.286" v="4654" actId="164"/>
          <ac:grpSpMkLst>
            <pc:docMk/>
            <pc:sldMk cId="2540614236" sldId="259"/>
            <ac:grpSpMk id="3" creationId="{3E8FF027-0355-3747-AFA7-CB35E9A8E7AF}"/>
          </ac:grpSpMkLst>
        </pc:grpChg>
        <pc:picChg chg="add mod">
          <ac:chgData name="김소희" userId="292a1162-0793-4577-a94d-2dae0dfa5995" providerId="ADAL" clId="{56FB9BA8-8618-469E-B881-B7E5EAC1530C}" dt="2022-07-16T13:45:59.286" v="4654" actId="164"/>
          <ac:picMkLst>
            <pc:docMk/>
            <pc:sldMk cId="2540614236" sldId="259"/>
            <ac:picMk id="4" creationId="{DAA39A6E-FD07-BFB0-77C6-D5834F1AA695}"/>
          </ac:picMkLst>
        </pc:picChg>
        <pc:picChg chg="add mod">
          <ac:chgData name="김소희" userId="292a1162-0793-4577-a94d-2dae0dfa5995" providerId="ADAL" clId="{56FB9BA8-8618-469E-B881-B7E5EAC1530C}" dt="2022-07-16T16:42:24.003" v="6221" actId="1035"/>
          <ac:picMkLst>
            <pc:docMk/>
            <pc:sldMk cId="2540614236" sldId="259"/>
            <ac:picMk id="7" creationId="{0935BA8F-CDDC-8772-DE95-5623BAFA5E44}"/>
          </ac:picMkLst>
        </pc:picChg>
        <pc:picChg chg="del">
          <ac:chgData name="김소희" userId="292a1162-0793-4577-a94d-2dae0dfa5995" providerId="ADAL" clId="{56FB9BA8-8618-469E-B881-B7E5EAC1530C}" dt="2022-07-16T08:32:37.800" v="1445" actId="478"/>
          <ac:picMkLst>
            <pc:docMk/>
            <pc:sldMk cId="2540614236" sldId="259"/>
            <ac:picMk id="14" creationId="{3550B59F-30E4-08DC-0645-D07F8750CACD}"/>
          </ac:picMkLst>
        </pc:picChg>
        <pc:cxnChg chg="add mod">
          <ac:chgData name="김소희" userId="292a1162-0793-4577-a94d-2dae0dfa5995" providerId="ADAL" clId="{56FB9BA8-8618-469E-B881-B7E5EAC1530C}" dt="2022-07-16T13:45:59.286" v="4654" actId="164"/>
          <ac:cxnSpMkLst>
            <pc:docMk/>
            <pc:sldMk cId="2540614236" sldId="259"/>
            <ac:cxnSpMk id="8" creationId="{450BE0E2-44E3-0895-C714-B9C57F5B8E25}"/>
          </ac:cxnSpMkLst>
        </pc:cxnChg>
      </pc:sldChg>
      <pc:sldChg chg="addSp delSp modSp add mod modNotesTx">
        <pc:chgData name="김소희" userId="292a1162-0793-4577-a94d-2dae0dfa5995" providerId="ADAL" clId="{56FB9BA8-8618-469E-B881-B7E5EAC1530C}" dt="2022-07-16T09:32:31.477" v="2641" actId="948"/>
        <pc:sldMkLst>
          <pc:docMk/>
          <pc:sldMk cId="2288350488" sldId="260"/>
        </pc:sldMkLst>
        <pc:spChg chg="del mod">
          <ac:chgData name="김소희" userId="292a1162-0793-4577-a94d-2dae0dfa5995" providerId="ADAL" clId="{56FB9BA8-8618-469E-B881-B7E5EAC1530C}" dt="2022-07-16T09:27:56.102" v="2549" actId="478"/>
          <ac:spMkLst>
            <pc:docMk/>
            <pc:sldMk cId="2288350488" sldId="260"/>
            <ac:spMk id="6" creationId="{2188782E-44BF-062E-224B-C021A5C826FC}"/>
          </ac:spMkLst>
        </pc:spChg>
        <pc:spChg chg="add mod">
          <ac:chgData name="김소희" userId="292a1162-0793-4577-a94d-2dae0dfa5995" providerId="ADAL" clId="{56FB9BA8-8618-469E-B881-B7E5EAC1530C}" dt="2022-07-16T09:30:40.702" v="2631" actId="20577"/>
          <ac:spMkLst>
            <pc:docMk/>
            <pc:sldMk cId="2288350488" sldId="260"/>
            <ac:spMk id="7" creationId="{CC716C3F-F2B1-F760-045E-029309F50BD4}"/>
          </ac:spMkLst>
        </pc:spChg>
        <pc:spChg chg="mod">
          <ac:chgData name="김소희" userId="292a1162-0793-4577-a94d-2dae0dfa5995" providerId="ADAL" clId="{56FB9BA8-8618-469E-B881-B7E5EAC1530C}" dt="2022-07-16T09:32:31.477" v="2641" actId="948"/>
          <ac:spMkLst>
            <pc:docMk/>
            <pc:sldMk cId="2288350488" sldId="260"/>
            <ac:spMk id="11" creationId="{5481EF30-FFA6-F378-2E64-2114E0FFA5EF}"/>
          </ac:spMkLst>
        </pc:spChg>
        <pc:picChg chg="del">
          <ac:chgData name="김소희" userId="292a1162-0793-4577-a94d-2dae0dfa5995" providerId="ADAL" clId="{56FB9BA8-8618-469E-B881-B7E5EAC1530C}" dt="2022-07-16T09:25:52.806" v="2452" actId="478"/>
          <ac:picMkLst>
            <pc:docMk/>
            <pc:sldMk cId="2288350488" sldId="260"/>
            <ac:picMk id="4" creationId="{DAA39A6E-FD07-BFB0-77C6-D5834F1AA695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6T09:35:58.420" v="2686" actId="1076"/>
        <pc:sldMkLst>
          <pc:docMk/>
          <pc:sldMk cId="676448917" sldId="261"/>
        </pc:sldMkLst>
        <pc:spChg chg="add del mod">
          <ac:chgData name="김소희" userId="292a1162-0793-4577-a94d-2dae0dfa5995" providerId="ADAL" clId="{56FB9BA8-8618-469E-B881-B7E5EAC1530C}" dt="2022-07-16T09:35:38.528" v="2677" actId="478"/>
          <ac:spMkLst>
            <pc:docMk/>
            <pc:sldMk cId="676448917" sldId="261"/>
            <ac:spMk id="3" creationId="{19DC913F-F72D-2D6E-7D41-F86B5E551E4E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5" creationId="{24DA0997-B92A-747D-4206-9DEFB0356AFD}"/>
          </ac:spMkLst>
        </pc:spChg>
        <pc:spChg chg="mod">
          <ac:chgData name="김소희" userId="292a1162-0793-4577-a94d-2dae0dfa5995" providerId="ADAL" clId="{56FB9BA8-8618-469E-B881-B7E5EAC1530C}" dt="2022-07-16T09:28:05.504" v="2551" actId="12"/>
          <ac:spMkLst>
            <pc:docMk/>
            <pc:sldMk cId="676448917" sldId="261"/>
            <ac:spMk id="6" creationId="{2188782E-44BF-062E-224B-C021A5C826FC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10" creationId="{B0AB050B-B991-465F-2E16-1A469CA5D388}"/>
          </ac:spMkLst>
        </pc:spChg>
        <pc:spChg chg="del">
          <ac:chgData name="김소희" userId="292a1162-0793-4577-a94d-2dae0dfa5995" providerId="ADAL" clId="{56FB9BA8-8618-469E-B881-B7E5EAC1530C}" dt="2022-07-16T08:57:00.909" v="1729" actId="478"/>
          <ac:spMkLst>
            <pc:docMk/>
            <pc:sldMk cId="676448917" sldId="261"/>
            <ac:spMk id="11" creationId="{5481EF30-FFA6-F378-2E64-2114E0FFA5EF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12" creationId="{65019E8B-8A3F-C319-1082-C904FCE012C2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13" creationId="{149E48E9-A829-BECD-FC9E-7DA93463AA6E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15" creationId="{B770780B-C5B7-E047-A823-FA8D84EFBCD2}"/>
          </ac:spMkLst>
        </pc:spChg>
        <pc:spChg chg="add del mod">
          <ac:chgData name="김소희" userId="292a1162-0793-4577-a94d-2dae0dfa5995" providerId="ADAL" clId="{56FB9BA8-8618-469E-B881-B7E5EAC1530C}" dt="2022-07-16T09:35:38.528" v="2677" actId="478"/>
          <ac:spMkLst>
            <pc:docMk/>
            <pc:sldMk cId="676448917" sldId="261"/>
            <ac:spMk id="19" creationId="{0126A984-6C79-D91E-B5E5-80CEAF4141F8}"/>
          </ac:spMkLst>
        </pc:spChg>
        <pc:spChg chg="add del mod">
          <ac:chgData name="김소희" userId="292a1162-0793-4577-a94d-2dae0dfa5995" providerId="ADAL" clId="{56FB9BA8-8618-469E-B881-B7E5EAC1530C}" dt="2022-07-16T09:35:37.344" v="2676" actId="478"/>
          <ac:spMkLst>
            <pc:docMk/>
            <pc:sldMk cId="676448917" sldId="261"/>
            <ac:spMk id="20" creationId="{5B1C124D-E9AC-85F9-B0EF-8582DE581848}"/>
          </ac:spMkLst>
        </pc:spChg>
        <pc:spChg chg="add del mod">
          <ac:chgData name="김소희" userId="292a1162-0793-4577-a94d-2dae0dfa5995" providerId="ADAL" clId="{56FB9BA8-8618-469E-B881-B7E5EAC1530C}" dt="2022-07-16T09:35:25.720" v="2673" actId="478"/>
          <ac:spMkLst>
            <pc:docMk/>
            <pc:sldMk cId="676448917" sldId="261"/>
            <ac:spMk id="21" creationId="{7F1F594F-B298-8402-0077-5DF71DD518E4}"/>
          </ac:spMkLst>
        </pc:spChg>
        <pc:spChg chg="add del mod">
          <ac:chgData name="김소희" userId="292a1162-0793-4577-a94d-2dae0dfa5995" providerId="ADAL" clId="{56FB9BA8-8618-469E-B881-B7E5EAC1530C}" dt="2022-07-16T09:35:27.018" v="2675" actId="478"/>
          <ac:spMkLst>
            <pc:docMk/>
            <pc:sldMk cId="676448917" sldId="261"/>
            <ac:spMk id="22" creationId="{4D045694-0B2F-CC04-8B49-C19A5A09B1BE}"/>
          </ac:spMkLst>
        </pc:spChg>
        <pc:spChg chg="add mod">
          <ac:chgData name="김소희" userId="292a1162-0793-4577-a94d-2dae0dfa5995" providerId="ADAL" clId="{56FB9BA8-8618-469E-B881-B7E5EAC1530C}" dt="2022-07-16T09:35:11.793" v="2666" actId="1076"/>
          <ac:spMkLst>
            <pc:docMk/>
            <pc:sldMk cId="676448917" sldId="261"/>
            <ac:spMk id="28" creationId="{72DE8D63-3C98-84CB-644B-1853D9E89E53}"/>
          </ac:spMkLst>
        </pc:spChg>
        <pc:picChg chg="del">
          <ac:chgData name="김소희" userId="292a1162-0793-4577-a94d-2dae0dfa5995" providerId="ADAL" clId="{56FB9BA8-8618-469E-B881-B7E5EAC1530C}" dt="2022-07-16T08:57:03.404" v="1730" actId="478"/>
          <ac:picMkLst>
            <pc:docMk/>
            <pc:sldMk cId="676448917" sldId="261"/>
            <ac:picMk id="4" creationId="{DAA39A6E-FD07-BFB0-77C6-D5834F1AA695}"/>
          </ac:picMkLst>
        </pc:picChg>
        <pc:picChg chg="add del mod">
          <ac:chgData name="김소희" userId="292a1162-0793-4577-a94d-2dae0dfa5995" providerId="ADAL" clId="{56FB9BA8-8618-469E-B881-B7E5EAC1530C}" dt="2022-07-16T09:35:22.249" v="2669" actId="478"/>
          <ac:picMkLst>
            <pc:docMk/>
            <pc:sldMk cId="676448917" sldId="261"/>
            <ac:picMk id="14" creationId="{238310A9-59BB-4FB5-ABF7-7735DF51CA1D}"/>
          </ac:picMkLst>
        </pc:picChg>
        <pc:picChg chg="add del mod">
          <ac:chgData name="김소희" userId="292a1162-0793-4577-a94d-2dae0dfa5995" providerId="ADAL" clId="{56FB9BA8-8618-469E-B881-B7E5EAC1530C}" dt="2022-07-16T09:35:26.286" v="2674" actId="478"/>
          <ac:picMkLst>
            <pc:docMk/>
            <pc:sldMk cId="676448917" sldId="261"/>
            <ac:picMk id="17" creationId="{8BDC61B1-3BFB-DBE1-7173-C179D1F8F468}"/>
          </ac:picMkLst>
        </pc:picChg>
        <pc:picChg chg="add del mod">
          <ac:chgData name="김소희" userId="292a1162-0793-4577-a94d-2dae0dfa5995" providerId="ADAL" clId="{56FB9BA8-8618-469E-B881-B7E5EAC1530C}" dt="2022-07-16T09:35:21.153" v="2668" actId="478"/>
          <ac:picMkLst>
            <pc:docMk/>
            <pc:sldMk cId="676448917" sldId="261"/>
            <ac:picMk id="1026" creationId="{4867FB84-E012-E2A1-D8FF-795E02C0C44C}"/>
          </ac:picMkLst>
        </pc:picChg>
        <pc:picChg chg="add del mod">
          <ac:chgData name="김소희" userId="292a1162-0793-4577-a94d-2dae0dfa5995" providerId="ADAL" clId="{56FB9BA8-8618-469E-B881-B7E5EAC1530C}" dt="2022-07-16T09:17:41.987" v="2270" actId="478"/>
          <ac:picMkLst>
            <pc:docMk/>
            <pc:sldMk cId="676448917" sldId="261"/>
            <ac:picMk id="1028" creationId="{A369A91C-59BC-FC3C-FB31-B7AD89016B40}"/>
          </ac:picMkLst>
        </pc:picChg>
        <pc:picChg chg="add del mod">
          <ac:chgData name="김소희" userId="292a1162-0793-4577-a94d-2dae0dfa5995" providerId="ADAL" clId="{56FB9BA8-8618-469E-B881-B7E5EAC1530C}" dt="2022-07-16T09:35:24.030" v="2672" actId="478"/>
          <ac:picMkLst>
            <pc:docMk/>
            <pc:sldMk cId="676448917" sldId="261"/>
            <ac:picMk id="1030" creationId="{A9CE1CB0-A2E3-5622-447C-D80AE73F6116}"/>
          </ac:picMkLst>
        </pc:picChg>
        <pc:picChg chg="add del mod">
          <ac:chgData name="김소희" userId="292a1162-0793-4577-a94d-2dae0dfa5995" providerId="ADAL" clId="{56FB9BA8-8618-469E-B881-B7E5EAC1530C}" dt="2022-07-16T09:35:22.699" v="2670" actId="478"/>
          <ac:picMkLst>
            <pc:docMk/>
            <pc:sldMk cId="676448917" sldId="261"/>
            <ac:picMk id="1032" creationId="{F23564B4-F5B9-E640-ABE5-9DF3F6436A87}"/>
          </ac:picMkLst>
        </pc:picChg>
        <pc:picChg chg="add del mod">
          <ac:chgData name="김소희" userId="292a1162-0793-4577-a94d-2dae0dfa5995" providerId="ADAL" clId="{56FB9BA8-8618-469E-B881-B7E5EAC1530C}" dt="2022-07-16T09:35:23.266" v="2671" actId="478"/>
          <ac:picMkLst>
            <pc:docMk/>
            <pc:sldMk cId="676448917" sldId="261"/>
            <ac:picMk id="1034" creationId="{43143014-9830-3049-AD8C-F0E81AC9F975}"/>
          </ac:picMkLst>
        </pc:picChg>
        <pc:picChg chg="add mod">
          <ac:chgData name="김소희" userId="292a1162-0793-4577-a94d-2dae0dfa5995" providerId="ADAL" clId="{56FB9BA8-8618-469E-B881-B7E5EAC1530C}" dt="2022-07-16T09:35:58.420" v="2686" actId="1076"/>
          <ac:picMkLst>
            <pc:docMk/>
            <pc:sldMk cId="676448917" sldId="261"/>
            <ac:picMk id="1036" creationId="{018E3C12-285D-CB90-3779-C415A13420B8}"/>
          </ac:picMkLst>
        </pc:picChg>
        <pc:cxnChg chg="del">
          <ac:chgData name="김소희" userId="292a1162-0793-4577-a94d-2dae0dfa5995" providerId="ADAL" clId="{56FB9BA8-8618-469E-B881-B7E5EAC1530C}" dt="2022-07-16T08:57:03.404" v="1730" actId="478"/>
          <ac:cxnSpMkLst>
            <pc:docMk/>
            <pc:sldMk cId="676448917" sldId="261"/>
            <ac:cxnSpMk id="8" creationId="{450BE0E2-44E3-0895-C714-B9C57F5B8E25}"/>
          </ac:cxnSpMkLst>
        </pc:cxnChg>
      </pc:sldChg>
      <pc:sldChg chg="addSp delSp modSp add mod">
        <pc:chgData name="김소희" userId="292a1162-0793-4577-a94d-2dae0dfa5995" providerId="ADAL" clId="{56FB9BA8-8618-469E-B881-B7E5EAC1530C}" dt="2022-07-16T09:28:02.346" v="2550" actId="12"/>
        <pc:sldMkLst>
          <pc:docMk/>
          <pc:sldMk cId="2116673439" sldId="262"/>
        </pc:sldMkLst>
        <pc:spChg chg="mod">
          <ac:chgData name="김소희" userId="292a1162-0793-4577-a94d-2dae0dfa5995" providerId="ADAL" clId="{56FB9BA8-8618-469E-B881-B7E5EAC1530C}" dt="2022-07-16T09:28:02.346" v="2550" actId="12"/>
          <ac:spMkLst>
            <pc:docMk/>
            <pc:sldMk cId="2116673439" sldId="262"/>
            <ac:spMk id="6" creationId="{2188782E-44BF-062E-224B-C021A5C826FC}"/>
          </ac:spMkLst>
        </pc:spChg>
        <pc:spChg chg="del">
          <ac:chgData name="김소희" userId="292a1162-0793-4577-a94d-2dae0dfa5995" providerId="ADAL" clId="{56FB9BA8-8618-469E-B881-B7E5EAC1530C}" dt="2022-07-16T09:08:34.109" v="1986" actId="478"/>
          <ac:spMkLst>
            <pc:docMk/>
            <pc:sldMk cId="2116673439" sldId="262"/>
            <ac:spMk id="11" creationId="{5481EF30-FFA6-F378-2E64-2114E0FFA5EF}"/>
          </ac:spMkLst>
        </pc:spChg>
        <pc:spChg chg="mod">
          <ac:chgData name="김소희" userId="292a1162-0793-4577-a94d-2dae0dfa5995" providerId="ADAL" clId="{56FB9BA8-8618-469E-B881-B7E5EAC1530C}" dt="2022-07-16T09:13:46.103" v="2055" actId="14100"/>
          <ac:spMkLst>
            <pc:docMk/>
            <pc:sldMk cId="2116673439" sldId="262"/>
            <ac:spMk id="12" creationId="{65019E8B-8A3F-C319-1082-C904FCE012C2}"/>
          </ac:spMkLst>
        </pc:spChg>
        <pc:spChg chg="del">
          <ac:chgData name="김소희" userId="292a1162-0793-4577-a94d-2dae0dfa5995" providerId="ADAL" clId="{56FB9BA8-8618-469E-B881-B7E5EAC1530C}" dt="2022-07-16T09:11:46.340" v="2015" actId="478"/>
          <ac:spMkLst>
            <pc:docMk/>
            <pc:sldMk cId="2116673439" sldId="262"/>
            <ac:spMk id="14" creationId="{3A2F6365-F069-3566-8C7B-8A2F6BEA5AFB}"/>
          </ac:spMkLst>
        </pc:spChg>
        <pc:spChg chg="add mod">
          <ac:chgData name="김소희" userId="292a1162-0793-4577-a94d-2dae0dfa5995" providerId="ADAL" clId="{56FB9BA8-8618-469E-B881-B7E5EAC1530C}" dt="2022-07-16T09:25:36.884" v="2451" actId="1076"/>
          <ac:spMkLst>
            <pc:docMk/>
            <pc:sldMk cId="2116673439" sldId="262"/>
            <ac:spMk id="18" creationId="{DF2D7F8E-05ED-31C6-AA6B-FFEF7827CCE1}"/>
          </ac:spMkLst>
        </pc:spChg>
        <pc:spChg chg="del">
          <ac:chgData name="김소희" userId="292a1162-0793-4577-a94d-2dae0dfa5995" providerId="ADAL" clId="{56FB9BA8-8618-469E-B881-B7E5EAC1530C}" dt="2022-07-16T09:11:46.340" v="2015" actId="478"/>
          <ac:spMkLst>
            <pc:docMk/>
            <pc:sldMk cId="2116673439" sldId="262"/>
            <ac:spMk id="19" creationId="{E94A76AD-6E09-A439-0AEF-86EDCE9E60F2}"/>
          </ac:spMkLst>
        </pc:spChg>
        <pc:spChg chg="add del mod">
          <ac:chgData name="김소희" userId="292a1162-0793-4577-a94d-2dae0dfa5995" providerId="ADAL" clId="{56FB9BA8-8618-469E-B881-B7E5EAC1530C}" dt="2022-07-16T09:19:38.732" v="2307"/>
          <ac:spMkLst>
            <pc:docMk/>
            <pc:sldMk cId="2116673439" sldId="262"/>
            <ac:spMk id="20" creationId="{7239491C-0CF4-A402-7970-5DA9A2EDD32C}"/>
          </ac:spMkLst>
        </pc:spChg>
        <pc:picChg chg="del">
          <ac:chgData name="김소희" userId="292a1162-0793-4577-a94d-2dae0dfa5995" providerId="ADAL" clId="{56FB9BA8-8618-469E-B881-B7E5EAC1530C}" dt="2022-07-16T09:08:39.602" v="1991" actId="478"/>
          <ac:picMkLst>
            <pc:docMk/>
            <pc:sldMk cId="2116673439" sldId="262"/>
            <ac:picMk id="7" creationId="{0935BA8F-CDDC-8772-DE95-5623BAFA5E44}"/>
          </ac:picMkLst>
        </pc:picChg>
        <pc:picChg chg="add mod">
          <ac:chgData name="김소희" userId="292a1162-0793-4577-a94d-2dae0dfa5995" providerId="ADAL" clId="{56FB9BA8-8618-469E-B881-B7E5EAC1530C}" dt="2022-07-16T09:16:14.963" v="2248" actId="1076"/>
          <ac:picMkLst>
            <pc:docMk/>
            <pc:sldMk cId="2116673439" sldId="262"/>
            <ac:picMk id="16" creationId="{E72890E1-170E-FF92-E495-B3118D165A57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7T11:27:18.802" v="6671" actId="1582"/>
        <pc:sldMkLst>
          <pc:docMk/>
          <pc:sldMk cId="3731227598" sldId="263"/>
        </pc:sldMkLst>
        <pc:spChg chg="mod">
          <ac:chgData name="김소희" userId="292a1162-0793-4577-a94d-2dae0dfa5995" providerId="ADAL" clId="{56FB9BA8-8618-469E-B881-B7E5EAC1530C}" dt="2022-07-16T09:26:37.316" v="2530" actId="27636"/>
          <ac:spMkLst>
            <pc:docMk/>
            <pc:sldMk cId="3731227598" sldId="263"/>
            <ac:spMk id="2" creationId="{5C386871-B092-6B43-A8DA-B84A6CCCC7F5}"/>
          </ac:spMkLst>
        </pc:spChg>
        <pc:spChg chg="del">
          <ac:chgData name="김소희" userId="292a1162-0793-4577-a94d-2dae0dfa5995" providerId="ADAL" clId="{56FB9BA8-8618-469E-B881-B7E5EAC1530C}" dt="2022-07-16T09:38:36.311" v="2696" actId="478"/>
          <ac:spMkLst>
            <pc:docMk/>
            <pc:sldMk cId="3731227598" sldId="263"/>
            <ac:spMk id="6" creationId="{2188782E-44BF-062E-224B-C021A5C826FC}"/>
          </ac:spMkLst>
        </pc:spChg>
        <pc:spChg chg="add mod">
          <ac:chgData name="김소희" userId="292a1162-0793-4577-a94d-2dae0dfa5995" providerId="ADAL" clId="{56FB9BA8-8618-469E-B881-B7E5EAC1530C}" dt="2022-07-16T13:35:10.560" v="4630" actId="1076"/>
          <ac:spMkLst>
            <pc:docMk/>
            <pc:sldMk cId="3731227598" sldId="263"/>
            <ac:spMk id="6" creationId="{8FD53B7C-C39B-8C27-57C8-6AB36FC73CA2}"/>
          </ac:spMkLst>
        </pc:spChg>
        <pc:spChg chg="add mod">
          <ac:chgData name="김소희" userId="292a1162-0793-4577-a94d-2dae0dfa5995" providerId="ADAL" clId="{56FB9BA8-8618-469E-B881-B7E5EAC1530C}" dt="2022-07-16T13:06:14.608" v="3200" actId="20577"/>
          <ac:spMkLst>
            <pc:docMk/>
            <pc:sldMk cId="3731227598" sldId="263"/>
            <ac:spMk id="8" creationId="{C2ADB51E-13DF-E87D-D675-47D2583F93E4}"/>
          </ac:spMkLst>
        </pc:spChg>
        <pc:spChg chg="add mod">
          <ac:chgData name="김소희" userId="292a1162-0793-4577-a94d-2dae0dfa5995" providerId="ADAL" clId="{56FB9BA8-8618-469E-B881-B7E5EAC1530C}" dt="2022-07-16T13:14:55.211" v="3547" actId="113"/>
          <ac:spMkLst>
            <pc:docMk/>
            <pc:sldMk cId="3731227598" sldId="263"/>
            <ac:spMk id="10" creationId="{502FB13B-3AA8-3E8A-03B7-F348C0F672EC}"/>
          </ac:spMkLst>
        </pc:spChg>
        <pc:spChg chg="del">
          <ac:chgData name="김소희" userId="292a1162-0793-4577-a94d-2dae0dfa5995" providerId="ADAL" clId="{56FB9BA8-8618-469E-B881-B7E5EAC1530C}" dt="2022-07-16T09:38:37.863" v="2697" actId="478"/>
          <ac:spMkLst>
            <pc:docMk/>
            <pc:sldMk cId="3731227598" sldId="263"/>
            <ac:spMk id="11" creationId="{5481EF30-FFA6-F378-2E64-2114E0FFA5EF}"/>
          </ac:spMkLst>
        </pc:spChg>
        <pc:spChg chg="add mod">
          <ac:chgData name="김소희" userId="292a1162-0793-4577-a94d-2dae0dfa5995" providerId="ADAL" clId="{56FB9BA8-8618-469E-B881-B7E5EAC1530C}" dt="2022-07-16T13:17:01.577" v="3651" actId="1076"/>
          <ac:spMkLst>
            <pc:docMk/>
            <pc:sldMk cId="3731227598" sldId="263"/>
            <ac:spMk id="11" creationId="{B277AC84-FC34-1777-DC61-197CCDABE26A}"/>
          </ac:spMkLst>
        </pc:spChg>
        <pc:spChg chg="add mod">
          <ac:chgData name="김소희" userId="292a1162-0793-4577-a94d-2dae0dfa5995" providerId="ADAL" clId="{56FB9BA8-8618-469E-B881-B7E5EAC1530C}" dt="2022-07-17T11:27:18.802" v="6671" actId="1582"/>
          <ac:spMkLst>
            <pc:docMk/>
            <pc:sldMk cId="3731227598" sldId="263"/>
            <ac:spMk id="13" creationId="{71B3AF7D-2BF9-823C-2F9A-93FAE77B5F22}"/>
          </ac:spMkLst>
        </pc:spChg>
        <pc:spChg chg="add mod">
          <ac:chgData name="김소희" userId="292a1162-0793-4577-a94d-2dae0dfa5995" providerId="ADAL" clId="{56FB9BA8-8618-469E-B881-B7E5EAC1530C}" dt="2022-07-16T13:20:25.515" v="3942" actId="164"/>
          <ac:spMkLst>
            <pc:docMk/>
            <pc:sldMk cId="3731227598" sldId="263"/>
            <ac:spMk id="14" creationId="{7E8FC6C2-1BCF-B59A-DEF3-1206179EFC04}"/>
          </ac:spMkLst>
        </pc:spChg>
        <pc:spChg chg="add mod">
          <ac:chgData name="김소희" userId="292a1162-0793-4577-a94d-2dae0dfa5995" providerId="ADAL" clId="{56FB9BA8-8618-469E-B881-B7E5EAC1530C}" dt="2022-07-16T13:20:25.515" v="3942" actId="164"/>
          <ac:spMkLst>
            <pc:docMk/>
            <pc:sldMk cId="3731227598" sldId="263"/>
            <ac:spMk id="15" creationId="{65EB580F-7D91-8FFB-F2C8-C043B28930A3}"/>
          </ac:spMkLst>
        </pc:spChg>
        <pc:spChg chg="add mod">
          <ac:chgData name="김소희" userId="292a1162-0793-4577-a94d-2dae0dfa5995" providerId="ADAL" clId="{56FB9BA8-8618-469E-B881-B7E5EAC1530C}" dt="2022-07-16T13:20:25.515" v="3942" actId="164"/>
          <ac:spMkLst>
            <pc:docMk/>
            <pc:sldMk cId="3731227598" sldId="263"/>
            <ac:spMk id="16" creationId="{97A58A2A-7533-6695-3BEE-BCADEA7FCB99}"/>
          </ac:spMkLst>
        </pc:spChg>
        <pc:spChg chg="add mod">
          <ac:chgData name="김소희" userId="292a1162-0793-4577-a94d-2dae0dfa5995" providerId="ADAL" clId="{56FB9BA8-8618-469E-B881-B7E5EAC1530C}" dt="2022-07-16T13:20:25.515" v="3942" actId="164"/>
          <ac:spMkLst>
            <pc:docMk/>
            <pc:sldMk cId="3731227598" sldId="263"/>
            <ac:spMk id="17" creationId="{81CCC4B4-F3D5-F040-1297-15F146F352D6}"/>
          </ac:spMkLst>
        </pc:spChg>
        <pc:spChg chg="add mod">
          <ac:chgData name="김소희" userId="292a1162-0793-4577-a94d-2dae0dfa5995" providerId="ADAL" clId="{56FB9BA8-8618-469E-B881-B7E5EAC1530C}" dt="2022-07-16T13:31:06.603" v="4543" actId="113"/>
          <ac:spMkLst>
            <pc:docMk/>
            <pc:sldMk cId="3731227598" sldId="263"/>
            <ac:spMk id="18" creationId="{3AD65BFA-9912-8CE2-E433-8F90FBE1168D}"/>
          </ac:spMkLst>
        </pc:spChg>
        <pc:grpChg chg="add mod">
          <ac:chgData name="김소희" userId="292a1162-0793-4577-a94d-2dae0dfa5995" providerId="ADAL" clId="{56FB9BA8-8618-469E-B881-B7E5EAC1530C}" dt="2022-07-16T13:20:29.334" v="3943" actId="1076"/>
          <ac:grpSpMkLst>
            <pc:docMk/>
            <pc:sldMk cId="3731227598" sldId="263"/>
            <ac:grpSpMk id="5" creationId="{4E42D042-521C-7A1B-554C-B9AEED338A20}"/>
          </ac:grpSpMkLst>
        </pc:grpChg>
        <pc:picChg chg="add mod">
          <ac:chgData name="김소희" userId="292a1162-0793-4577-a94d-2dae0dfa5995" providerId="ADAL" clId="{56FB9BA8-8618-469E-B881-B7E5EAC1530C}" dt="2022-07-16T13:12:10.739" v="3372" actId="1076"/>
          <ac:picMkLst>
            <pc:docMk/>
            <pc:sldMk cId="3731227598" sldId="263"/>
            <ac:picMk id="4" creationId="{8B443E2B-F896-A515-70CF-31881F4CC7D4}"/>
          </ac:picMkLst>
        </pc:picChg>
        <pc:picChg chg="add mod modCrop">
          <ac:chgData name="김소희" userId="292a1162-0793-4577-a94d-2dae0dfa5995" providerId="ADAL" clId="{56FB9BA8-8618-469E-B881-B7E5EAC1530C}" dt="2022-07-16T13:20:25.515" v="3942" actId="164"/>
          <ac:picMkLst>
            <pc:docMk/>
            <pc:sldMk cId="3731227598" sldId="263"/>
            <ac:picMk id="7" creationId="{B082A5DF-13F5-34D7-2418-A18C8F2C5957}"/>
          </ac:picMkLst>
        </pc:picChg>
        <pc:cxnChg chg="add del mod">
          <ac:chgData name="김소희" userId="292a1162-0793-4577-a94d-2dae0dfa5995" providerId="ADAL" clId="{56FB9BA8-8618-469E-B881-B7E5EAC1530C}" dt="2022-07-16T13:09:16.746" v="3320" actId="478"/>
          <ac:cxnSpMkLst>
            <pc:docMk/>
            <pc:sldMk cId="3731227598" sldId="263"/>
            <ac:cxnSpMk id="12" creationId="{C7DFA5D1-CD91-6226-F8FA-53A0D26C8F64}"/>
          </ac:cxnSpMkLst>
        </pc:cxnChg>
      </pc:sldChg>
      <pc:sldChg chg="addSp modSp add mod">
        <pc:chgData name="김소희" userId="292a1162-0793-4577-a94d-2dae0dfa5995" providerId="ADAL" clId="{56FB9BA8-8618-469E-B881-B7E5EAC1530C}" dt="2022-07-16T09:37:25.623" v="2695" actId="1076"/>
        <pc:sldMkLst>
          <pc:docMk/>
          <pc:sldMk cId="893567842" sldId="264"/>
        </pc:sldMkLst>
        <pc:spChg chg="mod">
          <ac:chgData name="김소희" userId="292a1162-0793-4577-a94d-2dae0dfa5995" providerId="ADAL" clId="{56FB9BA8-8618-469E-B881-B7E5EAC1530C}" dt="2022-07-16T09:37:25.623" v="2695" actId="1076"/>
          <ac:spMkLst>
            <pc:docMk/>
            <pc:sldMk cId="893567842" sldId="264"/>
            <ac:spMk id="3" creationId="{19DC913F-F72D-2D6E-7D41-F86B5E551E4E}"/>
          </ac:spMkLst>
        </pc:spChg>
        <pc:spChg chg="mod">
          <ac:chgData name="김소희" userId="292a1162-0793-4577-a94d-2dae0dfa5995" providerId="ADAL" clId="{56FB9BA8-8618-469E-B881-B7E5EAC1530C}" dt="2022-07-16T09:36:54.340" v="2691" actId="1076"/>
          <ac:spMkLst>
            <pc:docMk/>
            <pc:sldMk cId="893567842" sldId="264"/>
            <ac:spMk id="21" creationId="{7F1F594F-B298-8402-0077-5DF71DD518E4}"/>
          </ac:spMkLst>
        </pc:spChg>
        <pc:picChg chg="add mod">
          <ac:chgData name="김소희" userId="292a1162-0793-4577-a94d-2dae0dfa5995" providerId="ADAL" clId="{56FB9BA8-8618-469E-B881-B7E5EAC1530C}" dt="2022-07-16T09:36:56.516" v="2692" actId="1076"/>
          <ac:picMkLst>
            <pc:docMk/>
            <pc:sldMk cId="893567842" sldId="264"/>
            <ac:picMk id="5" creationId="{AF982632-4D05-6D30-13B3-0FD37CE1CE56}"/>
          </ac:picMkLst>
        </pc:picChg>
        <pc:picChg chg="mod">
          <ac:chgData name="김소희" userId="292a1162-0793-4577-a94d-2dae0dfa5995" providerId="ADAL" clId="{56FB9BA8-8618-469E-B881-B7E5EAC1530C}" dt="2022-07-16T09:37:01.632" v="2694" actId="1076"/>
          <ac:picMkLst>
            <pc:docMk/>
            <pc:sldMk cId="893567842" sldId="264"/>
            <ac:picMk id="14" creationId="{238310A9-59BB-4FB5-ABF7-7735DF51CA1D}"/>
          </ac:picMkLst>
        </pc:picChg>
        <pc:picChg chg="mod">
          <ac:chgData name="김소희" userId="292a1162-0793-4577-a94d-2dae0dfa5995" providerId="ADAL" clId="{56FB9BA8-8618-469E-B881-B7E5EAC1530C}" dt="2022-07-16T09:36:54.340" v="2691" actId="1076"/>
          <ac:picMkLst>
            <pc:docMk/>
            <pc:sldMk cId="893567842" sldId="264"/>
            <ac:picMk id="1030" creationId="{A9CE1CB0-A2E3-5622-447C-D80AE73F6116}"/>
          </ac:picMkLst>
        </pc:picChg>
        <pc:picChg chg="mod">
          <ac:chgData name="김소희" userId="292a1162-0793-4577-a94d-2dae0dfa5995" providerId="ADAL" clId="{56FB9BA8-8618-469E-B881-B7E5EAC1530C}" dt="2022-07-16T09:36:54.340" v="2691" actId="1076"/>
          <ac:picMkLst>
            <pc:docMk/>
            <pc:sldMk cId="893567842" sldId="264"/>
            <ac:picMk id="1032" creationId="{F23564B4-F5B9-E640-ABE5-9DF3F6436A87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7T11:27:46.071" v="6674" actId="12"/>
        <pc:sldMkLst>
          <pc:docMk/>
          <pc:sldMk cId="548109497" sldId="265"/>
        </pc:sldMkLst>
        <pc:spChg chg="add mod">
          <ac:chgData name="김소희" userId="292a1162-0793-4577-a94d-2dae0dfa5995" providerId="ADAL" clId="{56FB9BA8-8618-469E-B881-B7E5EAC1530C}" dt="2022-07-16T14:09:52.512" v="5214" actId="1037"/>
          <ac:spMkLst>
            <pc:docMk/>
            <pc:sldMk cId="548109497" sldId="265"/>
            <ac:spMk id="7" creationId="{BD155077-449E-015A-7157-F637366E0F77}"/>
          </ac:spMkLst>
        </pc:spChg>
        <pc:spChg chg="add mod">
          <ac:chgData name="김소희" userId="292a1162-0793-4577-a94d-2dae0dfa5995" providerId="ADAL" clId="{56FB9BA8-8618-469E-B881-B7E5EAC1530C}" dt="2022-07-16T14:09:50.772" v="5211" actId="1037"/>
          <ac:spMkLst>
            <pc:docMk/>
            <pc:sldMk cId="548109497" sldId="265"/>
            <ac:spMk id="10" creationId="{E9238ED0-205C-8045-4495-8268FFF283F3}"/>
          </ac:spMkLst>
        </pc:spChg>
        <pc:spChg chg="add del mod">
          <ac:chgData name="김소희" userId="292a1162-0793-4577-a94d-2dae0dfa5995" providerId="ADAL" clId="{56FB9BA8-8618-469E-B881-B7E5EAC1530C}" dt="2022-07-16T13:23:38.967" v="4122" actId="22"/>
          <ac:spMkLst>
            <pc:docMk/>
            <pc:sldMk cId="548109497" sldId="265"/>
            <ac:spMk id="12" creationId="{C6584654-9C77-E86E-B152-9B5812B8F9D7}"/>
          </ac:spMkLst>
        </pc:spChg>
        <pc:spChg chg="add del mod">
          <ac:chgData name="김소희" userId="292a1162-0793-4577-a94d-2dae0dfa5995" providerId="ADAL" clId="{56FB9BA8-8618-469E-B881-B7E5EAC1530C}" dt="2022-07-16T13:24:04.697" v="4161" actId="478"/>
          <ac:spMkLst>
            <pc:docMk/>
            <pc:sldMk cId="548109497" sldId="265"/>
            <ac:spMk id="13" creationId="{346C11A7-6FA6-4868-873F-1D7E5129BCBD}"/>
          </ac:spMkLst>
        </pc:spChg>
        <pc:spChg chg="add mod">
          <ac:chgData name="김소희" userId="292a1162-0793-4577-a94d-2dae0dfa5995" providerId="ADAL" clId="{56FB9BA8-8618-469E-B881-B7E5EAC1530C}" dt="2022-07-16T14:09:31.744" v="5208" actId="1035"/>
          <ac:spMkLst>
            <pc:docMk/>
            <pc:sldMk cId="548109497" sldId="265"/>
            <ac:spMk id="14" creationId="{0B62BDE0-0534-AD1E-D249-336BE088D136}"/>
          </ac:spMkLst>
        </pc:spChg>
        <pc:spChg chg="add mod">
          <ac:chgData name="김소희" userId="292a1162-0793-4577-a94d-2dae0dfa5995" providerId="ADAL" clId="{56FB9BA8-8618-469E-B881-B7E5EAC1530C}" dt="2022-07-17T11:27:46.071" v="6674" actId="12"/>
          <ac:spMkLst>
            <pc:docMk/>
            <pc:sldMk cId="548109497" sldId="265"/>
            <ac:spMk id="15" creationId="{E4733A03-AAC5-D312-188B-E7434350D488}"/>
          </ac:spMkLst>
        </pc:spChg>
        <pc:picChg chg="del">
          <ac:chgData name="김소희" userId="292a1162-0793-4577-a94d-2dae0dfa5995" providerId="ADAL" clId="{56FB9BA8-8618-469E-B881-B7E5EAC1530C}" dt="2022-07-16T09:42:41.021" v="2707" actId="478"/>
          <ac:picMkLst>
            <pc:docMk/>
            <pc:sldMk cId="548109497" sldId="265"/>
            <ac:picMk id="4" creationId="{8B443E2B-F896-A515-70CF-31881F4CC7D4}"/>
          </ac:picMkLst>
        </pc:picChg>
        <pc:picChg chg="add mod">
          <ac:chgData name="김소희" userId="292a1162-0793-4577-a94d-2dae0dfa5995" providerId="ADAL" clId="{56FB9BA8-8618-469E-B881-B7E5EAC1530C}" dt="2022-07-16T14:09:50.772" v="5211" actId="1037"/>
          <ac:picMkLst>
            <pc:docMk/>
            <pc:sldMk cId="548109497" sldId="265"/>
            <ac:picMk id="5" creationId="{2B1D5BB1-3B52-7157-1523-03F72D9D4E0B}"/>
          </ac:picMkLst>
        </pc:picChg>
        <pc:picChg chg="del">
          <ac:chgData name="김소희" userId="292a1162-0793-4577-a94d-2dae0dfa5995" providerId="ADAL" clId="{56FB9BA8-8618-469E-B881-B7E5EAC1530C}" dt="2022-07-16T09:42:40.611" v="2706" actId="478"/>
          <ac:picMkLst>
            <pc:docMk/>
            <pc:sldMk cId="548109497" sldId="265"/>
            <ac:picMk id="7" creationId="{B082A5DF-13F5-34D7-2418-A18C8F2C5957}"/>
          </ac:picMkLst>
        </pc:picChg>
        <pc:picChg chg="add del mod">
          <ac:chgData name="김소희" userId="292a1162-0793-4577-a94d-2dae0dfa5995" providerId="ADAL" clId="{56FB9BA8-8618-469E-B881-B7E5EAC1530C}" dt="2022-07-16T13:24:05.535" v="4162" actId="478"/>
          <ac:picMkLst>
            <pc:docMk/>
            <pc:sldMk cId="548109497" sldId="265"/>
            <ac:picMk id="8" creationId="{EA934249-FCAF-95AB-CED5-79C520AB08BA}"/>
          </ac:picMkLst>
        </pc:picChg>
        <pc:picChg chg="add mod">
          <ac:chgData name="김소희" userId="292a1162-0793-4577-a94d-2dae0dfa5995" providerId="ADAL" clId="{56FB9BA8-8618-469E-B881-B7E5EAC1530C}" dt="2022-07-16T14:09:31.744" v="5208" actId="1035"/>
          <ac:picMkLst>
            <pc:docMk/>
            <pc:sldMk cId="548109497" sldId="265"/>
            <ac:picMk id="11" creationId="{857B6171-CD2E-B19F-500D-79822B30AC41}"/>
          </ac:picMkLst>
        </pc:picChg>
      </pc:sldChg>
      <pc:sldChg chg="addSp delSp modSp add mod ord">
        <pc:chgData name="김소희" userId="292a1162-0793-4577-a94d-2dae0dfa5995" providerId="ADAL" clId="{56FB9BA8-8618-469E-B881-B7E5EAC1530C}" dt="2022-07-17T09:55:29.688" v="6662" actId="1035"/>
        <pc:sldMkLst>
          <pc:docMk/>
          <pc:sldMk cId="4281153154" sldId="266"/>
        </pc:sldMkLst>
        <pc:spChg chg="mod">
          <ac:chgData name="김소희" userId="292a1162-0793-4577-a94d-2dae0dfa5995" providerId="ADAL" clId="{56FB9BA8-8618-469E-B881-B7E5EAC1530C}" dt="2022-07-16T09:50:35.024" v="2776"/>
          <ac:spMkLst>
            <pc:docMk/>
            <pc:sldMk cId="4281153154" sldId="266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6T16:23:23.599" v="5844" actId="1035"/>
          <ac:spMkLst>
            <pc:docMk/>
            <pc:sldMk cId="4281153154" sldId="266"/>
            <ac:spMk id="8" creationId="{3BFAAFC2-C393-1318-55F1-1652740E1E26}"/>
          </ac:spMkLst>
        </pc:spChg>
        <pc:spChg chg="add mod">
          <ac:chgData name="김소희" userId="292a1162-0793-4577-a94d-2dae0dfa5995" providerId="ADAL" clId="{56FB9BA8-8618-469E-B881-B7E5EAC1530C}" dt="2022-07-16T16:23:23.599" v="5844" actId="1035"/>
          <ac:spMkLst>
            <pc:docMk/>
            <pc:sldMk cId="4281153154" sldId="266"/>
            <ac:spMk id="10" creationId="{A44840FD-B047-3415-E615-E7D9E5EF6035}"/>
          </ac:spMkLst>
        </pc:spChg>
        <pc:spChg chg="add mod">
          <ac:chgData name="김소희" userId="292a1162-0793-4577-a94d-2dae0dfa5995" providerId="ADAL" clId="{56FB9BA8-8618-469E-B881-B7E5EAC1530C}" dt="2022-07-16T16:23:39.407" v="5845" actId="1076"/>
          <ac:spMkLst>
            <pc:docMk/>
            <pc:sldMk cId="4281153154" sldId="266"/>
            <ac:spMk id="11" creationId="{E4C6515E-6A1B-DBC3-BE77-9018F93233BD}"/>
          </ac:spMkLst>
        </pc:spChg>
        <pc:spChg chg="add del mod">
          <ac:chgData name="김소희" userId="292a1162-0793-4577-a94d-2dae0dfa5995" providerId="ADAL" clId="{56FB9BA8-8618-469E-B881-B7E5EAC1530C}" dt="2022-07-16T16:34:59.918" v="5870" actId="478"/>
          <ac:spMkLst>
            <pc:docMk/>
            <pc:sldMk cId="4281153154" sldId="266"/>
            <ac:spMk id="13" creationId="{9AB1625D-C819-619E-FE31-34C0E6373698}"/>
          </ac:spMkLst>
        </pc:spChg>
        <pc:spChg chg="add mod">
          <ac:chgData name="김소희" userId="292a1162-0793-4577-a94d-2dae0dfa5995" providerId="ADAL" clId="{56FB9BA8-8618-469E-B881-B7E5EAC1530C}" dt="2022-07-16T16:23:13.587" v="5830" actId="1035"/>
          <ac:spMkLst>
            <pc:docMk/>
            <pc:sldMk cId="4281153154" sldId="266"/>
            <ac:spMk id="14" creationId="{E89E35C5-CDC5-E213-E030-34717EFA3209}"/>
          </ac:spMkLst>
        </pc:spChg>
        <pc:spChg chg="add mod">
          <ac:chgData name="김소희" userId="292a1162-0793-4577-a94d-2dae0dfa5995" providerId="ADAL" clId="{56FB9BA8-8618-469E-B881-B7E5EAC1530C}" dt="2022-07-16T16:23:13.587" v="5830" actId="1035"/>
          <ac:spMkLst>
            <pc:docMk/>
            <pc:sldMk cId="4281153154" sldId="266"/>
            <ac:spMk id="15" creationId="{8D930912-89D0-1463-E935-699E3D0E262D}"/>
          </ac:spMkLst>
        </pc:spChg>
        <pc:spChg chg="add mod">
          <ac:chgData name="김소희" userId="292a1162-0793-4577-a94d-2dae0dfa5995" providerId="ADAL" clId="{56FB9BA8-8618-469E-B881-B7E5EAC1530C}" dt="2022-07-17T09:55:29.688" v="6662" actId="1035"/>
          <ac:spMkLst>
            <pc:docMk/>
            <pc:sldMk cId="4281153154" sldId="266"/>
            <ac:spMk id="17" creationId="{E99EF0D5-E6E0-BE23-A763-BD4C3DDE6434}"/>
          </ac:spMkLst>
        </pc:spChg>
        <pc:spChg chg="add mod">
          <ac:chgData name="김소희" userId="292a1162-0793-4577-a94d-2dae0dfa5995" providerId="ADAL" clId="{56FB9BA8-8618-469E-B881-B7E5EAC1530C}" dt="2022-07-16T16:47:40.786" v="6395" actId="1076"/>
          <ac:spMkLst>
            <pc:docMk/>
            <pc:sldMk cId="4281153154" sldId="266"/>
            <ac:spMk id="18" creationId="{7A35343B-4E3F-F8A2-908F-D28E89C1C95C}"/>
          </ac:spMkLst>
        </pc:spChg>
        <pc:picChg chg="add del mod">
          <ac:chgData name="김소희" userId="292a1162-0793-4577-a94d-2dae0dfa5995" providerId="ADAL" clId="{56FB9BA8-8618-469E-B881-B7E5EAC1530C}" dt="2022-07-16T09:44:19.336" v="2729" actId="478"/>
          <ac:picMkLst>
            <pc:docMk/>
            <pc:sldMk cId="4281153154" sldId="266"/>
            <ac:picMk id="4" creationId="{64024CAB-69DB-9876-2E51-69DF7CDD967A}"/>
          </ac:picMkLst>
        </pc:picChg>
        <pc:picChg chg="del">
          <ac:chgData name="김소희" userId="292a1162-0793-4577-a94d-2dae0dfa5995" providerId="ADAL" clId="{56FB9BA8-8618-469E-B881-B7E5EAC1530C}" dt="2022-07-16T09:43:23.733" v="2718" actId="478"/>
          <ac:picMkLst>
            <pc:docMk/>
            <pc:sldMk cId="4281153154" sldId="266"/>
            <ac:picMk id="5" creationId="{2B1D5BB1-3B52-7157-1523-03F72D9D4E0B}"/>
          </ac:picMkLst>
        </pc:picChg>
        <pc:picChg chg="add mod">
          <ac:chgData name="김소희" userId="292a1162-0793-4577-a94d-2dae0dfa5995" providerId="ADAL" clId="{56FB9BA8-8618-469E-B881-B7E5EAC1530C}" dt="2022-07-16T16:25:46.304" v="5861" actId="1076"/>
          <ac:picMkLst>
            <pc:docMk/>
            <pc:sldMk cId="4281153154" sldId="266"/>
            <ac:picMk id="7" creationId="{66570E45-0B89-3E19-4B27-7F32E857FC02}"/>
          </ac:picMkLst>
        </pc:picChg>
        <pc:picChg chg="del">
          <ac:chgData name="김소희" userId="292a1162-0793-4577-a94d-2dae0dfa5995" providerId="ADAL" clId="{56FB9BA8-8618-469E-B881-B7E5EAC1530C}" dt="2022-07-16T09:43:23.733" v="2718" actId="478"/>
          <ac:picMkLst>
            <pc:docMk/>
            <pc:sldMk cId="4281153154" sldId="266"/>
            <ac:picMk id="8" creationId="{EA934249-FCAF-95AB-CED5-79C520AB08BA}"/>
          </ac:picMkLst>
        </pc:picChg>
        <pc:picChg chg="del">
          <ac:chgData name="김소희" userId="292a1162-0793-4577-a94d-2dae0dfa5995" providerId="ADAL" clId="{56FB9BA8-8618-469E-B881-B7E5EAC1530C}" dt="2022-07-16T09:43:23.733" v="2718" actId="478"/>
          <ac:picMkLst>
            <pc:docMk/>
            <pc:sldMk cId="4281153154" sldId="266"/>
            <ac:picMk id="11" creationId="{857B6171-CD2E-B19F-500D-79822B30AC41}"/>
          </ac:picMkLst>
        </pc:picChg>
        <pc:picChg chg="add mod">
          <ac:chgData name="김소희" userId="292a1162-0793-4577-a94d-2dae0dfa5995" providerId="ADAL" clId="{56FB9BA8-8618-469E-B881-B7E5EAC1530C}" dt="2022-07-16T16:47:35.718" v="6394" actId="1035"/>
          <ac:picMkLst>
            <pc:docMk/>
            <pc:sldMk cId="4281153154" sldId="266"/>
            <ac:picMk id="12" creationId="{F722584A-E6D6-C0F2-949D-4F622A3ECFB5}"/>
          </ac:picMkLst>
        </pc:picChg>
        <pc:picChg chg="add mod">
          <ac:chgData name="김소희" userId="292a1162-0793-4577-a94d-2dae0dfa5995" providerId="ADAL" clId="{56FB9BA8-8618-469E-B881-B7E5EAC1530C}" dt="2022-07-16T16:27:00.480" v="5869" actId="14100"/>
          <ac:picMkLst>
            <pc:docMk/>
            <pc:sldMk cId="4281153154" sldId="266"/>
            <ac:picMk id="16" creationId="{61ED6A02-5182-78B8-E205-3BC9442BDECF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6T14:19:20.159" v="5422" actId="20577"/>
        <pc:sldMkLst>
          <pc:docMk/>
          <pc:sldMk cId="823482226" sldId="267"/>
        </pc:sldMkLst>
        <pc:spChg chg="mod">
          <ac:chgData name="김소희" userId="292a1162-0793-4577-a94d-2dae0dfa5995" providerId="ADAL" clId="{56FB9BA8-8618-469E-B881-B7E5EAC1530C}" dt="2022-07-16T09:44:05.628" v="2727" actId="20577"/>
          <ac:spMkLst>
            <pc:docMk/>
            <pc:sldMk cId="823482226" sldId="267"/>
            <ac:spMk id="2" creationId="{5C386871-B092-6B43-A8DA-B84A6CCCC7F5}"/>
          </ac:spMkLst>
        </pc:spChg>
        <pc:spChg chg="add del mod">
          <ac:chgData name="김소희" userId="292a1162-0793-4577-a94d-2dae0dfa5995" providerId="ADAL" clId="{56FB9BA8-8618-469E-B881-B7E5EAC1530C}" dt="2022-07-16T13:31:22.647" v="4546" actId="478"/>
          <ac:spMkLst>
            <pc:docMk/>
            <pc:sldMk cId="823482226" sldId="267"/>
            <ac:spMk id="8" creationId="{48D52675-99FF-A883-822E-BFAAE7C1D1F2}"/>
          </ac:spMkLst>
        </pc:spChg>
        <pc:spChg chg="add mod">
          <ac:chgData name="김소희" userId="292a1162-0793-4577-a94d-2dae0dfa5995" providerId="ADAL" clId="{56FB9BA8-8618-469E-B881-B7E5EAC1530C}" dt="2022-07-16T14:16:38.987" v="5389" actId="1037"/>
          <ac:spMkLst>
            <pc:docMk/>
            <pc:sldMk cId="823482226" sldId="267"/>
            <ac:spMk id="10" creationId="{505A864D-43A1-E27A-6F0E-94048FDBCFC2}"/>
          </ac:spMkLst>
        </pc:spChg>
        <pc:spChg chg="add mod">
          <ac:chgData name="김소희" userId="292a1162-0793-4577-a94d-2dae0dfa5995" providerId="ADAL" clId="{56FB9BA8-8618-469E-B881-B7E5EAC1530C}" dt="2022-07-16T14:17:03.885" v="5395" actId="1076"/>
          <ac:spMkLst>
            <pc:docMk/>
            <pc:sldMk cId="823482226" sldId="267"/>
            <ac:spMk id="11" creationId="{4C75138B-7097-5754-7AD6-79B09C3159C6}"/>
          </ac:spMkLst>
        </pc:spChg>
        <pc:spChg chg="add mod">
          <ac:chgData name="김소희" userId="292a1162-0793-4577-a94d-2dae0dfa5995" providerId="ADAL" clId="{56FB9BA8-8618-469E-B881-B7E5EAC1530C}" dt="2022-07-16T14:16:51.744" v="5393" actId="14100"/>
          <ac:spMkLst>
            <pc:docMk/>
            <pc:sldMk cId="823482226" sldId="267"/>
            <ac:spMk id="12" creationId="{F6F1740F-2DCB-B755-E9B3-52B09FE71B03}"/>
          </ac:spMkLst>
        </pc:spChg>
        <pc:spChg chg="add mod">
          <ac:chgData name="김소희" userId="292a1162-0793-4577-a94d-2dae0dfa5995" providerId="ADAL" clId="{56FB9BA8-8618-469E-B881-B7E5EAC1530C}" dt="2022-07-16T14:18:09.723" v="5417" actId="1076"/>
          <ac:spMkLst>
            <pc:docMk/>
            <pc:sldMk cId="823482226" sldId="267"/>
            <ac:spMk id="13" creationId="{B5B1DA14-4F32-2E8C-7FD1-A86F5EEDFE9E}"/>
          </ac:spMkLst>
        </pc:spChg>
        <pc:spChg chg="del mod">
          <ac:chgData name="김소희" userId="292a1162-0793-4577-a94d-2dae0dfa5995" providerId="ADAL" clId="{56FB9BA8-8618-469E-B881-B7E5EAC1530C}" dt="2022-07-16T13:46:36.530" v="4663" actId="478"/>
          <ac:spMkLst>
            <pc:docMk/>
            <pc:sldMk cId="823482226" sldId="267"/>
            <ac:spMk id="16" creationId="{03AE33B7-4BBB-4B90-D542-91EB98D7C97B}"/>
          </ac:spMkLst>
        </pc:spChg>
        <pc:spChg chg="add del mod topLvl">
          <ac:chgData name="김소희" userId="292a1162-0793-4577-a94d-2dae0dfa5995" providerId="ADAL" clId="{56FB9BA8-8618-469E-B881-B7E5EAC1530C}" dt="2022-07-16T13:47:54.074" v="4675" actId="164"/>
          <ac:spMkLst>
            <pc:docMk/>
            <pc:sldMk cId="823482226" sldId="267"/>
            <ac:spMk id="18" creationId="{B7C089CA-85FA-2A45-C401-EA15C34413AF}"/>
          </ac:spMkLst>
        </pc:spChg>
        <pc:spChg chg="add del mod topLvl">
          <ac:chgData name="김소희" userId="292a1162-0793-4577-a94d-2dae0dfa5995" providerId="ADAL" clId="{56FB9BA8-8618-469E-B881-B7E5EAC1530C}" dt="2022-07-16T13:47:54.074" v="4675" actId="164"/>
          <ac:spMkLst>
            <pc:docMk/>
            <pc:sldMk cId="823482226" sldId="267"/>
            <ac:spMk id="19" creationId="{9583431D-F2B7-3E4C-2BAB-761A5E6C0C1F}"/>
          </ac:spMkLst>
        </pc:spChg>
        <pc:spChg chg="del mod">
          <ac:chgData name="김소희" userId="292a1162-0793-4577-a94d-2dae0dfa5995" providerId="ADAL" clId="{56FB9BA8-8618-469E-B881-B7E5EAC1530C}" dt="2022-07-16T13:46:32.630" v="4662" actId="478"/>
          <ac:spMkLst>
            <pc:docMk/>
            <pc:sldMk cId="823482226" sldId="267"/>
            <ac:spMk id="20" creationId="{9194579F-7D1D-69D9-3CA1-296669831957}"/>
          </ac:spMkLst>
        </pc:spChg>
        <pc:spChg chg="del mod">
          <ac:chgData name="김소희" userId="292a1162-0793-4577-a94d-2dae0dfa5995" providerId="ADAL" clId="{56FB9BA8-8618-469E-B881-B7E5EAC1530C}" dt="2022-07-16T13:46:43.564" v="4664" actId="478"/>
          <ac:spMkLst>
            <pc:docMk/>
            <pc:sldMk cId="823482226" sldId="267"/>
            <ac:spMk id="21" creationId="{DCB8ACAD-0A2D-D660-1823-BA5CD488B1B5}"/>
          </ac:spMkLst>
        </pc:spChg>
        <pc:spChg chg="add mod">
          <ac:chgData name="김소희" userId="292a1162-0793-4577-a94d-2dae0dfa5995" providerId="ADAL" clId="{56FB9BA8-8618-469E-B881-B7E5EAC1530C}" dt="2022-07-16T13:47:54.074" v="4675" actId="164"/>
          <ac:spMkLst>
            <pc:docMk/>
            <pc:sldMk cId="823482226" sldId="267"/>
            <ac:spMk id="22" creationId="{DAF3ABAB-7E78-840D-AB11-0172EDDF3D71}"/>
          </ac:spMkLst>
        </pc:spChg>
        <pc:spChg chg="add mod">
          <ac:chgData name="김소희" userId="292a1162-0793-4577-a94d-2dae0dfa5995" providerId="ADAL" clId="{56FB9BA8-8618-469E-B881-B7E5EAC1530C}" dt="2022-07-16T13:47:54.074" v="4675" actId="164"/>
          <ac:spMkLst>
            <pc:docMk/>
            <pc:sldMk cId="823482226" sldId="267"/>
            <ac:spMk id="23" creationId="{B7CE930C-060F-4785-748A-AB3CD50D80AF}"/>
          </ac:spMkLst>
        </pc:spChg>
        <pc:spChg chg="add del mod">
          <ac:chgData name="김소희" userId="292a1162-0793-4577-a94d-2dae0dfa5995" providerId="ADAL" clId="{56FB9BA8-8618-469E-B881-B7E5EAC1530C}" dt="2022-07-16T13:49:01.155" v="4680"/>
          <ac:spMkLst>
            <pc:docMk/>
            <pc:sldMk cId="823482226" sldId="267"/>
            <ac:spMk id="24" creationId="{921E2A2F-1DFC-0B65-4831-8DAA2D6C5438}"/>
          </ac:spMkLst>
        </pc:spChg>
        <pc:spChg chg="add del mod">
          <ac:chgData name="김소희" userId="292a1162-0793-4577-a94d-2dae0dfa5995" providerId="ADAL" clId="{56FB9BA8-8618-469E-B881-B7E5EAC1530C}" dt="2022-07-16T13:49:01.155" v="4680"/>
          <ac:spMkLst>
            <pc:docMk/>
            <pc:sldMk cId="823482226" sldId="267"/>
            <ac:spMk id="25" creationId="{2FA034EE-522A-D284-570B-6B3225BF8DCA}"/>
          </ac:spMkLst>
        </pc:spChg>
        <pc:spChg chg="add mod">
          <ac:chgData name="김소희" userId="292a1162-0793-4577-a94d-2dae0dfa5995" providerId="ADAL" clId="{56FB9BA8-8618-469E-B881-B7E5EAC1530C}" dt="2022-07-16T14:19:20.159" v="5422" actId="20577"/>
          <ac:spMkLst>
            <pc:docMk/>
            <pc:sldMk cId="823482226" sldId="267"/>
            <ac:spMk id="26" creationId="{0B2E71C4-63DD-5D21-3108-80838DB539DC}"/>
          </ac:spMkLst>
        </pc:spChg>
        <pc:spChg chg="add mod">
          <ac:chgData name="김소희" userId="292a1162-0793-4577-a94d-2dae0dfa5995" providerId="ADAL" clId="{56FB9BA8-8618-469E-B881-B7E5EAC1530C}" dt="2022-07-16T13:57:11.040" v="4895" actId="1037"/>
          <ac:spMkLst>
            <pc:docMk/>
            <pc:sldMk cId="823482226" sldId="267"/>
            <ac:spMk id="27" creationId="{0EB3B09D-29FB-5641-3658-98165C3662E2}"/>
          </ac:spMkLst>
        </pc:spChg>
        <pc:spChg chg="add mod">
          <ac:chgData name="김소희" userId="292a1162-0793-4577-a94d-2dae0dfa5995" providerId="ADAL" clId="{56FB9BA8-8618-469E-B881-B7E5EAC1530C}" dt="2022-07-16T14:05:57.542" v="5057" actId="164"/>
          <ac:spMkLst>
            <pc:docMk/>
            <pc:sldMk cId="823482226" sldId="267"/>
            <ac:spMk id="28" creationId="{55068063-54D5-482C-6350-2134AE9A12C8}"/>
          </ac:spMkLst>
        </pc:spChg>
        <pc:spChg chg="add mod">
          <ac:chgData name="김소희" userId="292a1162-0793-4577-a94d-2dae0dfa5995" providerId="ADAL" clId="{56FB9BA8-8618-469E-B881-B7E5EAC1530C}" dt="2022-07-16T14:18:18.481" v="5419" actId="1076"/>
          <ac:spMkLst>
            <pc:docMk/>
            <pc:sldMk cId="823482226" sldId="267"/>
            <ac:spMk id="29" creationId="{3206A378-0E36-B833-A9CC-30BE0FE0AA9D}"/>
          </ac:spMkLst>
        </pc:spChg>
        <pc:grpChg chg="add mod ord">
          <ac:chgData name="김소희" userId="292a1162-0793-4577-a94d-2dae0dfa5995" providerId="ADAL" clId="{56FB9BA8-8618-469E-B881-B7E5EAC1530C}" dt="2022-07-16T13:57:25.431" v="4897" actId="1076"/>
          <ac:grpSpMkLst>
            <pc:docMk/>
            <pc:sldMk cId="823482226" sldId="267"/>
            <ac:grpSpMk id="6" creationId="{B58EC3AE-7195-3D95-1C6B-4E17454DE56C}"/>
          </ac:grpSpMkLst>
        </pc:grpChg>
        <pc:grpChg chg="add del mod">
          <ac:chgData name="김소희" userId="292a1162-0793-4577-a94d-2dae0dfa5995" providerId="ADAL" clId="{56FB9BA8-8618-469E-B881-B7E5EAC1530C}" dt="2022-07-16T13:46:50.885" v="4666" actId="165"/>
          <ac:grpSpMkLst>
            <pc:docMk/>
            <pc:sldMk cId="823482226" sldId="267"/>
            <ac:grpSpMk id="14" creationId="{17821C68-0FF5-E7BC-C52C-DBBBA69A4E6E}"/>
          </ac:grpSpMkLst>
        </pc:grpChg>
        <pc:grpChg chg="add mod">
          <ac:chgData name="김소희" userId="292a1162-0793-4577-a94d-2dae0dfa5995" providerId="ADAL" clId="{56FB9BA8-8618-469E-B881-B7E5EAC1530C}" dt="2022-07-16T14:18:09.723" v="5417" actId="1076"/>
          <ac:grpSpMkLst>
            <pc:docMk/>
            <pc:sldMk cId="823482226" sldId="267"/>
            <ac:grpSpMk id="30" creationId="{1F39CF99-D5CD-F251-9866-53C6321BB7CB}"/>
          </ac:grpSpMkLst>
        </pc:grpChg>
        <pc:picChg chg="add mod modCrop">
          <ac:chgData name="김소희" userId="292a1162-0793-4577-a94d-2dae0dfa5995" providerId="ADAL" clId="{56FB9BA8-8618-469E-B881-B7E5EAC1530C}" dt="2022-07-16T14:19:09.687" v="5420" actId="1076"/>
          <ac:picMkLst>
            <pc:docMk/>
            <pc:sldMk cId="823482226" sldId="267"/>
            <ac:picMk id="4" creationId="{3BA3D4B1-8FF7-D712-8062-E7C82489B203}"/>
          </ac:picMkLst>
        </pc:picChg>
        <pc:picChg chg="del">
          <ac:chgData name="김소희" userId="292a1162-0793-4577-a94d-2dae0dfa5995" providerId="ADAL" clId="{56FB9BA8-8618-469E-B881-B7E5EAC1530C}" dt="2022-07-16T09:43:27.298" v="2719" actId="478"/>
          <ac:picMkLst>
            <pc:docMk/>
            <pc:sldMk cId="823482226" sldId="267"/>
            <ac:picMk id="5" creationId="{2B1D5BB1-3B52-7157-1523-03F72D9D4E0B}"/>
          </ac:picMkLst>
        </pc:picChg>
        <pc:picChg chg="add mod">
          <ac:chgData name="김소희" userId="292a1162-0793-4577-a94d-2dae0dfa5995" providerId="ADAL" clId="{56FB9BA8-8618-469E-B881-B7E5EAC1530C}" dt="2022-07-16T14:05:57.542" v="5057" actId="164"/>
          <ac:picMkLst>
            <pc:docMk/>
            <pc:sldMk cId="823482226" sldId="267"/>
            <ac:picMk id="5" creationId="{3BA724AA-EC82-064A-A524-2C0AC1CC2903}"/>
          </ac:picMkLst>
        </pc:picChg>
        <pc:picChg chg="add mod modCrop">
          <ac:chgData name="김소희" userId="292a1162-0793-4577-a94d-2dae0dfa5995" providerId="ADAL" clId="{56FB9BA8-8618-469E-B881-B7E5EAC1530C}" dt="2022-07-16T14:16:40.816" v="5390" actId="1076"/>
          <ac:picMkLst>
            <pc:docMk/>
            <pc:sldMk cId="823482226" sldId="267"/>
            <ac:picMk id="7" creationId="{7570B179-4177-2904-52B5-FBC13CD82DE7}"/>
          </ac:picMkLst>
        </pc:picChg>
        <pc:picChg chg="del">
          <ac:chgData name="김소희" userId="292a1162-0793-4577-a94d-2dae0dfa5995" providerId="ADAL" clId="{56FB9BA8-8618-469E-B881-B7E5EAC1530C}" dt="2022-07-16T09:43:27.298" v="2719" actId="478"/>
          <ac:picMkLst>
            <pc:docMk/>
            <pc:sldMk cId="823482226" sldId="267"/>
            <ac:picMk id="8" creationId="{EA934249-FCAF-95AB-CED5-79C520AB08BA}"/>
          </ac:picMkLst>
        </pc:picChg>
        <pc:picChg chg="del">
          <ac:chgData name="김소희" userId="292a1162-0793-4577-a94d-2dae0dfa5995" providerId="ADAL" clId="{56FB9BA8-8618-469E-B881-B7E5EAC1530C}" dt="2022-07-16T09:43:27.298" v="2719" actId="478"/>
          <ac:picMkLst>
            <pc:docMk/>
            <pc:sldMk cId="823482226" sldId="267"/>
            <ac:picMk id="11" creationId="{857B6171-CD2E-B19F-500D-79822B30AC41}"/>
          </ac:picMkLst>
        </pc:picChg>
        <pc:picChg chg="mod topLvl modCrop">
          <ac:chgData name="김소희" userId="292a1162-0793-4577-a94d-2dae0dfa5995" providerId="ADAL" clId="{56FB9BA8-8618-469E-B881-B7E5EAC1530C}" dt="2022-07-16T13:48:17.992" v="4678" actId="732"/>
          <ac:picMkLst>
            <pc:docMk/>
            <pc:sldMk cId="823482226" sldId="267"/>
            <ac:picMk id="15" creationId="{B5E9E492-AEEC-AD2B-61F9-A11C80E10A48}"/>
          </ac:picMkLst>
        </pc:picChg>
        <pc:cxnChg chg="del mod">
          <ac:chgData name="김소희" userId="292a1162-0793-4577-a94d-2dae0dfa5995" providerId="ADAL" clId="{56FB9BA8-8618-469E-B881-B7E5EAC1530C}" dt="2022-07-16T13:46:48.444" v="4665" actId="478"/>
          <ac:cxnSpMkLst>
            <pc:docMk/>
            <pc:sldMk cId="823482226" sldId="267"/>
            <ac:cxnSpMk id="17" creationId="{96626C23-BBEF-81A8-1087-3FCBE422D1A8}"/>
          </ac:cxnSpMkLst>
        </pc:cxnChg>
      </pc:sldChg>
      <pc:sldChg chg="addSp delSp modSp add mod ord">
        <pc:chgData name="김소희" userId="292a1162-0793-4577-a94d-2dae0dfa5995" providerId="ADAL" clId="{56FB9BA8-8618-469E-B881-B7E5EAC1530C}" dt="2022-07-16T16:24:21.069" v="5852" actId="1035"/>
        <pc:sldMkLst>
          <pc:docMk/>
          <pc:sldMk cId="3685255024" sldId="268"/>
        </pc:sldMkLst>
        <pc:spChg chg="mod">
          <ac:chgData name="김소희" userId="292a1162-0793-4577-a94d-2dae0dfa5995" providerId="ADAL" clId="{56FB9BA8-8618-469E-B881-B7E5EAC1530C}" dt="2022-07-16T09:48:50.970" v="2767"/>
          <ac:spMkLst>
            <pc:docMk/>
            <pc:sldMk cId="3685255024" sldId="268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6T14:21:18.546" v="5444" actId="14100"/>
          <ac:spMkLst>
            <pc:docMk/>
            <pc:sldMk cId="3685255024" sldId="268"/>
            <ac:spMk id="7" creationId="{4D70969F-B72C-E13B-3A27-807376949EF3}"/>
          </ac:spMkLst>
        </pc:spChg>
        <pc:spChg chg="add mod">
          <ac:chgData name="김소희" userId="292a1162-0793-4577-a94d-2dae0dfa5995" providerId="ADAL" clId="{56FB9BA8-8618-469E-B881-B7E5EAC1530C}" dt="2022-07-16T16:23:03.399" v="5816" actId="1076"/>
          <ac:spMkLst>
            <pc:docMk/>
            <pc:sldMk cId="3685255024" sldId="268"/>
            <ac:spMk id="8" creationId="{F09E10D0-500A-B99C-CBFD-25923A7906EF}"/>
          </ac:spMkLst>
        </pc:spChg>
        <pc:spChg chg="add del mod">
          <ac:chgData name="김소희" userId="292a1162-0793-4577-a94d-2dae0dfa5995" providerId="ADAL" clId="{56FB9BA8-8618-469E-B881-B7E5EAC1530C}" dt="2022-07-16T14:21:53.318" v="5486"/>
          <ac:spMkLst>
            <pc:docMk/>
            <pc:sldMk cId="3685255024" sldId="268"/>
            <ac:spMk id="10" creationId="{CC76ED43-C7AA-49DB-8C6A-A54674A37204}"/>
          </ac:spMkLst>
        </pc:spChg>
        <pc:spChg chg="add mod">
          <ac:chgData name="김소희" userId="292a1162-0793-4577-a94d-2dae0dfa5995" providerId="ADAL" clId="{56FB9BA8-8618-469E-B881-B7E5EAC1530C}" dt="2022-07-16T16:24:21.069" v="5852" actId="1035"/>
          <ac:spMkLst>
            <pc:docMk/>
            <pc:sldMk cId="3685255024" sldId="268"/>
            <ac:spMk id="11" creationId="{CCC8864A-DD65-070E-70D1-3CB298A5112E}"/>
          </ac:spMkLst>
        </pc:spChg>
        <pc:spChg chg="add mod">
          <ac:chgData name="김소희" userId="292a1162-0793-4577-a94d-2dae0dfa5995" providerId="ADAL" clId="{56FB9BA8-8618-469E-B881-B7E5EAC1530C}" dt="2022-07-16T15:35:10.868" v="5507" actId="20577"/>
          <ac:spMkLst>
            <pc:docMk/>
            <pc:sldMk cId="3685255024" sldId="268"/>
            <ac:spMk id="12" creationId="{F0ABF226-EA99-35B3-765F-D21167F361B4}"/>
          </ac:spMkLst>
        </pc:spChg>
        <pc:spChg chg="add mod">
          <ac:chgData name="김소희" userId="292a1162-0793-4577-a94d-2dae0dfa5995" providerId="ADAL" clId="{56FB9BA8-8618-469E-B881-B7E5EAC1530C}" dt="2022-07-16T15:36:23.259" v="5685" actId="20577"/>
          <ac:spMkLst>
            <pc:docMk/>
            <pc:sldMk cId="3685255024" sldId="268"/>
            <ac:spMk id="13" creationId="{625E10A7-CE26-050D-5157-B8389F747707}"/>
          </ac:spMkLst>
        </pc:spChg>
        <pc:picChg chg="add mod">
          <ac:chgData name="김소희" userId="292a1162-0793-4577-a94d-2dae0dfa5995" providerId="ADAL" clId="{56FB9BA8-8618-469E-B881-B7E5EAC1530C}" dt="2022-07-16T16:22:59.130" v="5815" actId="1076"/>
          <ac:picMkLst>
            <pc:docMk/>
            <pc:sldMk cId="3685255024" sldId="268"/>
            <ac:picMk id="4" creationId="{DE3370A8-E560-5A2A-167A-0DCC7CC0B805}"/>
          </ac:picMkLst>
        </pc:picChg>
        <pc:picChg chg="add mod">
          <ac:chgData name="김소희" userId="292a1162-0793-4577-a94d-2dae0dfa5995" providerId="ADAL" clId="{56FB9BA8-8618-469E-B881-B7E5EAC1530C}" dt="2022-07-16T15:35:40.722" v="5554" actId="14100"/>
          <ac:picMkLst>
            <pc:docMk/>
            <pc:sldMk cId="3685255024" sldId="268"/>
            <ac:picMk id="6" creationId="{E17F1D46-98D2-EA06-085E-20B47EE269A5}"/>
          </ac:picMkLst>
        </pc:picChg>
      </pc:sldChg>
      <pc:sldChg chg="addSp delSp modSp add mod">
        <pc:chgData name="김소희" userId="292a1162-0793-4577-a94d-2dae0dfa5995" providerId="ADAL" clId="{56FB9BA8-8618-469E-B881-B7E5EAC1530C}" dt="2022-07-16T16:49:11.097" v="6509" actId="20577"/>
        <pc:sldMkLst>
          <pc:docMk/>
          <pc:sldMk cId="2469761216" sldId="269"/>
        </pc:sldMkLst>
        <pc:spChg chg="add mod">
          <ac:chgData name="김소희" userId="292a1162-0793-4577-a94d-2dae0dfa5995" providerId="ADAL" clId="{56FB9BA8-8618-469E-B881-B7E5EAC1530C}" dt="2022-07-16T16:49:11.097" v="6509" actId="20577"/>
          <ac:spMkLst>
            <pc:docMk/>
            <pc:sldMk cId="2469761216" sldId="269"/>
            <ac:spMk id="6" creationId="{EFA8B7E0-492C-4117-880E-44A23D6C39EC}"/>
          </ac:spMkLst>
        </pc:spChg>
        <pc:spChg chg="mod">
          <ac:chgData name="김소희" userId="292a1162-0793-4577-a94d-2dae0dfa5995" providerId="ADAL" clId="{56FB9BA8-8618-469E-B881-B7E5EAC1530C}" dt="2022-07-16T16:35:23.644" v="5878" actId="1035"/>
          <ac:spMkLst>
            <pc:docMk/>
            <pc:sldMk cId="2469761216" sldId="269"/>
            <ac:spMk id="14" creationId="{E89E35C5-CDC5-E213-E030-34717EFA3209}"/>
          </ac:spMkLst>
        </pc:spChg>
        <pc:spChg chg="del">
          <ac:chgData name="김소희" userId="292a1162-0793-4577-a94d-2dae0dfa5995" providerId="ADAL" clId="{56FB9BA8-8618-469E-B881-B7E5EAC1530C}" dt="2022-07-16T09:52:58.772" v="2808" actId="478"/>
          <ac:spMkLst>
            <pc:docMk/>
            <pc:sldMk cId="2469761216" sldId="269"/>
            <ac:spMk id="15" creationId="{8D930912-89D0-1463-E935-699E3D0E262D}"/>
          </ac:spMkLst>
        </pc:spChg>
        <pc:picChg chg="add mod">
          <ac:chgData name="김소희" userId="292a1162-0793-4577-a94d-2dae0dfa5995" providerId="ADAL" clId="{56FB9BA8-8618-469E-B881-B7E5EAC1530C}" dt="2022-07-16T16:35:27.028" v="5879" actId="1076"/>
          <ac:picMkLst>
            <pc:docMk/>
            <pc:sldMk cId="2469761216" sldId="269"/>
            <ac:picMk id="4" creationId="{7DB98AC0-EF39-454C-E9A7-3C2C745E5BCE}"/>
          </ac:picMkLst>
        </pc:picChg>
        <pc:picChg chg="del">
          <ac:chgData name="김소희" userId="292a1162-0793-4577-a94d-2dae0dfa5995" providerId="ADAL" clId="{56FB9BA8-8618-469E-B881-B7E5EAC1530C}" dt="2022-07-16T09:52:57.861" v="2806" actId="478"/>
          <ac:picMkLst>
            <pc:docMk/>
            <pc:sldMk cId="2469761216" sldId="269"/>
            <ac:picMk id="7" creationId="{66570E45-0B89-3E19-4B27-7F32E857FC02}"/>
          </ac:picMkLst>
        </pc:picChg>
        <pc:picChg chg="del">
          <ac:chgData name="김소희" userId="292a1162-0793-4577-a94d-2dae0dfa5995" providerId="ADAL" clId="{56FB9BA8-8618-469E-B881-B7E5EAC1530C}" dt="2022-07-16T09:52:58.156" v="2807" actId="478"/>
          <ac:picMkLst>
            <pc:docMk/>
            <pc:sldMk cId="2469761216" sldId="269"/>
            <ac:picMk id="12" creationId="{F722584A-E6D6-C0F2-949D-4F622A3ECFB5}"/>
          </ac:picMkLst>
        </pc:picChg>
      </pc:sldChg>
      <pc:sldChg chg="addSp delSp modSp add mod">
        <pc:chgData name="김소희" userId="292a1162-0793-4577-a94d-2dae0dfa5995" providerId="ADAL" clId="{56FB9BA8-8618-469E-B881-B7E5EAC1530C}" dt="2022-07-17T11:28:19.260" v="6675" actId="1076"/>
        <pc:sldMkLst>
          <pc:docMk/>
          <pc:sldMk cId="1001211680" sldId="270"/>
        </pc:sldMkLst>
        <pc:spChg chg="mod">
          <ac:chgData name="김소희" userId="292a1162-0793-4577-a94d-2dae0dfa5995" providerId="ADAL" clId="{56FB9BA8-8618-469E-B881-B7E5EAC1530C}" dt="2022-07-16T09:55:20.568" v="2883" actId="20577"/>
          <ac:spMkLst>
            <pc:docMk/>
            <pc:sldMk cId="1001211680" sldId="270"/>
            <ac:spMk id="2" creationId="{5C386871-B092-6B43-A8DA-B84A6CCCC7F5}"/>
          </ac:spMkLst>
        </pc:spChg>
        <pc:spChg chg="add del">
          <ac:chgData name="김소희" userId="292a1162-0793-4577-a94d-2dae0dfa5995" providerId="ADAL" clId="{56FB9BA8-8618-469E-B881-B7E5EAC1530C}" dt="2022-07-16T09:55:40.161" v="2886" actId="22"/>
          <ac:spMkLst>
            <pc:docMk/>
            <pc:sldMk cId="1001211680" sldId="270"/>
            <ac:spMk id="7" creationId="{15C3B2BA-17ED-CA42-7B7A-1092DAE5B046}"/>
          </ac:spMkLst>
        </pc:spChg>
        <pc:spChg chg="add mod">
          <ac:chgData name="김소희" userId="292a1162-0793-4577-a94d-2dae0dfa5995" providerId="ADAL" clId="{56FB9BA8-8618-469E-B881-B7E5EAC1530C}" dt="2022-07-17T11:28:19.260" v="6675" actId="1076"/>
          <ac:spMkLst>
            <pc:docMk/>
            <pc:sldMk cId="1001211680" sldId="270"/>
            <ac:spMk id="10" creationId="{72987552-5AA4-DD5A-C2A2-02550016258E}"/>
          </ac:spMkLst>
        </pc:spChg>
        <pc:spChg chg="del">
          <ac:chgData name="김소희" userId="292a1162-0793-4577-a94d-2dae0dfa5995" providerId="ADAL" clId="{56FB9BA8-8618-469E-B881-B7E5EAC1530C}" dt="2022-07-16T09:55:51.558" v="2898" actId="478"/>
          <ac:spMkLst>
            <pc:docMk/>
            <pc:sldMk cId="1001211680" sldId="270"/>
            <ac:spMk id="14" creationId="{E89E35C5-CDC5-E213-E030-34717EFA3209}"/>
          </ac:spMkLst>
        </pc:spChg>
        <pc:picChg chg="del">
          <ac:chgData name="김소희" userId="292a1162-0793-4577-a94d-2dae0dfa5995" providerId="ADAL" clId="{56FB9BA8-8618-469E-B881-B7E5EAC1530C}" dt="2022-07-16T09:55:37.578" v="2884" actId="478"/>
          <ac:picMkLst>
            <pc:docMk/>
            <pc:sldMk cId="1001211680" sldId="270"/>
            <ac:picMk id="4" creationId="{7DB98AC0-EF39-454C-E9A7-3C2C745E5BCE}"/>
          </ac:picMkLst>
        </pc:picChg>
      </pc:sldChg>
      <pc:sldChg chg="addSp delSp modSp add mod ord">
        <pc:chgData name="김소희" userId="292a1162-0793-4577-a94d-2dae0dfa5995" providerId="ADAL" clId="{56FB9BA8-8618-469E-B881-B7E5EAC1530C}" dt="2022-07-16T16:55:18.855" v="6639" actId="113"/>
        <pc:sldMkLst>
          <pc:docMk/>
          <pc:sldMk cId="2778352275" sldId="271"/>
        </pc:sldMkLst>
        <pc:spChg chg="mod">
          <ac:chgData name="김소희" userId="292a1162-0793-4577-a94d-2dae0dfa5995" providerId="ADAL" clId="{56FB9BA8-8618-469E-B881-B7E5EAC1530C}" dt="2022-07-16T16:55:18.855" v="6639" actId="113"/>
          <ac:spMkLst>
            <pc:docMk/>
            <pc:sldMk cId="2778352275" sldId="271"/>
            <ac:spMk id="2" creationId="{D42C8D01-1348-904F-A28E-FB1F05F50B66}"/>
          </ac:spMkLst>
        </pc:spChg>
        <pc:spChg chg="del">
          <ac:chgData name="김소희" userId="292a1162-0793-4577-a94d-2dae0dfa5995" providerId="ADAL" clId="{56FB9BA8-8618-469E-B881-B7E5EAC1530C}" dt="2022-07-16T16:54:35.233" v="6628" actId="478"/>
          <ac:spMkLst>
            <pc:docMk/>
            <pc:sldMk cId="2778352275" sldId="271"/>
            <ac:spMk id="3" creationId="{BB4F0E0A-8459-60AB-4DBF-FC43E9161C10}"/>
          </ac:spMkLst>
        </pc:spChg>
        <pc:spChg chg="mod">
          <ac:chgData name="김소희" userId="292a1162-0793-4577-a94d-2dae0dfa5995" providerId="ADAL" clId="{56FB9BA8-8618-469E-B881-B7E5EAC1530C}" dt="2022-07-16T16:54:39.786" v="6630" actId="14100"/>
          <ac:spMkLst>
            <pc:docMk/>
            <pc:sldMk cId="2778352275" sldId="271"/>
            <ac:spMk id="5" creationId="{433B89A1-AC33-8D2C-470E-70698F2016E8}"/>
          </ac:spMkLst>
        </pc:spChg>
        <pc:spChg chg="add del mod">
          <ac:chgData name="김소희" userId="292a1162-0793-4577-a94d-2dae0dfa5995" providerId="ADAL" clId="{56FB9BA8-8618-469E-B881-B7E5EAC1530C}" dt="2022-07-16T16:54:37.017" v="6629" actId="478"/>
          <ac:spMkLst>
            <pc:docMk/>
            <pc:sldMk cId="2778352275" sldId="271"/>
            <ac:spMk id="6" creationId="{7D9D3ED7-223E-4B42-201C-C2C027DC6654}"/>
          </ac:spMkLst>
        </pc:spChg>
      </pc:sldChg>
      <pc:sldChg chg="addSp delSp modSp add mod ord modNotesTx">
        <pc:chgData name="김소희" userId="292a1162-0793-4577-a94d-2dae0dfa5995" providerId="ADAL" clId="{56FB9BA8-8618-469E-B881-B7E5EAC1530C}" dt="2022-07-17T12:36:57.945" v="7414" actId="1076"/>
        <pc:sldMkLst>
          <pc:docMk/>
          <pc:sldMk cId="1677538351" sldId="272"/>
        </pc:sldMkLst>
        <pc:spChg chg="del">
          <ac:chgData name="김소희" userId="292a1162-0793-4577-a94d-2dae0dfa5995" providerId="ADAL" clId="{56FB9BA8-8618-469E-B881-B7E5EAC1530C}" dt="2022-07-16T16:56:14.085" v="6643" actId="478"/>
          <ac:spMkLst>
            <pc:docMk/>
            <pc:sldMk cId="1677538351" sldId="272"/>
            <ac:spMk id="4" creationId="{23D46D21-7D87-A5C5-3A16-F43F451EE6D6}"/>
          </ac:spMkLst>
        </pc:spChg>
        <pc:spChg chg="mod">
          <ac:chgData name="김소희" userId="292a1162-0793-4577-a94d-2dae0dfa5995" providerId="ADAL" clId="{56FB9BA8-8618-469E-B881-B7E5EAC1530C}" dt="2022-07-17T12:33:15.514" v="7315" actId="403"/>
          <ac:spMkLst>
            <pc:docMk/>
            <pc:sldMk cId="1677538351" sldId="272"/>
            <ac:spMk id="6" creationId="{2188782E-44BF-062E-224B-C021A5C826FC}"/>
          </ac:spMkLst>
        </pc:spChg>
        <pc:spChg chg="add mod">
          <ac:chgData name="김소희" userId="292a1162-0793-4577-a94d-2dae0dfa5995" providerId="ADAL" clId="{56FB9BA8-8618-469E-B881-B7E5EAC1530C}" dt="2022-07-17T12:32:21.077" v="7299" actId="1035"/>
          <ac:spMkLst>
            <pc:docMk/>
            <pc:sldMk cId="1677538351" sldId="272"/>
            <ac:spMk id="8" creationId="{B588D191-0AEA-6E66-B176-CEA9533A2031}"/>
          </ac:spMkLst>
        </pc:spChg>
        <pc:spChg chg="mod">
          <ac:chgData name="김소희" userId="292a1162-0793-4577-a94d-2dae0dfa5995" providerId="ADAL" clId="{56FB9BA8-8618-469E-B881-B7E5EAC1530C}" dt="2022-07-16T16:55:03.377" v="6637" actId="14100"/>
          <ac:spMkLst>
            <pc:docMk/>
            <pc:sldMk cId="1677538351" sldId="272"/>
            <ac:spMk id="9" creationId="{4E262F7D-1CD2-9678-413C-EB257F68A044}"/>
          </ac:spMkLst>
        </pc:spChg>
        <pc:spChg chg="add mod">
          <ac:chgData name="김소희" userId="292a1162-0793-4577-a94d-2dae0dfa5995" providerId="ADAL" clId="{56FB9BA8-8618-469E-B881-B7E5EAC1530C}" dt="2022-07-17T12:32:21.077" v="7299" actId="1035"/>
          <ac:spMkLst>
            <pc:docMk/>
            <pc:sldMk cId="1677538351" sldId="272"/>
            <ac:spMk id="10" creationId="{196C492B-1218-3877-CBA4-906C0D2BFF6E}"/>
          </ac:spMkLst>
        </pc:spChg>
        <pc:spChg chg="add del mod">
          <ac:chgData name="김소희" userId="292a1162-0793-4577-a94d-2dae0dfa5995" providerId="ADAL" clId="{56FB9BA8-8618-469E-B881-B7E5EAC1530C}" dt="2022-07-17T12:31:53.478" v="7279" actId="21"/>
          <ac:spMkLst>
            <pc:docMk/>
            <pc:sldMk cId="1677538351" sldId="272"/>
            <ac:spMk id="11" creationId="{EBFAD5C0-1CED-341A-A2BD-A8B84BBC7BC0}"/>
          </ac:spMkLst>
        </pc:spChg>
        <pc:spChg chg="del">
          <ac:chgData name="김소희" userId="292a1162-0793-4577-a94d-2dae0dfa5995" providerId="ADAL" clId="{56FB9BA8-8618-469E-B881-B7E5EAC1530C}" dt="2022-07-17T12:28:05.820" v="7261" actId="478"/>
          <ac:spMkLst>
            <pc:docMk/>
            <pc:sldMk cId="1677538351" sldId="272"/>
            <ac:spMk id="13" creationId="{174246C5-3CB0-4EE1-338B-F486C3F74F8D}"/>
          </ac:spMkLst>
        </pc:spChg>
        <pc:picChg chg="add mod">
          <ac:chgData name="김소희" userId="292a1162-0793-4577-a94d-2dae0dfa5995" providerId="ADAL" clId="{56FB9BA8-8618-469E-B881-B7E5EAC1530C}" dt="2022-07-17T12:36:57.945" v="7414" actId="1076"/>
          <ac:picMkLst>
            <pc:docMk/>
            <pc:sldMk cId="1677538351" sldId="272"/>
            <ac:picMk id="4" creationId="{A286BE99-4C6E-717B-D201-69688FB57D8E}"/>
          </ac:picMkLst>
        </pc:picChg>
        <pc:picChg chg="del">
          <ac:chgData name="김소희" userId="292a1162-0793-4577-a94d-2dae0dfa5995" providerId="ADAL" clId="{56FB9BA8-8618-469E-B881-B7E5EAC1530C}" dt="2022-07-16T16:56:12.908" v="6642" actId="478"/>
          <ac:picMkLst>
            <pc:docMk/>
            <pc:sldMk cId="1677538351" sldId="272"/>
            <ac:picMk id="1026" creationId="{082B6978-1040-2636-ECB5-72C25D649201}"/>
          </ac:picMkLst>
        </pc:picChg>
      </pc:sldChg>
      <pc:sldChg chg="addSp delSp modSp add mod">
        <pc:chgData name="김소희" userId="292a1162-0793-4577-a94d-2dae0dfa5995" providerId="ADAL" clId="{56FB9BA8-8618-469E-B881-B7E5EAC1530C}" dt="2022-07-17T18:18:45.657" v="11407" actId="1076"/>
        <pc:sldMkLst>
          <pc:docMk/>
          <pc:sldMk cId="3575306235" sldId="273"/>
        </pc:sldMkLst>
        <pc:spChg chg="del">
          <ac:chgData name="김소희" userId="292a1162-0793-4577-a94d-2dae0dfa5995" providerId="ADAL" clId="{56FB9BA8-8618-469E-B881-B7E5EAC1530C}" dt="2022-07-17T12:30:44.119" v="7272" actId="478"/>
          <ac:spMkLst>
            <pc:docMk/>
            <pc:sldMk cId="3575306235" sldId="273"/>
            <ac:spMk id="6" creationId="{2188782E-44BF-062E-224B-C021A5C826FC}"/>
          </ac:spMkLst>
        </pc:spChg>
        <pc:spChg chg="del">
          <ac:chgData name="김소희" userId="292a1162-0793-4577-a94d-2dae0dfa5995" providerId="ADAL" clId="{56FB9BA8-8618-469E-B881-B7E5EAC1530C}" dt="2022-07-17T12:30:44.119" v="7272" actId="478"/>
          <ac:spMkLst>
            <pc:docMk/>
            <pc:sldMk cId="3575306235" sldId="273"/>
            <ac:spMk id="8" creationId="{B588D191-0AEA-6E66-B176-CEA9533A2031}"/>
          </ac:spMkLst>
        </pc:spChg>
        <pc:spChg chg="del">
          <ac:chgData name="김소희" userId="292a1162-0793-4577-a94d-2dae0dfa5995" providerId="ADAL" clId="{56FB9BA8-8618-469E-B881-B7E5EAC1530C}" dt="2022-07-17T12:30:44.119" v="7272" actId="478"/>
          <ac:spMkLst>
            <pc:docMk/>
            <pc:sldMk cId="3575306235" sldId="273"/>
            <ac:spMk id="10" creationId="{196C492B-1218-3877-CBA4-906C0D2BFF6E}"/>
          </ac:spMkLst>
        </pc:spChg>
        <pc:spChg chg="del">
          <ac:chgData name="김소희" userId="292a1162-0793-4577-a94d-2dae0dfa5995" providerId="ADAL" clId="{56FB9BA8-8618-469E-B881-B7E5EAC1530C}" dt="2022-07-17T12:30:44.119" v="7272" actId="478"/>
          <ac:spMkLst>
            <pc:docMk/>
            <pc:sldMk cId="3575306235" sldId="273"/>
            <ac:spMk id="11" creationId="{EBFAD5C0-1CED-341A-A2BD-A8B84BBC7BC0}"/>
          </ac:spMkLst>
        </pc:spChg>
        <pc:spChg chg="add mod">
          <ac:chgData name="김소희" userId="292a1162-0793-4577-a94d-2dae0dfa5995" providerId="ADAL" clId="{56FB9BA8-8618-469E-B881-B7E5EAC1530C}" dt="2022-07-17T15:38:35.143" v="7741" actId="1076"/>
          <ac:spMkLst>
            <pc:docMk/>
            <pc:sldMk cId="3575306235" sldId="273"/>
            <ac:spMk id="15" creationId="{2494126B-543A-FDDA-17D0-F993FACA44E4}"/>
          </ac:spMkLst>
        </pc:spChg>
        <pc:spChg chg="add mod">
          <ac:chgData name="김소희" userId="292a1162-0793-4577-a94d-2dae0dfa5995" providerId="ADAL" clId="{56FB9BA8-8618-469E-B881-B7E5EAC1530C}" dt="2022-07-17T18:18:45.657" v="11407" actId="1076"/>
          <ac:spMkLst>
            <pc:docMk/>
            <pc:sldMk cId="3575306235" sldId="273"/>
            <ac:spMk id="17" creationId="{5F6C1FB1-4562-2466-D242-5574E13C66F6}"/>
          </ac:spMkLst>
        </pc:spChg>
        <pc:picChg chg="del">
          <ac:chgData name="김소희" userId="292a1162-0793-4577-a94d-2dae0dfa5995" providerId="ADAL" clId="{56FB9BA8-8618-469E-B881-B7E5EAC1530C}" dt="2022-07-17T12:30:44.119" v="7272" actId="478"/>
          <ac:picMkLst>
            <pc:docMk/>
            <pc:sldMk cId="3575306235" sldId="273"/>
            <ac:picMk id="4" creationId="{A286BE99-4C6E-717B-D201-69688FB57D8E}"/>
          </ac:picMkLst>
        </pc:picChg>
        <pc:picChg chg="add del">
          <ac:chgData name="김소희" userId="292a1162-0793-4577-a94d-2dae0dfa5995" providerId="ADAL" clId="{56FB9BA8-8618-469E-B881-B7E5EAC1530C}" dt="2022-07-17T12:30:55.852" v="7274" actId="478"/>
          <ac:picMkLst>
            <pc:docMk/>
            <pc:sldMk cId="3575306235" sldId="273"/>
            <ac:picMk id="5" creationId="{E7F87D54-6880-7131-A047-00BDA9894009}"/>
          </ac:picMkLst>
        </pc:picChg>
        <pc:picChg chg="add del">
          <ac:chgData name="김소희" userId="292a1162-0793-4577-a94d-2dae0dfa5995" providerId="ADAL" clId="{56FB9BA8-8618-469E-B881-B7E5EAC1530C}" dt="2022-07-17T12:31:13.148" v="7276" actId="478"/>
          <ac:picMkLst>
            <pc:docMk/>
            <pc:sldMk cId="3575306235" sldId="273"/>
            <ac:picMk id="12" creationId="{432536C4-836C-B7CC-76EE-19193FBAB65A}"/>
          </ac:picMkLst>
        </pc:picChg>
        <pc:picChg chg="add mod">
          <ac:chgData name="김소희" userId="292a1162-0793-4577-a94d-2dae0dfa5995" providerId="ADAL" clId="{56FB9BA8-8618-469E-B881-B7E5EAC1530C}" dt="2022-07-17T15:38:35.143" v="7741" actId="1076"/>
          <ac:picMkLst>
            <pc:docMk/>
            <pc:sldMk cId="3575306235" sldId="273"/>
            <ac:picMk id="14" creationId="{96BFB391-FD25-112E-FC94-B41BF2CE94AE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7T17:59:30.901" v="10796" actId="692"/>
        <pc:sldMkLst>
          <pc:docMk/>
          <pc:sldMk cId="1864032891" sldId="274"/>
        </pc:sldMkLst>
        <pc:spChg chg="mod">
          <ac:chgData name="김소희" userId="292a1162-0793-4577-a94d-2dae0dfa5995" providerId="ADAL" clId="{56FB9BA8-8618-469E-B881-B7E5EAC1530C}" dt="2022-07-17T12:46:18.717" v="7431" actId="20577"/>
          <ac:spMkLst>
            <pc:docMk/>
            <pc:sldMk cId="1864032891" sldId="274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7T15:24:26.674" v="7597" actId="20577"/>
          <ac:spMkLst>
            <pc:docMk/>
            <pc:sldMk cId="1864032891" sldId="274"/>
            <ac:spMk id="10" creationId="{520BCCFE-A412-1390-F84E-B2BC02960CC3}"/>
          </ac:spMkLst>
        </pc:spChg>
        <pc:spChg chg="add mod">
          <ac:chgData name="김소희" userId="292a1162-0793-4577-a94d-2dae0dfa5995" providerId="ADAL" clId="{56FB9BA8-8618-469E-B881-B7E5EAC1530C}" dt="2022-07-17T16:35:52.949" v="9252" actId="1035"/>
          <ac:spMkLst>
            <pc:docMk/>
            <pc:sldMk cId="1864032891" sldId="274"/>
            <ac:spMk id="11" creationId="{6755C027-8498-D876-EA78-C0874A1BF132}"/>
          </ac:spMkLst>
        </pc:spChg>
        <pc:spChg chg="add mod">
          <ac:chgData name="김소희" userId="292a1162-0793-4577-a94d-2dae0dfa5995" providerId="ADAL" clId="{56FB9BA8-8618-469E-B881-B7E5EAC1530C}" dt="2022-07-17T15:21:54.629" v="7487" actId="1076"/>
          <ac:spMkLst>
            <pc:docMk/>
            <pc:sldMk cId="1864032891" sldId="274"/>
            <ac:spMk id="12" creationId="{7FE97760-12BC-CE55-9D5E-DDC76B6211DF}"/>
          </ac:spMkLst>
        </pc:spChg>
        <pc:spChg chg="add mod">
          <ac:chgData name="김소희" userId="292a1162-0793-4577-a94d-2dae0dfa5995" providerId="ADAL" clId="{56FB9BA8-8618-469E-B881-B7E5EAC1530C}" dt="2022-07-17T16:08:10.750" v="8246" actId="20577"/>
          <ac:spMkLst>
            <pc:docMk/>
            <pc:sldMk cId="1864032891" sldId="274"/>
            <ac:spMk id="13" creationId="{5C6CC0AE-B7C5-9CFE-084B-81561CB21A4E}"/>
          </ac:spMkLst>
        </pc:spChg>
        <pc:spChg chg="del mod">
          <ac:chgData name="김소희" userId="292a1162-0793-4577-a94d-2dae0dfa5995" providerId="ADAL" clId="{56FB9BA8-8618-469E-B881-B7E5EAC1530C}" dt="2022-07-17T15:30:51.708" v="7730" actId="478"/>
          <ac:spMkLst>
            <pc:docMk/>
            <pc:sldMk cId="1864032891" sldId="274"/>
            <ac:spMk id="15" creationId="{2494126B-543A-FDDA-17D0-F993FACA44E4}"/>
          </ac:spMkLst>
        </pc:spChg>
        <pc:spChg chg="add mod">
          <ac:chgData name="김소희" userId="292a1162-0793-4577-a94d-2dae0dfa5995" providerId="ADAL" clId="{56FB9BA8-8618-469E-B881-B7E5EAC1530C}" dt="2022-07-17T16:08:02.930" v="8245" actId="1076"/>
          <ac:spMkLst>
            <pc:docMk/>
            <pc:sldMk cId="1864032891" sldId="274"/>
            <ac:spMk id="16" creationId="{AEED4E74-7EF2-03D4-2D75-037C4D8BA8A2}"/>
          </ac:spMkLst>
        </pc:spChg>
        <pc:spChg chg="del mod">
          <ac:chgData name="김소희" userId="292a1162-0793-4577-a94d-2dae0dfa5995" providerId="ADAL" clId="{56FB9BA8-8618-469E-B881-B7E5EAC1530C}" dt="2022-07-17T12:46:38.243" v="7433" actId="478"/>
          <ac:spMkLst>
            <pc:docMk/>
            <pc:sldMk cId="1864032891" sldId="274"/>
            <ac:spMk id="17" creationId="{5F6C1FB1-4562-2466-D242-5574E13C66F6}"/>
          </ac:spMkLst>
        </pc:spChg>
        <pc:spChg chg="add mod">
          <ac:chgData name="김소희" userId="292a1162-0793-4577-a94d-2dae0dfa5995" providerId="ADAL" clId="{56FB9BA8-8618-469E-B881-B7E5EAC1530C}" dt="2022-07-17T16:08:37.908" v="8248" actId="1037"/>
          <ac:spMkLst>
            <pc:docMk/>
            <pc:sldMk cId="1864032891" sldId="274"/>
            <ac:spMk id="18" creationId="{4F3CF27E-CA54-B9D3-7E45-6D9C54FE497F}"/>
          </ac:spMkLst>
        </pc:spChg>
        <pc:spChg chg="add mod">
          <ac:chgData name="김소희" userId="292a1162-0793-4577-a94d-2dae0dfa5995" providerId="ADAL" clId="{56FB9BA8-8618-469E-B881-B7E5EAC1530C}" dt="2022-07-17T16:08:49.045" v="8253" actId="1035"/>
          <ac:spMkLst>
            <pc:docMk/>
            <pc:sldMk cId="1864032891" sldId="274"/>
            <ac:spMk id="19" creationId="{3304FBB8-A148-60B5-79CC-28FA7FB5A959}"/>
          </ac:spMkLst>
        </pc:spChg>
        <pc:spChg chg="add mod">
          <ac:chgData name="김소희" userId="292a1162-0793-4577-a94d-2dae0dfa5995" providerId="ADAL" clId="{56FB9BA8-8618-469E-B881-B7E5EAC1530C}" dt="2022-07-17T17:59:18.283" v="10795" actId="1076"/>
          <ac:spMkLst>
            <pc:docMk/>
            <pc:sldMk cId="1864032891" sldId="274"/>
            <ac:spMk id="22" creationId="{CC50681B-3125-460A-A23A-6D23BF9EA36B}"/>
          </ac:spMkLst>
        </pc:spChg>
        <pc:spChg chg="add del mod">
          <ac:chgData name="김소희" userId="292a1162-0793-4577-a94d-2dae0dfa5995" providerId="ADAL" clId="{56FB9BA8-8618-469E-B881-B7E5EAC1530C}" dt="2022-07-17T15:41:54.407" v="7847" actId="478"/>
          <ac:spMkLst>
            <pc:docMk/>
            <pc:sldMk cId="1864032891" sldId="274"/>
            <ac:spMk id="24" creationId="{25DE5375-78C5-F0CB-CCC1-E3E5C35E4DD9}"/>
          </ac:spMkLst>
        </pc:spChg>
        <pc:spChg chg="add mod">
          <ac:chgData name="김소희" userId="292a1162-0793-4577-a94d-2dae0dfa5995" providerId="ADAL" clId="{56FB9BA8-8618-469E-B881-B7E5EAC1530C}" dt="2022-07-17T16:10:45.609" v="8274" actId="404"/>
          <ac:spMkLst>
            <pc:docMk/>
            <pc:sldMk cId="1864032891" sldId="274"/>
            <ac:spMk id="25" creationId="{1AC397F3-2AD1-9EEE-9357-CC8970237A4C}"/>
          </ac:spMkLst>
        </pc:spChg>
        <pc:spChg chg="add mod">
          <ac:chgData name="김소희" userId="292a1162-0793-4577-a94d-2dae0dfa5995" providerId="ADAL" clId="{56FB9BA8-8618-469E-B881-B7E5EAC1530C}" dt="2022-07-17T16:09:34.772" v="8263" actId="1037"/>
          <ac:spMkLst>
            <pc:docMk/>
            <pc:sldMk cId="1864032891" sldId="274"/>
            <ac:spMk id="30" creationId="{BFB724BC-D356-E345-7218-9B4FB1EF280C}"/>
          </ac:spMkLst>
        </pc:spChg>
        <pc:spChg chg="add mod">
          <ac:chgData name="김소희" userId="292a1162-0793-4577-a94d-2dae0dfa5995" providerId="ADAL" clId="{56FB9BA8-8618-469E-B881-B7E5EAC1530C}" dt="2022-07-17T16:35:54.443" v="9255" actId="1035"/>
          <ac:spMkLst>
            <pc:docMk/>
            <pc:sldMk cId="1864032891" sldId="274"/>
            <ac:spMk id="34" creationId="{F22535CD-E7CA-C242-DC7F-78B8A871D4A0}"/>
          </ac:spMkLst>
        </pc:spChg>
        <pc:spChg chg="add del mod">
          <ac:chgData name="김소희" userId="292a1162-0793-4577-a94d-2dae0dfa5995" providerId="ADAL" clId="{56FB9BA8-8618-469E-B881-B7E5EAC1530C}" dt="2022-07-17T15:56:19.988" v="8034" actId="478"/>
          <ac:spMkLst>
            <pc:docMk/>
            <pc:sldMk cId="1864032891" sldId="274"/>
            <ac:spMk id="35" creationId="{D6FE1070-71D5-45C8-F06E-E852AC842C51}"/>
          </ac:spMkLst>
        </pc:spChg>
        <pc:spChg chg="add del mod">
          <ac:chgData name="김소희" userId="292a1162-0793-4577-a94d-2dae0dfa5995" providerId="ADAL" clId="{56FB9BA8-8618-469E-B881-B7E5EAC1530C}" dt="2022-07-17T16:03:44.638" v="8183" actId="478"/>
          <ac:spMkLst>
            <pc:docMk/>
            <pc:sldMk cId="1864032891" sldId="274"/>
            <ac:spMk id="36" creationId="{68430E58-BB0A-DB77-09D4-573BBA787F20}"/>
          </ac:spMkLst>
        </pc:spChg>
        <pc:spChg chg="add mod">
          <ac:chgData name="김소희" userId="292a1162-0793-4577-a94d-2dae0dfa5995" providerId="ADAL" clId="{56FB9BA8-8618-469E-B881-B7E5EAC1530C}" dt="2022-07-17T16:09:34.772" v="8263" actId="1037"/>
          <ac:spMkLst>
            <pc:docMk/>
            <pc:sldMk cId="1864032891" sldId="274"/>
            <ac:spMk id="40" creationId="{594874C8-2BBC-1065-2777-B1BEA2D874CD}"/>
          </ac:spMkLst>
        </pc:spChg>
        <pc:grpChg chg="add mod">
          <ac:chgData name="김소희" userId="292a1162-0793-4577-a94d-2dae0dfa5995" providerId="ADAL" clId="{56FB9BA8-8618-469E-B881-B7E5EAC1530C}" dt="2022-07-17T16:08:02.930" v="8245" actId="1076"/>
          <ac:grpSpMkLst>
            <pc:docMk/>
            <pc:sldMk cId="1864032891" sldId="274"/>
            <ac:grpSpMk id="31" creationId="{6C1FB062-A586-5174-2C7F-DF3EC44B0F2F}"/>
          </ac:grpSpMkLst>
        </pc:grpChg>
        <pc:picChg chg="add del mod">
          <ac:chgData name="김소희" userId="292a1162-0793-4577-a94d-2dae0dfa5995" providerId="ADAL" clId="{56FB9BA8-8618-469E-B881-B7E5EAC1530C}" dt="2022-07-17T15:20:46.619" v="7440" actId="478"/>
          <ac:picMkLst>
            <pc:docMk/>
            <pc:sldMk cId="1864032891" sldId="274"/>
            <ac:picMk id="4" creationId="{9A1DD40B-515B-FB77-D91F-D1A61770B71A}"/>
          </ac:picMkLst>
        </pc:picChg>
        <pc:picChg chg="add mod ord">
          <ac:chgData name="김소희" userId="292a1162-0793-4577-a94d-2dae0dfa5995" providerId="ADAL" clId="{56FB9BA8-8618-469E-B881-B7E5EAC1530C}" dt="2022-07-17T16:35:26.865" v="9226" actId="208"/>
          <ac:picMkLst>
            <pc:docMk/>
            <pc:sldMk cId="1864032891" sldId="274"/>
            <ac:picMk id="8" creationId="{1AC658A8-D7DA-2E4A-A8B0-80EDC15C3AE2}"/>
          </ac:picMkLst>
        </pc:picChg>
        <pc:picChg chg="del">
          <ac:chgData name="김소희" userId="292a1162-0793-4577-a94d-2dae0dfa5995" providerId="ADAL" clId="{56FB9BA8-8618-469E-B881-B7E5EAC1530C}" dt="2022-07-17T12:46:13.028" v="7420" actId="478"/>
          <ac:picMkLst>
            <pc:docMk/>
            <pc:sldMk cId="1864032891" sldId="274"/>
            <ac:picMk id="14" creationId="{96BFB391-FD25-112E-FC94-B41BF2CE94AE}"/>
          </ac:picMkLst>
        </pc:picChg>
        <pc:picChg chg="add mod">
          <ac:chgData name="김소희" userId="292a1162-0793-4577-a94d-2dae0dfa5995" providerId="ADAL" clId="{56FB9BA8-8618-469E-B881-B7E5EAC1530C}" dt="2022-07-17T16:08:02.930" v="8245" actId="1076"/>
          <ac:picMkLst>
            <pc:docMk/>
            <pc:sldMk cId="1864032891" sldId="274"/>
            <ac:picMk id="1026" creationId="{D8F19ADC-E0C9-86E2-DDEC-A85CA37D666F}"/>
          </ac:picMkLst>
        </pc:picChg>
        <pc:picChg chg="add del mod">
          <ac:chgData name="김소희" userId="292a1162-0793-4577-a94d-2dae0dfa5995" providerId="ADAL" clId="{56FB9BA8-8618-469E-B881-B7E5EAC1530C}" dt="2022-07-17T15:30:31.196" v="7723" actId="478"/>
          <ac:picMkLst>
            <pc:docMk/>
            <pc:sldMk cId="1864032891" sldId="274"/>
            <ac:picMk id="1028" creationId="{C83C384B-67CF-4B7A-79E9-30FBB20B9198}"/>
          </ac:picMkLst>
        </pc:picChg>
        <pc:picChg chg="add mod">
          <ac:chgData name="김소희" userId="292a1162-0793-4577-a94d-2dae0dfa5995" providerId="ADAL" clId="{56FB9BA8-8618-469E-B881-B7E5EAC1530C}" dt="2022-07-17T16:09:47.877" v="8268" actId="1076"/>
          <ac:picMkLst>
            <pc:docMk/>
            <pc:sldMk cId="1864032891" sldId="274"/>
            <ac:picMk id="1030" creationId="{5658C78A-FA1D-FC6B-43FB-E48740EB9751}"/>
          </ac:picMkLst>
        </pc:picChg>
        <pc:cxnChg chg="add mod">
          <ac:chgData name="김소희" userId="292a1162-0793-4577-a94d-2dae0dfa5995" providerId="ADAL" clId="{56FB9BA8-8618-469E-B881-B7E5EAC1530C}" dt="2022-07-17T17:59:30.901" v="10796" actId="692"/>
          <ac:cxnSpMkLst>
            <pc:docMk/>
            <pc:sldMk cId="1864032891" sldId="274"/>
            <ac:cxnSpMk id="21" creationId="{231209F2-A61F-507A-CBB5-6D4D9252B279}"/>
          </ac:cxnSpMkLst>
        </pc:cxnChg>
        <pc:cxnChg chg="add mod">
          <ac:chgData name="김소희" userId="292a1162-0793-4577-a94d-2dae0dfa5995" providerId="ADAL" clId="{56FB9BA8-8618-469E-B881-B7E5EAC1530C}" dt="2022-07-17T16:35:47.671" v="9238" actId="1035"/>
          <ac:cxnSpMkLst>
            <pc:docMk/>
            <pc:sldMk cId="1864032891" sldId="274"/>
            <ac:cxnSpMk id="27" creationId="{13960771-C0FC-EF6A-D9D7-0E0CF947D2C9}"/>
          </ac:cxnSpMkLst>
        </pc:cxnChg>
        <pc:cxnChg chg="add mod">
          <ac:chgData name="김소희" userId="292a1162-0793-4577-a94d-2dae0dfa5995" providerId="ADAL" clId="{56FB9BA8-8618-469E-B881-B7E5EAC1530C}" dt="2022-07-17T16:35:50.259" v="9248" actId="1035"/>
          <ac:cxnSpMkLst>
            <pc:docMk/>
            <pc:sldMk cId="1864032891" sldId="274"/>
            <ac:cxnSpMk id="38" creationId="{232E0601-0B2B-491C-7862-2678C95BA6B9}"/>
          </ac:cxnSpMkLst>
        </pc:cxnChg>
      </pc:sldChg>
      <pc:sldChg chg="addSp delSp modSp add mod">
        <pc:chgData name="김소희" userId="292a1162-0793-4577-a94d-2dae0dfa5995" providerId="ADAL" clId="{56FB9BA8-8618-469E-B881-B7E5EAC1530C}" dt="2022-07-17T18:19:08.914" v="11410" actId="1035"/>
        <pc:sldMkLst>
          <pc:docMk/>
          <pc:sldMk cId="1710748464" sldId="275"/>
        </pc:sldMkLst>
        <pc:spChg chg="add mod">
          <ac:chgData name="김소희" userId="292a1162-0793-4577-a94d-2dae0dfa5995" providerId="ADAL" clId="{56FB9BA8-8618-469E-B881-B7E5EAC1530C}" dt="2022-07-17T18:19:08.914" v="11410" actId="1035"/>
          <ac:spMkLst>
            <pc:docMk/>
            <pc:sldMk cId="1710748464" sldId="275"/>
            <ac:spMk id="6" creationId="{F446FE9C-3EE4-C6EB-8545-9571B4F20B24}"/>
          </ac:spMkLst>
        </pc:spChg>
        <pc:spChg chg="add del mod">
          <ac:chgData name="김소희" userId="292a1162-0793-4577-a94d-2dae0dfa5995" providerId="ADAL" clId="{56FB9BA8-8618-469E-B881-B7E5EAC1530C}" dt="2022-07-17T16:15:03.181" v="8576" actId="478"/>
          <ac:spMkLst>
            <pc:docMk/>
            <pc:sldMk cId="1710748464" sldId="275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7T17:43:43.132" v="10179" actId="207"/>
          <ac:spMkLst>
            <pc:docMk/>
            <pc:sldMk cId="1710748464" sldId="275"/>
            <ac:spMk id="15" creationId="{2494126B-543A-FDDA-17D0-F993FACA44E4}"/>
          </ac:spMkLst>
        </pc:spChg>
        <pc:picChg chg="del mod">
          <ac:chgData name="김소희" userId="292a1162-0793-4577-a94d-2dae0dfa5995" providerId="ADAL" clId="{56FB9BA8-8618-469E-B881-B7E5EAC1530C}" dt="2022-07-17T16:14:59.420" v="8575" actId="478"/>
          <ac:picMkLst>
            <pc:docMk/>
            <pc:sldMk cId="1710748464" sldId="275"/>
            <ac:picMk id="4" creationId="{9A1DD40B-515B-FB77-D91F-D1A61770B71A}"/>
          </ac:picMkLst>
        </pc:picChg>
        <pc:picChg chg="add mod">
          <ac:chgData name="김소희" userId="292a1162-0793-4577-a94d-2dae0dfa5995" providerId="ADAL" clId="{56FB9BA8-8618-469E-B881-B7E5EAC1530C}" dt="2022-07-17T16:17:16.584" v="8647" actId="1076"/>
          <ac:picMkLst>
            <pc:docMk/>
            <pc:sldMk cId="1710748464" sldId="275"/>
            <ac:picMk id="8" creationId="{452ED89C-DC3B-3E32-C031-AF960A2234C0}"/>
          </ac:picMkLst>
        </pc:picChg>
      </pc:sldChg>
      <pc:sldChg chg="addSp delSp modSp add mod">
        <pc:chgData name="김소희" userId="292a1162-0793-4577-a94d-2dae0dfa5995" providerId="ADAL" clId="{56FB9BA8-8618-469E-B881-B7E5EAC1530C}" dt="2022-07-18T05:51:49.446" v="12840" actId="208"/>
        <pc:sldMkLst>
          <pc:docMk/>
          <pc:sldMk cId="2083716223" sldId="276"/>
        </pc:sldMkLst>
        <pc:spChg chg="del">
          <ac:chgData name="김소희" userId="292a1162-0793-4577-a94d-2dae0dfa5995" providerId="ADAL" clId="{56FB9BA8-8618-469E-B881-B7E5EAC1530C}" dt="2022-07-17T16:18:28.880" v="8655" actId="478"/>
          <ac:spMkLst>
            <pc:docMk/>
            <pc:sldMk cId="2083716223" sldId="276"/>
            <ac:spMk id="6" creationId="{F446FE9C-3EE4-C6EB-8545-9571B4F20B24}"/>
          </ac:spMkLst>
        </pc:spChg>
        <pc:spChg chg="mod">
          <ac:chgData name="김소희" userId="292a1162-0793-4577-a94d-2dae0dfa5995" providerId="ADAL" clId="{56FB9BA8-8618-469E-B881-B7E5EAC1530C}" dt="2022-07-17T17:42:15.789" v="10167" actId="207"/>
          <ac:spMkLst>
            <pc:docMk/>
            <pc:sldMk cId="2083716223" sldId="276"/>
            <ac:spMk id="7" creationId="{5FF834EC-C667-129F-6DE7-24EC80562A9F}"/>
          </ac:spMkLst>
        </pc:spChg>
        <pc:spChg chg="add mod">
          <ac:chgData name="김소희" userId="292a1162-0793-4577-a94d-2dae0dfa5995" providerId="ADAL" clId="{56FB9BA8-8618-469E-B881-B7E5EAC1530C}" dt="2022-07-17T16:30:21.020" v="9062" actId="20577"/>
          <ac:spMkLst>
            <pc:docMk/>
            <pc:sldMk cId="2083716223" sldId="276"/>
            <ac:spMk id="8" creationId="{9530C086-2C13-F035-575F-854F651D3568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0" creationId="{F31E1171-8A08-B76C-F69F-11BE262933A5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1" creationId="{5E75915A-9ED9-087D-B5D4-8D7DE00C43C0}"/>
          </ac:spMkLst>
        </pc:spChg>
        <pc:spChg chg="add del mod">
          <ac:chgData name="김소희" userId="292a1162-0793-4577-a94d-2dae0dfa5995" providerId="ADAL" clId="{56FB9BA8-8618-469E-B881-B7E5EAC1530C}" dt="2022-07-17T16:24:11.559" v="8820"/>
          <ac:spMkLst>
            <pc:docMk/>
            <pc:sldMk cId="2083716223" sldId="276"/>
            <ac:spMk id="12" creationId="{D5C18C7D-7BFF-8E58-16A7-B899CCE0A6E8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3" creationId="{B6DA59CA-7693-E14D-C506-2CEB242652DE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4" creationId="{52728B2B-4DD5-FFD6-ABAB-1516F1B21BED}"/>
          </ac:spMkLst>
        </pc:spChg>
        <pc:spChg chg="del">
          <ac:chgData name="김소희" userId="292a1162-0793-4577-a94d-2dae0dfa5995" providerId="ADAL" clId="{56FB9BA8-8618-469E-B881-B7E5EAC1530C}" dt="2022-07-17T16:18:28.880" v="8655" actId="478"/>
          <ac:spMkLst>
            <pc:docMk/>
            <pc:sldMk cId="2083716223" sldId="276"/>
            <ac:spMk id="15" creationId="{2494126B-543A-FDDA-17D0-F993FACA44E4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6" creationId="{24673AE0-5A9B-519E-1DE2-ACA0ADB6FD14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7" creationId="{CED7611A-35D5-4BC6-12E6-DBB24B86C0F4}"/>
          </ac:spMkLst>
        </pc:spChg>
        <pc:spChg chg="add mod">
          <ac:chgData name="김소희" userId="292a1162-0793-4577-a94d-2dae0dfa5995" providerId="ADAL" clId="{56FB9BA8-8618-469E-B881-B7E5EAC1530C}" dt="2022-07-17T16:35:04.322" v="9225" actId="14100"/>
          <ac:spMkLst>
            <pc:docMk/>
            <pc:sldMk cId="2083716223" sldId="276"/>
            <ac:spMk id="20" creationId="{ECC14A61-5B3B-63A9-8A1F-095892D9DA2C}"/>
          </ac:spMkLst>
        </pc:spChg>
        <pc:spChg chg="add mod">
          <ac:chgData name="김소희" userId="292a1162-0793-4577-a94d-2dae0dfa5995" providerId="ADAL" clId="{56FB9BA8-8618-469E-B881-B7E5EAC1530C}" dt="2022-07-17T16:43:56.015" v="9382" actId="1076"/>
          <ac:spMkLst>
            <pc:docMk/>
            <pc:sldMk cId="2083716223" sldId="276"/>
            <ac:spMk id="22" creationId="{3161147D-EDD1-F295-9DFE-A0871B59E7E8}"/>
          </ac:spMkLst>
        </pc:spChg>
        <pc:spChg chg="add mod">
          <ac:chgData name="김소희" userId="292a1162-0793-4577-a94d-2dae0dfa5995" providerId="ADAL" clId="{56FB9BA8-8618-469E-B881-B7E5EAC1530C}" dt="2022-07-18T05:51:42.802" v="12838" actId="207"/>
          <ac:spMkLst>
            <pc:docMk/>
            <pc:sldMk cId="2083716223" sldId="276"/>
            <ac:spMk id="23" creationId="{47C4DA89-A353-B37C-FA0A-C988944FDB9B}"/>
          </ac:spMkLst>
        </pc:spChg>
        <pc:spChg chg="add mod">
          <ac:chgData name="김소희" userId="292a1162-0793-4577-a94d-2dae0dfa5995" providerId="ADAL" clId="{56FB9BA8-8618-469E-B881-B7E5EAC1530C}" dt="2022-07-17T16:33:04.310" v="9167" actId="20577"/>
          <ac:spMkLst>
            <pc:docMk/>
            <pc:sldMk cId="2083716223" sldId="276"/>
            <ac:spMk id="24" creationId="{DFBB6B18-E1C8-F3AB-6AFD-3A241C98ADEE}"/>
          </ac:spMkLst>
        </pc:spChg>
        <pc:spChg chg="add mod">
          <ac:chgData name="김소희" userId="292a1162-0793-4577-a94d-2dae0dfa5995" providerId="ADAL" clId="{56FB9BA8-8618-469E-B881-B7E5EAC1530C}" dt="2022-07-17T16:34:55.015" v="9221" actId="1076"/>
          <ac:spMkLst>
            <pc:docMk/>
            <pc:sldMk cId="2083716223" sldId="276"/>
            <ac:spMk id="26" creationId="{71F36E78-1095-967D-CEC7-08DA1ED846D0}"/>
          </ac:spMkLst>
        </pc:spChg>
        <pc:grpChg chg="add mod">
          <ac:chgData name="김소희" userId="292a1162-0793-4577-a94d-2dae0dfa5995" providerId="ADAL" clId="{56FB9BA8-8618-469E-B881-B7E5EAC1530C}" dt="2022-07-18T05:51:29.934" v="12836" actId="1076"/>
          <ac:grpSpMkLst>
            <pc:docMk/>
            <pc:sldMk cId="2083716223" sldId="276"/>
            <ac:grpSpMk id="27" creationId="{681B5E7D-412A-2C70-35A9-A23437D4A309}"/>
          </ac:grpSpMkLst>
        </pc:grpChg>
        <pc:picChg chg="mod modCrop">
          <ac:chgData name="김소희" userId="292a1162-0793-4577-a94d-2dae0dfa5995" providerId="ADAL" clId="{56FB9BA8-8618-469E-B881-B7E5EAC1530C}" dt="2022-07-17T16:31:38.557" v="9076" actId="164"/>
          <ac:picMkLst>
            <pc:docMk/>
            <pc:sldMk cId="2083716223" sldId="276"/>
            <ac:picMk id="4" creationId="{9A1DD40B-515B-FB77-D91F-D1A61770B71A}"/>
          </ac:picMkLst>
        </pc:picChg>
        <pc:picChg chg="add mod">
          <ac:chgData name="김소희" userId="292a1162-0793-4577-a94d-2dae0dfa5995" providerId="ADAL" clId="{56FB9BA8-8618-469E-B881-B7E5EAC1530C}" dt="2022-07-17T16:33:21.526" v="9169" actId="208"/>
          <ac:picMkLst>
            <pc:docMk/>
            <pc:sldMk cId="2083716223" sldId="276"/>
            <ac:picMk id="5" creationId="{E8F30DDB-AE88-CFA5-CD61-27A40D2A07D2}"/>
          </ac:picMkLst>
        </pc:picChg>
        <pc:picChg chg="add mod">
          <ac:chgData name="김소희" userId="292a1162-0793-4577-a94d-2dae0dfa5995" providerId="ADAL" clId="{56FB9BA8-8618-469E-B881-B7E5EAC1530C}" dt="2022-07-17T16:34:58.291" v="9222" actId="1076"/>
          <ac:picMkLst>
            <pc:docMk/>
            <pc:sldMk cId="2083716223" sldId="276"/>
            <ac:picMk id="19" creationId="{6A93AB8A-D3A3-C7ED-3788-8493A84CF8E9}"/>
          </ac:picMkLst>
        </pc:picChg>
        <pc:picChg chg="add mod">
          <ac:chgData name="김소희" userId="292a1162-0793-4577-a94d-2dae0dfa5995" providerId="ADAL" clId="{56FB9BA8-8618-469E-B881-B7E5EAC1530C}" dt="2022-07-17T16:43:56.015" v="9382" actId="1076"/>
          <ac:picMkLst>
            <pc:docMk/>
            <pc:sldMk cId="2083716223" sldId="276"/>
            <ac:picMk id="21" creationId="{A7F40CE3-2DC3-B0E4-0BE4-65F3270EDB70}"/>
          </ac:picMkLst>
        </pc:picChg>
        <pc:picChg chg="add del">
          <ac:chgData name="김소희" userId="292a1162-0793-4577-a94d-2dae0dfa5995" providerId="ADAL" clId="{56FB9BA8-8618-469E-B881-B7E5EAC1530C}" dt="2022-07-17T16:29:56.935" v="9051" actId="22"/>
          <ac:picMkLst>
            <pc:docMk/>
            <pc:sldMk cId="2083716223" sldId="276"/>
            <ac:picMk id="23" creationId="{F96ED7C2-D6E4-C59F-0FE0-5F648456662B}"/>
          </ac:picMkLst>
        </pc:picChg>
        <pc:cxnChg chg="add mod">
          <ac:chgData name="김소희" userId="292a1162-0793-4577-a94d-2dae0dfa5995" providerId="ADAL" clId="{56FB9BA8-8618-469E-B881-B7E5EAC1530C}" dt="2022-07-18T05:51:49.446" v="12840" actId="208"/>
          <ac:cxnSpMkLst>
            <pc:docMk/>
            <pc:sldMk cId="2083716223" sldId="276"/>
            <ac:cxnSpMk id="6" creationId="{03B84DCD-352B-3C31-B6BF-C75E728F04AE}"/>
          </ac:cxnSpMkLst>
        </pc:cxnChg>
      </pc:sldChg>
      <pc:sldChg chg="addSp delSp modSp add mod">
        <pc:chgData name="김소희" userId="292a1162-0793-4577-a94d-2dae0dfa5995" providerId="ADAL" clId="{56FB9BA8-8618-469E-B881-B7E5EAC1530C}" dt="2022-07-17T18:01:25.036" v="10818" actId="1035"/>
        <pc:sldMkLst>
          <pc:docMk/>
          <pc:sldMk cId="3383878795" sldId="277"/>
        </pc:sldMkLst>
        <pc:spChg chg="mod">
          <ac:chgData name="김소희" userId="292a1162-0793-4577-a94d-2dae0dfa5995" providerId="ADAL" clId="{56FB9BA8-8618-469E-B881-B7E5EAC1530C}" dt="2022-07-17T17:42:19.387" v="10168" actId="207"/>
          <ac:spMkLst>
            <pc:docMk/>
            <pc:sldMk cId="3383878795" sldId="277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8" creationId="{9530C086-2C13-F035-575F-854F651D3568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0" creationId="{ECC14A61-5B3B-63A9-8A1F-095892D9DA2C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2" creationId="{3161147D-EDD1-F295-9DFE-A0871B59E7E8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3" creationId="{47C4DA89-A353-B37C-FA0A-C988944FDB9B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4" creationId="{DFBB6B18-E1C8-F3AB-6AFD-3A241C98ADEE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6" creationId="{71F36E78-1095-967D-CEC7-08DA1ED846D0}"/>
          </ac:spMkLst>
        </pc:spChg>
        <pc:spChg chg="add mod or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28" creationId="{6EBF89F1-86DC-39FD-C56C-3F3A9A830943}"/>
          </ac:spMkLst>
        </pc:spChg>
        <pc:spChg chg="add mo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29" creationId="{6249B86C-3C23-511D-2770-A42478CE3217}"/>
          </ac:spMkLst>
        </pc:spChg>
        <pc:spChg chg="add mo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30" creationId="{B2AA91B7-72B1-ABDC-4BCF-57BE5BD51013}"/>
          </ac:spMkLst>
        </pc:spChg>
        <pc:spChg chg="add mo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31" creationId="{7A525C70-5F9D-B1F1-61D5-A1C4B8DED67B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4" creationId="{5947AAC9-A86B-D2E1-EED3-62D6F3AE330C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5" creationId="{A445B665-69E7-4729-BD82-A1CE0FD5227C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6" creationId="{6F07D7F1-76AE-F30F-CB80-B9D92EAD262A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7" creationId="{5B3FF7ED-3EB3-C792-622E-F1D96E145238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8" creationId="{D6C6E2BA-7D67-E8C0-4608-F022DB8AD646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9" creationId="{A82197B3-9FDB-B9EC-5CD1-783DA88454CB}"/>
          </ac:spMkLst>
        </pc:spChg>
        <pc:grpChg chg="del">
          <ac:chgData name="김소희" userId="292a1162-0793-4577-a94d-2dae0dfa5995" providerId="ADAL" clId="{56FB9BA8-8618-469E-B881-B7E5EAC1530C}" dt="2022-07-17T16:46:14.882" v="9401" actId="478"/>
          <ac:grpSpMkLst>
            <pc:docMk/>
            <pc:sldMk cId="3383878795" sldId="277"/>
            <ac:grpSpMk id="27" creationId="{681B5E7D-412A-2C70-35A9-A23437D4A309}"/>
          </ac:grpSpMkLst>
        </pc:grpChg>
        <pc:grpChg chg="add del mod">
          <ac:chgData name="김소희" userId="292a1162-0793-4577-a94d-2dae0dfa5995" providerId="ADAL" clId="{56FB9BA8-8618-469E-B881-B7E5EAC1530C}" dt="2022-07-17T17:38:33.524" v="10043"/>
          <ac:grpSpMkLst>
            <pc:docMk/>
            <pc:sldMk cId="3383878795" sldId="277"/>
            <ac:grpSpMk id="32" creationId="{A6AB966E-C514-0231-34A0-EC3CF8FB1709}"/>
          </ac:grpSpMkLst>
        </pc:grpChg>
        <pc:picChg chg="del">
          <ac:chgData name="김소희" userId="292a1162-0793-4577-a94d-2dae0dfa5995" providerId="ADAL" clId="{56FB9BA8-8618-469E-B881-B7E5EAC1530C}" dt="2022-07-17T16:46:14.882" v="9401" actId="478"/>
          <ac:picMkLst>
            <pc:docMk/>
            <pc:sldMk cId="3383878795" sldId="277"/>
            <ac:picMk id="5" creationId="{E8F30DDB-AE88-CFA5-CD61-27A40D2A07D2}"/>
          </ac:picMkLst>
        </pc:picChg>
        <pc:picChg chg="add mod">
          <ac:chgData name="김소희" userId="292a1162-0793-4577-a94d-2dae0dfa5995" providerId="ADAL" clId="{56FB9BA8-8618-469E-B881-B7E5EAC1530C}" dt="2022-07-17T18:01:25.036" v="10818" actId="1035"/>
          <ac:picMkLst>
            <pc:docMk/>
            <pc:sldMk cId="3383878795" sldId="277"/>
            <ac:picMk id="12" creationId="{578ACBF1-4819-2E3C-F2B5-88BE628E11D6}"/>
          </ac:picMkLst>
        </pc:picChg>
        <pc:picChg chg="del">
          <ac:chgData name="김소희" userId="292a1162-0793-4577-a94d-2dae0dfa5995" providerId="ADAL" clId="{56FB9BA8-8618-469E-B881-B7E5EAC1530C}" dt="2022-07-17T16:46:14.882" v="9401" actId="478"/>
          <ac:picMkLst>
            <pc:docMk/>
            <pc:sldMk cId="3383878795" sldId="277"/>
            <ac:picMk id="19" creationId="{6A93AB8A-D3A3-C7ED-3788-8493A84CF8E9}"/>
          </ac:picMkLst>
        </pc:picChg>
        <pc:picChg chg="del">
          <ac:chgData name="김소희" userId="292a1162-0793-4577-a94d-2dae0dfa5995" providerId="ADAL" clId="{56FB9BA8-8618-469E-B881-B7E5EAC1530C}" dt="2022-07-17T16:46:14.882" v="9401" actId="478"/>
          <ac:picMkLst>
            <pc:docMk/>
            <pc:sldMk cId="3383878795" sldId="277"/>
            <ac:picMk id="21" creationId="{A7F40CE3-2DC3-B0E4-0BE4-65F3270EDB70}"/>
          </ac:picMkLst>
        </pc:picChg>
        <pc:picChg chg="mod">
          <ac:chgData name="김소희" userId="292a1162-0793-4577-a94d-2dae0dfa5995" providerId="ADAL" clId="{56FB9BA8-8618-469E-B881-B7E5EAC1530C}" dt="2022-07-17T17:38:23.319" v="10038"/>
          <ac:picMkLst>
            <pc:docMk/>
            <pc:sldMk cId="3383878795" sldId="277"/>
            <ac:picMk id="33" creationId="{3E828213-7BFF-4428-259C-15D0F341C145}"/>
          </ac:picMkLst>
        </pc:picChg>
        <pc:picChg chg="add mod">
          <ac:chgData name="김소희" userId="292a1162-0793-4577-a94d-2dae0dfa5995" providerId="ADAL" clId="{56FB9BA8-8618-469E-B881-B7E5EAC1530C}" dt="2022-07-17T18:01:25.036" v="10818" actId="1035"/>
          <ac:picMkLst>
            <pc:docMk/>
            <pc:sldMk cId="3383878795" sldId="277"/>
            <ac:picMk id="40" creationId="{5526943C-6091-5D89-05BA-82DF089B1ABF}"/>
          </ac:picMkLst>
        </pc:picChg>
        <pc:cxnChg chg="del">
          <ac:chgData name="김소희" userId="292a1162-0793-4577-a94d-2dae0dfa5995" providerId="ADAL" clId="{56FB9BA8-8618-469E-B881-B7E5EAC1530C}" dt="2022-07-17T16:46:14.882" v="9401" actId="478"/>
          <ac:cxnSpMkLst>
            <pc:docMk/>
            <pc:sldMk cId="3383878795" sldId="277"/>
            <ac:cxnSpMk id="6" creationId="{03B84DCD-352B-3C31-B6BF-C75E728F04AE}"/>
          </ac:cxnSpMkLst>
        </pc:cxnChg>
      </pc:sldChg>
      <pc:sldChg chg="addSp delSp modSp add mod">
        <pc:chgData name="김소희" userId="292a1162-0793-4577-a94d-2dae0dfa5995" providerId="ADAL" clId="{56FB9BA8-8618-469E-B881-B7E5EAC1530C}" dt="2022-07-19T05:40:02.707" v="15227" actId="1076"/>
        <pc:sldMkLst>
          <pc:docMk/>
          <pc:sldMk cId="2345294917" sldId="278"/>
        </pc:sldMkLst>
        <pc:spChg chg="mod">
          <ac:chgData name="김소희" userId="292a1162-0793-4577-a94d-2dae0dfa5995" providerId="ADAL" clId="{56FB9BA8-8618-469E-B881-B7E5EAC1530C}" dt="2022-07-17T17:43:48.400" v="10180" actId="207"/>
          <ac:spMkLst>
            <pc:docMk/>
            <pc:sldMk cId="2345294917" sldId="278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7T17:53:57.501" v="10634" actId="1035"/>
          <ac:spMkLst>
            <pc:docMk/>
            <pc:sldMk cId="2345294917" sldId="278"/>
            <ac:spMk id="8" creationId="{9530C086-2C13-F035-575F-854F651D3568}"/>
          </ac:spMkLst>
        </pc:spChg>
        <pc:spChg chg="add mod">
          <ac:chgData name="김소희" userId="292a1162-0793-4577-a94d-2dae0dfa5995" providerId="ADAL" clId="{56FB9BA8-8618-469E-B881-B7E5EAC1530C}" dt="2022-07-17T17:48:11.066" v="10324" actId="1076"/>
          <ac:spMkLst>
            <pc:docMk/>
            <pc:sldMk cId="2345294917" sldId="278"/>
            <ac:spMk id="13" creationId="{2DC24430-A795-C1F9-99A2-7E72233BE090}"/>
          </ac:spMkLst>
        </pc:spChg>
        <pc:spChg chg="add mod">
          <ac:chgData name="김소희" userId="292a1162-0793-4577-a94d-2dae0dfa5995" providerId="ADAL" clId="{56FB9BA8-8618-469E-B881-B7E5EAC1530C}" dt="2022-07-17T18:02:37.659" v="10826" actId="207"/>
          <ac:spMkLst>
            <pc:docMk/>
            <pc:sldMk cId="2345294917" sldId="278"/>
            <ac:spMk id="19" creationId="{4FF4ADFA-322F-20B3-6C50-164BDE56FBFB}"/>
          </ac:spMkLst>
        </pc:spChg>
        <pc:spChg chg="add mod">
          <ac:chgData name="김소희" userId="292a1162-0793-4577-a94d-2dae0dfa5995" providerId="ADAL" clId="{56FB9BA8-8618-469E-B881-B7E5EAC1530C}" dt="2022-07-19T05:39:55.536" v="15226" actId="1076"/>
          <ac:spMkLst>
            <pc:docMk/>
            <pc:sldMk cId="2345294917" sldId="278"/>
            <ac:spMk id="20" creationId="{2A88B6F0-F1A3-3EB0-F98F-3E9B6246ECDC}"/>
          </ac:spMkLst>
        </pc:spChg>
        <pc:spChg chg="add mod">
          <ac:chgData name="김소희" userId="292a1162-0793-4577-a94d-2dae0dfa5995" providerId="ADAL" clId="{56FB9BA8-8618-469E-B881-B7E5EAC1530C}" dt="2022-07-19T05:39:53.383" v="15225" actId="1076"/>
          <ac:spMkLst>
            <pc:docMk/>
            <pc:sldMk cId="2345294917" sldId="278"/>
            <ac:spMk id="21" creationId="{6587A468-4DC2-7013-5085-A2201E83F6C2}"/>
          </ac:spMkLst>
        </pc:spChg>
        <pc:spChg chg="add mod">
          <ac:chgData name="김소희" userId="292a1162-0793-4577-a94d-2dae0dfa5995" providerId="ADAL" clId="{56FB9BA8-8618-469E-B881-B7E5EAC1530C}" dt="2022-07-17T17:58:59.884" v="10794" actId="1076"/>
          <ac:spMkLst>
            <pc:docMk/>
            <pc:sldMk cId="2345294917" sldId="278"/>
            <ac:spMk id="22" creationId="{3DE0E977-7298-303C-F83E-DAFBB7734624}"/>
          </ac:spMkLst>
        </pc:spChg>
        <pc:spChg chg="add mod">
          <ac:chgData name="김소희" userId="292a1162-0793-4577-a94d-2dae0dfa5995" providerId="ADAL" clId="{56FB9BA8-8618-469E-B881-B7E5EAC1530C}" dt="2022-07-17T18:17:45.443" v="11371" actId="207"/>
          <ac:spMkLst>
            <pc:docMk/>
            <pc:sldMk cId="2345294917" sldId="278"/>
            <ac:spMk id="23" creationId="{0BD9ED52-1BDE-D4EF-17D7-E1409A486AFA}"/>
          </ac:spMkLst>
        </pc:spChg>
        <pc:spChg chg="del">
          <ac:chgData name="김소희" userId="292a1162-0793-4577-a94d-2dae0dfa5995" providerId="ADAL" clId="{56FB9BA8-8618-469E-B881-B7E5EAC1530C}" dt="2022-07-17T17:41:33.676" v="10112" actId="478"/>
          <ac:spMkLst>
            <pc:docMk/>
            <pc:sldMk cId="2345294917" sldId="278"/>
            <ac:spMk id="28" creationId="{6EBF89F1-86DC-39FD-C56C-3F3A9A830943}"/>
          </ac:spMkLst>
        </pc:spChg>
        <pc:spChg chg="del">
          <ac:chgData name="김소희" userId="292a1162-0793-4577-a94d-2dae0dfa5995" providerId="ADAL" clId="{56FB9BA8-8618-469E-B881-B7E5EAC1530C}" dt="2022-07-17T17:41:33.676" v="10112" actId="478"/>
          <ac:spMkLst>
            <pc:docMk/>
            <pc:sldMk cId="2345294917" sldId="278"/>
            <ac:spMk id="29" creationId="{6249B86C-3C23-511D-2770-A42478CE3217}"/>
          </ac:spMkLst>
        </pc:spChg>
        <pc:spChg chg="del">
          <ac:chgData name="김소희" userId="292a1162-0793-4577-a94d-2dae0dfa5995" providerId="ADAL" clId="{56FB9BA8-8618-469E-B881-B7E5EAC1530C}" dt="2022-07-17T17:41:30.473" v="10110" actId="478"/>
          <ac:spMkLst>
            <pc:docMk/>
            <pc:sldMk cId="2345294917" sldId="278"/>
            <ac:spMk id="30" creationId="{B2AA91B7-72B1-ABDC-4BCF-57BE5BD51013}"/>
          </ac:spMkLst>
        </pc:spChg>
        <pc:spChg chg="del mod">
          <ac:chgData name="김소희" userId="292a1162-0793-4577-a94d-2dae0dfa5995" providerId="ADAL" clId="{56FB9BA8-8618-469E-B881-B7E5EAC1530C}" dt="2022-07-17T17:41:33.676" v="10112" actId="478"/>
          <ac:spMkLst>
            <pc:docMk/>
            <pc:sldMk cId="2345294917" sldId="278"/>
            <ac:spMk id="31" creationId="{7A525C70-5F9D-B1F1-61D5-A1C4B8DED67B}"/>
          </ac:spMkLst>
        </pc:spChg>
        <pc:picChg chg="add mod">
          <ac:chgData name="김소희" userId="292a1162-0793-4577-a94d-2dae0dfa5995" providerId="ADAL" clId="{56FB9BA8-8618-469E-B881-B7E5EAC1530C}" dt="2022-07-17T17:57:00.708" v="10776" actId="1076"/>
          <ac:picMkLst>
            <pc:docMk/>
            <pc:sldMk cId="2345294917" sldId="278"/>
            <ac:picMk id="4" creationId="{16159F1E-26A0-D02C-E556-EE6E3AB94E91}"/>
          </ac:picMkLst>
        </pc:picChg>
        <pc:picChg chg="add mod">
          <ac:chgData name="김소희" userId="292a1162-0793-4577-a94d-2dae0dfa5995" providerId="ADAL" clId="{56FB9BA8-8618-469E-B881-B7E5EAC1530C}" dt="2022-07-17T18:14:26.109" v="11278" actId="208"/>
          <ac:picMkLst>
            <pc:docMk/>
            <pc:sldMk cId="2345294917" sldId="278"/>
            <ac:picMk id="6" creationId="{C993ECB8-9226-FB24-DBB7-AA219BFAA484}"/>
          </ac:picMkLst>
        </pc:picChg>
        <pc:picChg chg="add mod">
          <ac:chgData name="김소희" userId="292a1162-0793-4577-a94d-2dae0dfa5995" providerId="ADAL" clId="{56FB9BA8-8618-469E-B881-B7E5EAC1530C}" dt="2022-07-19T05:40:02.707" v="15227" actId="1076"/>
          <ac:picMkLst>
            <pc:docMk/>
            <pc:sldMk cId="2345294917" sldId="278"/>
            <ac:picMk id="11" creationId="{0AF44DA9-DFB7-8FEB-36E8-8FC44A08F72F}"/>
          </ac:picMkLst>
        </pc:picChg>
        <pc:picChg chg="del">
          <ac:chgData name="김소희" userId="292a1162-0793-4577-a94d-2dae0dfa5995" providerId="ADAL" clId="{56FB9BA8-8618-469E-B881-B7E5EAC1530C}" dt="2022-07-17T17:41:33.676" v="10112" actId="478"/>
          <ac:picMkLst>
            <pc:docMk/>
            <pc:sldMk cId="2345294917" sldId="278"/>
            <ac:picMk id="12" creationId="{578ACBF1-4819-2E3C-F2B5-88BE628E11D6}"/>
          </ac:picMkLst>
        </pc:picChg>
        <pc:picChg chg="del">
          <ac:chgData name="김소희" userId="292a1162-0793-4577-a94d-2dae0dfa5995" providerId="ADAL" clId="{56FB9BA8-8618-469E-B881-B7E5EAC1530C}" dt="2022-07-17T17:41:34.605" v="10113" actId="478"/>
          <ac:picMkLst>
            <pc:docMk/>
            <pc:sldMk cId="2345294917" sldId="278"/>
            <ac:picMk id="40" creationId="{5526943C-6091-5D89-05BA-82DF089B1ABF}"/>
          </ac:picMkLst>
        </pc:picChg>
        <pc:cxnChg chg="add mod">
          <ac:chgData name="김소희" userId="292a1162-0793-4577-a94d-2dae0dfa5995" providerId="ADAL" clId="{56FB9BA8-8618-469E-B881-B7E5EAC1530C}" dt="2022-07-17T17:58:12.952" v="10782" actId="208"/>
          <ac:cxnSpMkLst>
            <pc:docMk/>
            <pc:sldMk cId="2345294917" sldId="278"/>
            <ac:cxnSpMk id="15" creationId="{82AA8975-E961-9A8E-7799-F336C3C931D4}"/>
          </ac:cxnSpMkLst>
        </pc:cxnChg>
      </pc:sldChg>
      <pc:sldChg chg="addSp delSp modSp add mod modNotesTx">
        <pc:chgData name="김소희" userId="292a1162-0793-4577-a94d-2dae0dfa5995" providerId="ADAL" clId="{56FB9BA8-8618-469E-B881-B7E5EAC1530C}" dt="2022-07-18T06:05:37.851" v="13468"/>
        <pc:sldMkLst>
          <pc:docMk/>
          <pc:sldMk cId="2498032575" sldId="279"/>
        </pc:sldMkLst>
        <pc:spChg chg="add mod">
          <ac:chgData name="김소희" userId="292a1162-0793-4577-a94d-2dae0dfa5995" providerId="ADAL" clId="{56FB9BA8-8618-469E-B881-B7E5EAC1530C}" dt="2022-07-17T18:17:09.678" v="11366" actId="1076"/>
          <ac:spMkLst>
            <pc:docMk/>
            <pc:sldMk cId="2498032575" sldId="279"/>
            <ac:spMk id="6" creationId="{A2CB003F-D844-B99C-7E75-945E120257C4}"/>
          </ac:spMkLst>
        </pc:spChg>
        <pc:spChg chg="mod">
          <ac:chgData name="김소희" userId="292a1162-0793-4577-a94d-2dae0dfa5995" providerId="ADAL" clId="{56FB9BA8-8618-469E-B881-B7E5EAC1530C}" dt="2022-07-17T17:43:50.087" v="10181" actId="207"/>
          <ac:spMkLst>
            <pc:docMk/>
            <pc:sldMk cId="2498032575" sldId="279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7T17:54:00.446" v="10639" actId="1035"/>
          <ac:spMkLst>
            <pc:docMk/>
            <pc:sldMk cId="2498032575" sldId="279"/>
            <ac:spMk id="8" creationId="{9530C086-2C13-F035-575F-854F651D3568}"/>
          </ac:spMkLst>
        </pc:spChg>
        <pc:spChg chg="add mod">
          <ac:chgData name="김소희" userId="292a1162-0793-4577-a94d-2dae0dfa5995" providerId="ADAL" clId="{56FB9BA8-8618-469E-B881-B7E5EAC1530C}" dt="2022-07-17T18:12:49.943" v="11218" actId="1076"/>
          <ac:spMkLst>
            <pc:docMk/>
            <pc:sldMk cId="2498032575" sldId="279"/>
            <ac:spMk id="10" creationId="{5F1BA15A-1876-3192-AA7B-41DE490C8684}"/>
          </ac:spMkLst>
        </pc:spChg>
        <pc:spChg chg="add mod">
          <ac:chgData name="김소희" userId="292a1162-0793-4577-a94d-2dae0dfa5995" providerId="ADAL" clId="{56FB9BA8-8618-469E-B881-B7E5EAC1530C}" dt="2022-07-17T18:17:29.553" v="11370" actId="207"/>
          <ac:spMkLst>
            <pc:docMk/>
            <pc:sldMk cId="2498032575" sldId="279"/>
            <ac:spMk id="13" creationId="{1505F85D-4E18-42FC-726C-028A2BD784F5}"/>
          </ac:spMkLst>
        </pc:spChg>
        <pc:spChg chg="add mod">
          <ac:chgData name="김소희" userId="292a1162-0793-4577-a94d-2dae0dfa5995" providerId="ADAL" clId="{56FB9BA8-8618-469E-B881-B7E5EAC1530C}" dt="2022-07-17T18:15:27.264" v="11314" actId="1035"/>
          <ac:spMkLst>
            <pc:docMk/>
            <pc:sldMk cId="2498032575" sldId="279"/>
            <ac:spMk id="15" creationId="{DB3305B8-8FCF-CEC6-8B05-78E28D18BD38}"/>
          </ac:spMkLst>
        </pc:spChg>
        <pc:spChg chg="add mod">
          <ac:chgData name="김소희" userId="292a1162-0793-4577-a94d-2dae0dfa5995" providerId="ADAL" clId="{56FB9BA8-8618-469E-B881-B7E5EAC1530C}" dt="2022-07-17T18:17:49.678" v="11372" actId="207"/>
          <ac:spMkLst>
            <pc:docMk/>
            <pc:sldMk cId="2498032575" sldId="279"/>
            <ac:spMk id="16" creationId="{ABAD0C93-F92D-5C4B-7E51-7694EB790562}"/>
          </ac:spMkLst>
        </pc:spChg>
        <pc:picChg chg="add mod">
          <ac:chgData name="김소희" userId="292a1162-0793-4577-a94d-2dae0dfa5995" providerId="ADAL" clId="{56FB9BA8-8618-469E-B881-B7E5EAC1530C}" dt="2022-07-17T18:15:27.264" v="11314" actId="1035"/>
          <ac:picMkLst>
            <pc:docMk/>
            <pc:sldMk cId="2498032575" sldId="279"/>
            <ac:picMk id="4" creationId="{B1C51329-4F1D-5F31-19F1-EF5FC16F2EFF}"/>
          </ac:picMkLst>
        </pc:picChg>
        <pc:picChg chg="add mod modCrop">
          <ac:chgData name="김소희" userId="292a1162-0793-4577-a94d-2dae0dfa5995" providerId="ADAL" clId="{56FB9BA8-8618-469E-B881-B7E5EAC1530C}" dt="2022-07-17T18:00:59.301" v="10805" actId="1076"/>
          <ac:picMkLst>
            <pc:docMk/>
            <pc:sldMk cId="2498032575" sldId="279"/>
            <ac:picMk id="11" creationId="{B5958A8B-865C-EA87-50E7-B2145B4099BA}"/>
          </ac:picMkLst>
        </pc:picChg>
        <pc:picChg chg="add mod">
          <ac:chgData name="김소희" userId="292a1162-0793-4577-a94d-2dae0dfa5995" providerId="ADAL" clId="{56FB9BA8-8618-469E-B881-B7E5EAC1530C}" dt="2022-07-17T18:15:45.872" v="11315" actId="14100"/>
          <ac:picMkLst>
            <pc:docMk/>
            <pc:sldMk cId="2498032575" sldId="279"/>
            <ac:picMk id="12" creationId="{4E0DA67B-AAA0-B116-BE93-7FA3C2ADCCF8}"/>
          </ac:picMkLst>
        </pc:picChg>
        <pc:picChg chg="add del mod">
          <ac:chgData name="김소희" userId="292a1162-0793-4577-a94d-2dae0dfa5995" providerId="ADAL" clId="{56FB9BA8-8618-469E-B881-B7E5EAC1530C}" dt="2022-07-17T18:11:40.635" v="11072" actId="478"/>
          <ac:picMkLst>
            <pc:docMk/>
            <pc:sldMk cId="2498032575" sldId="279"/>
            <ac:picMk id="14" creationId="{AB13C3F1-9690-29A5-1F54-A5EE44DE024F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8T07:21:50.942" v="14105" actId="1037"/>
        <pc:sldMkLst>
          <pc:docMk/>
          <pc:sldMk cId="706761807" sldId="280"/>
        </pc:sldMkLst>
        <pc:spChg chg="mod">
          <ac:chgData name="김소희" userId="292a1162-0793-4577-a94d-2dae0dfa5995" providerId="ADAL" clId="{56FB9BA8-8618-469E-B881-B7E5EAC1530C}" dt="2022-07-17T18:18:15.873" v="11397" actId="20577"/>
          <ac:spMkLst>
            <pc:docMk/>
            <pc:sldMk cId="706761807" sldId="280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8T07:21:27.843" v="14092" actId="1076"/>
          <ac:spMkLst>
            <pc:docMk/>
            <pc:sldMk cId="706761807" sldId="280"/>
            <ac:spMk id="5" creationId="{07969C9B-CED3-4E10-6AC1-4A89CC0710A1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6" creationId="{A2CB003F-D844-B99C-7E75-945E120257C4}"/>
          </ac:spMkLst>
        </pc:spChg>
        <pc:spChg chg="add mod">
          <ac:chgData name="김소희" userId="292a1162-0793-4577-a94d-2dae0dfa5995" providerId="ADAL" clId="{56FB9BA8-8618-469E-B881-B7E5EAC1530C}" dt="2022-07-18T07:21:48.540" v="14100" actId="1037"/>
          <ac:spMkLst>
            <pc:docMk/>
            <pc:sldMk cId="706761807" sldId="280"/>
            <ac:spMk id="6" creationId="{BF22174C-FE65-8F5C-23A4-CEE86E4EE7B2}"/>
          </ac:spMkLst>
        </pc:spChg>
        <pc:spChg chg="mod">
          <ac:chgData name="김소희" userId="292a1162-0793-4577-a94d-2dae0dfa5995" providerId="ADAL" clId="{56FB9BA8-8618-469E-B881-B7E5EAC1530C}" dt="2022-07-18T07:21:17.808" v="14090" actId="1035"/>
          <ac:spMkLst>
            <pc:docMk/>
            <pc:sldMk cId="706761807" sldId="280"/>
            <ac:spMk id="7" creationId="{5FF834EC-C667-129F-6DE7-24EC80562A9F}"/>
          </ac:spMkLst>
        </pc:spChg>
        <pc:spChg chg="add mod">
          <ac:chgData name="김소희" userId="292a1162-0793-4577-a94d-2dae0dfa5995" providerId="ADAL" clId="{56FB9BA8-8618-469E-B881-B7E5EAC1530C}" dt="2022-07-18T07:21:50.942" v="14105" actId="1037"/>
          <ac:spMkLst>
            <pc:docMk/>
            <pc:sldMk cId="706761807" sldId="280"/>
            <ac:spMk id="8" creationId="{0BCB3254-0204-A594-6121-B571C1233A20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8" creationId="{9530C086-2C13-F035-575F-854F651D3568}"/>
          </ac:spMkLst>
        </pc:spChg>
        <pc:spChg chg="add mod">
          <ac:chgData name="김소희" userId="292a1162-0793-4577-a94d-2dae0dfa5995" providerId="ADAL" clId="{56FB9BA8-8618-469E-B881-B7E5EAC1530C}" dt="2022-07-18T07:14:38.506" v="13933" actId="1076"/>
          <ac:spMkLst>
            <pc:docMk/>
            <pc:sldMk cId="706761807" sldId="280"/>
            <ac:spMk id="10" creationId="{3EE173F4-387B-DFCF-4930-ADE398C6A763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10" creationId="{5F1BA15A-1876-3192-AA7B-41DE490C8684}"/>
          </ac:spMkLst>
        </pc:spChg>
        <pc:spChg chg="add del mod">
          <ac:chgData name="김소희" userId="292a1162-0793-4577-a94d-2dae0dfa5995" providerId="ADAL" clId="{56FB9BA8-8618-469E-B881-B7E5EAC1530C}" dt="2022-07-18T05:47:56.763" v="12563"/>
          <ac:spMkLst>
            <pc:docMk/>
            <pc:sldMk cId="706761807" sldId="280"/>
            <ac:spMk id="11" creationId="{311A97C1-C6D6-FB16-046B-6587C881399E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13" creationId="{1505F85D-4E18-42FC-726C-028A2BD784F5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15" creationId="{DB3305B8-8FCF-CEC6-8B05-78E28D18BD38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16" creationId="{ABAD0C93-F92D-5C4B-7E51-7694EB790562}"/>
          </ac:spMkLst>
        </pc:spChg>
        <pc:picChg chg="del">
          <ac:chgData name="김소희" userId="292a1162-0793-4577-a94d-2dae0dfa5995" providerId="ADAL" clId="{56FB9BA8-8618-469E-B881-B7E5EAC1530C}" dt="2022-07-17T18:18:08.503" v="11374" actId="478"/>
          <ac:picMkLst>
            <pc:docMk/>
            <pc:sldMk cId="706761807" sldId="280"/>
            <ac:picMk id="4" creationId="{B1C51329-4F1D-5F31-19F1-EF5FC16F2EFF}"/>
          </ac:picMkLst>
        </pc:picChg>
        <pc:picChg chg="del">
          <ac:chgData name="김소희" userId="292a1162-0793-4577-a94d-2dae0dfa5995" providerId="ADAL" clId="{56FB9BA8-8618-469E-B881-B7E5EAC1530C}" dt="2022-07-17T18:18:09.221" v="11375" actId="478"/>
          <ac:picMkLst>
            <pc:docMk/>
            <pc:sldMk cId="706761807" sldId="280"/>
            <ac:picMk id="11" creationId="{B5958A8B-865C-EA87-50E7-B2145B4099BA}"/>
          </ac:picMkLst>
        </pc:picChg>
        <pc:picChg chg="del">
          <ac:chgData name="김소희" userId="292a1162-0793-4577-a94d-2dae0dfa5995" providerId="ADAL" clId="{56FB9BA8-8618-469E-B881-B7E5EAC1530C}" dt="2022-07-17T18:18:08.503" v="11374" actId="478"/>
          <ac:picMkLst>
            <pc:docMk/>
            <pc:sldMk cId="706761807" sldId="280"/>
            <ac:picMk id="12" creationId="{4E0DA67B-AAA0-B116-BE93-7FA3C2ADCCF8}"/>
          </ac:picMkLst>
        </pc:picChg>
        <pc:picChg chg="add mod">
          <ac:chgData name="김소희" userId="292a1162-0793-4577-a94d-2dae0dfa5995" providerId="ADAL" clId="{56FB9BA8-8618-469E-B881-B7E5EAC1530C}" dt="2022-07-18T07:14:47.648" v="13934" actId="14100"/>
          <ac:picMkLst>
            <pc:docMk/>
            <pc:sldMk cId="706761807" sldId="280"/>
            <ac:picMk id="2050" creationId="{7512299E-CA36-287D-8340-06C50C5D4F9E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9T05:41:17.232" v="15231" actId="207"/>
        <pc:sldMkLst>
          <pc:docMk/>
          <pc:sldMk cId="298544368" sldId="281"/>
        </pc:sldMkLst>
        <pc:spChg chg="add mod">
          <ac:chgData name="김소희" userId="292a1162-0793-4577-a94d-2dae0dfa5995" providerId="ADAL" clId="{56FB9BA8-8618-469E-B881-B7E5EAC1530C}" dt="2022-07-18T07:42:04.938" v="14530" actId="1076"/>
          <ac:spMkLst>
            <pc:docMk/>
            <pc:sldMk cId="298544368" sldId="281"/>
            <ac:spMk id="5" creationId="{8A62A27D-5B39-023B-8274-C267E1AD80A5}"/>
          </ac:spMkLst>
        </pc:spChg>
        <pc:spChg chg="mod">
          <ac:chgData name="김소희" userId="292a1162-0793-4577-a94d-2dae0dfa5995" providerId="ADAL" clId="{56FB9BA8-8618-469E-B881-B7E5EAC1530C}" dt="2022-07-18T07:22:11.685" v="14120" actId="1035"/>
          <ac:spMkLst>
            <pc:docMk/>
            <pc:sldMk cId="298544368" sldId="281"/>
            <ac:spMk id="7" creationId="{5FF834EC-C667-129F-6DE7-24EC80562A9F}"/>
          </ac:spMkLst>
        </pc:spChg>
        <pc:spChg chg="add mod">
          <ac:chgData name="김소희" userId="292a1162-0793-4577-a94d-2dae0dfa5995" providerId="ADAL" clId="{56FB9BA8-8618-469E-B881-B7E5EAC1530C}" dt="2022-07-18T07:42:09.079" v="14531" actId="1076"/>
          <ac:spMkLst>
            <pc:docMk/>
            <pc:sldMk cId="298544368" sldId="281"/>
            <ac:spMk id="10" creationId="{8DFDB6E9-CCC3-8E83-9F1E-CD433C536AF4}"/>
          </ac:spMkLst>
        </pc:spChg>
        <pc:spChg chg="add mod">
          <ac:chgData name="김소희" userId="292a1162-0793-4577-a94d-2dae0dfa5995" providerId="ADAL" clId="{56FB9BA8-8618-469E-B881-B7E5EAC1530C}" dt="2022-07-18T07:42:27.731" v="14536" actId="1076"/>
          <ac:spMkLst>
            <pc:docMk/>
            <pc:sldMk cId="298544368" sldId="281"/>
            <ac:spMk id="11" creationId="{872B8FC4-67C5-CC5E-DA26-30F6C4E252E9}"/>
          </ac:spMkLst>
        </pc:spChg>
        <pc:spChg chg="add mod">
          <ac:chgData name="김소희" userId="292a1162-0793-4577-a94d-2dae0dfa5995" providerId="ADAL" clId="{56FB9BA8-8618-469E-B881-B7E5EAC1530C}" dt="2022-07-19T05:41:17.232" v="15231" actId="207"/>
          <ac:spMkLst>
            <pc:docMk/>
            <pc:sldMk cId="298544368" sldId="281"/>
            <ac:spMk id="12" creationId="{837DF62E-A419-EA53-4393-D770C5FA647D}"/>
          </ac:spMkLst>
        </pc:spChg>
        <pc:picChg chg="add mod">
          <ac:chgData name="김소희" userId="292a1162-0793-4577-a94d-2dae0dfa5995" providerId="ADAL" clId="{56FB9BA8-8618-469E-B881-B7E5EAC1530C}" dt="2022-07-18T07:42:31.616" v="14537" actId="1076"/>
          <ac:picMkLst>
            <pc:docMk/>
            <pc:sldMk cId="298544368" sldId="281"/>
            <ac:picMk id="4" creationId="{CA1FF9BD-956F-8439-2287-120D4CA4B0F0}"/>
          </ac:picMkLst>
        </pc:picChg>
        <pc:picChg chg="add del mod">
          <ac:chgData name="김소희" userId="292a1162-0793-4577-a94d-2dae0dfa5995" providerId="ADAL" clId="{56FB9BA8-8618-469E-B881-B7E5EAC1530C}" dt="2022-07-18T07:41:49.822" v="14523" actId="478"/>
          <ac:picMkLst>
            <pc:docMk/>
            <pc:sldMk cId="298544368" sldId="281"/>
            <ac:picMk id="8" creationId="{AE3CA713-90C9-AFA4-0B8A-68F9397A7118}"/>
          </ac:picMkLst>
        </pc:picChg>
        <pc:picChg chg="add mod">
          <ac:chgData name="김소희" userId="292a1162-0793-4577-a94d-2dae0dfa5995" providerId="ADAL" clId="{56FB9BA8-8618-469E-B881-B7E5EAC1530C}" dt="2022-07-18T07:42:19.600" v="14534" actId="1076"/>
          <ac:picMkLst>
            <pc:docMk/>
            <pc:sldMk cId="298544368" sldId="281"/>
            <ac:picMk id="13" creationId="{172A6EDF-BDD7-6B59-12D2-0D3CDFA35BA9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8T08:10:01.082" v="15222" actId="1076"/>
        <pc:sldMkLst>
          <pc:docMk/>
          <pc:sldMk cId="3341805491" sldId="282"/>
        </pc:sldMkLst>
        <pc:spChg chg="mod">
          <ac:chgData name="김소희" userId="292a1162-0793-4577-a94d-2dae0dfa5995" providerId="ADAL" clId="{56FB9BA8-8618-469E-B881-B7E5EAC1530C}" dt="2022-07-18T07:57:46.777" v="14877" actId="1076"/>
          <ac:spMkLst>
            <pc:docMk/>
            <pc:sldMk cId="3341805491" sldId="282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8T07:55:56.606" v="14875" actId="14100"/>
          <ac:spMkLst>
            <pc:docMk/>
            <pc:sldMk cId="3341805491" sldId="282"/>
            <ac:spMk id="9" creationId="{4E262F7D-1CD2-9678-413C-EB257F68A044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0" creationId="{0315E5D6-EE09-FB46-7FE3-BA94A4A968B2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1" creationId="{A7790D7A-D678-3139-6DC4-7DEC46CE66B3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2" creationId="{40EC1D8C-9479-C382-0FCA-2D2C523AD5D7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3" creationId="{7E5D850C-3126-3A83-C1B6-A3E51B2D39C2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4" creationId="{F8D60F50-BA1F-012D-2515-471E26C62E23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5" creationId="{1B600DE8-2C40-6AB7-574A-580049264DA3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6" creationId="{14329310-FF14-709D-421D-F55594E4F2B4}"/>
          </ac:spMkLst>
        </pc:spChg>
        <pc:spChg chg="add mod">
          <ac:chgData name="김소희" userId="292a1162-0793-4577-a94d-2dae0dfa5995" providerId="ADAL" clId="{56FB9BA8-8618-469E-B881-B7E5EAC1530C}" dt="2022-07-18T07:58:29.074" v="14927" actId="20577"/>
          <ac:spMkLst>
            <pc:docMk/>
            <pc:sldMk cId="3341805491" sldId="282"/>
            <ac:spMk id="17" creationId="{96C045DA-AAC5-0D63-E63E-C080093A386F}"/>
          </ac:spMkLst>
        </pc:spChg>
        <pc:spChg chg="add mod">
          <ac:chgData name="김소희" userId="292a1162-0793-4577-a94d-2dae0dfa5995" providerId="ADAL" clId="{56FB9BA8-8618-469E-B881-B7E5EAC1530C}" dt="2022-07-18T08:10:01.082" v="15222" actId="1076"/>
          <ac:spMkLst>
            <pc:docMk/>
            <pc:sldMk cId="3341805491" sldId="282"/>
            <ac:spMk id="18" creationId="{0A66A598-E3C1-83A6-054B-E7EE3AAAEE20}"/>
          </ac:spMkLst>
        </pc:spChg>
        <pc:spChg chg="add del">
          <ac:chgData name="김소희" userId="292a1162-0793-4577-a94d-2dae0dfa5995" providerId="ADAL" clId="{56FB9BA8-8618-469E-B881-B7E5EAC1530C}" dt="2022-07-18T07:59:27.247" v="14948" actId="22"/>
          <ac:spMkLst>
            <pc:docMk/>
            <pc:sldMk cId="3341805491" sldId="282"/>
            <ac:spMk id="19" creationId="{781594CD-2030-7E57-BEBB-EEDFD7239184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20" creationId="{46037585-3C71-F7F9-3B07-E137D87B4796}"/>
          </ac:spMkLst>
        </pc:spChg>
        <pc:picChg chg="add mod modCrop">
          <ac:chgData name="김소희" userId="292a1162-0793-4577-a94d-2dae0dfa5995" providerId="ADAL" clId="{56FB9BA8-8618-469E-B881-B7E5EAC1530C}" dt="2022-07-18T08:09:54.136" v="15219" actId="1035"/>
          <ac:picMkLst>
            <pc:docMk/>
            <pc:sldMk cId="3341805491" sldId="282"/>
            <ac:picMk id="4" creationId="{8D039AB4-5B46-0D6A-EE04-207F9A59E863}"/>
          </ac:picMkLst>
        </pc:picChg>
        <pc:picChg chg="add mod modCrop">
          <ac:chgData name="김소희" userId="292a1162-0793-4577-a94d-2dae0dfa5995" providerId="ADAL" clId="{56FB9BA8-8618-469E-B881-B7E5EAC1530C}" dt="2022-07-18T07:58:09.835" v="14893" actId="1076"/>
          <ac:picMkLst>
            <pc:docMk/>
            <pc:sldMk cId="3341805491" sldId="282"/>
            <ac:picMk id="6" creationId="{C78A8068-87A9-65DB-F981-00D272048007}"/>
          </ac:picMkLst>
        </pc:picChg>
        <pc:picChg chg="add mod">
          <ac:chgData name="김소희" userId="292a1162-0793-4577-a94d-2dae0dfa5995" providerId="ADAL" clId="{56FB9BA8-8618-469E-B881-B7E5EAC1530C}" dt="2022-07-18T08:09:58.748" v="15221" actId="1076"/>
          <ac:picMkLst>
            <pc:docMk/>
            <pc:sldMk cId="3341805491" sldId="282"/>
            <ac:picMk id="21" creationId="{1CCCC015-C1E4-2CC9-327F-DA5FA01BE713}"/>
          </ac:picMkLst>
        </pc:picChg>
        <pc:picChg chg="add mod">
          <ac:chgData name="김소희" userId="292a1162-0793-4577-a94d-2dae0dfa5995" providerId="ADAL" clId="{56FB9BA8-8618-469E-B881-B7E5EAC1530C}" dt="2022-07-18T08:09:57.100" v="15220" actId="1076"/>
          <ac:picMkLst>
            <pc:docMk/>
            <pc:sldMk cId="3341805491" sldId="282"/>
            <ac:picMk id="22" creationId="{26C14469-54EE-8277-DF83-4BD67F0CBB36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9T05:43:20.955" v="15316" actId="20577"/>
        <pc:sldMkLst>
          <pc:docMk/>
          <pc:sldMk cId="3162282273" sldId="283"/>
        </pc:sldMkLst>
        <pc:spChg chg="mod">
          <ac:chgData name="김소희" userId="292a1162-0793-4577-a94d-2dae0dfa5995" providerId="ADAL" clId="{56FB9BA8-8618-469E-B881-B7E5EAC1530C}" dt="2022-07-18T07:29:38.618" v="14267" actId="20577"/>
          <ac:spMkLst>
            <pc:docMk/>
            <pc:sldMk cId="3162282273" sldId="283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8T07:43:25.408" v="14545" actId="14100"/>
          <ac:spMkLst>
            <pc:docMk/>
            <pc:sldMk cId="3162282273" sldId="283"/>
            <ac:spMk id="6" creationId="{57192B6A-465D-7C65-4BC7-5189ED235F22}"/>
          </ac:spMkLst>
        </pc:spChg>
        <pc:spChg chg="del mod">
          <ac:chgData name="김소희" userId="292a1162-0793-4577-a94d-2dae0dfa5995" providerId="ADAL" clId="{56FB9BA8-8618-469E-B881-B7E5EAC1530C}" dt="2022-07-18T07:29:44.352" v="14269" actId="478"/>
          <ac:spMkLst>
            <pc:docMk/>
            <pc:sldMk cId="3162282273" sldId="283"/>
            <ac:spMk id="7" creationId="{5FF834EC-C667-129F-6DE7-24EC80562A9F}"/>
          </ac:spMkLst>
        </pc:spChg>
        <pc:spChg chg="add mod">
          <ac:chgData name="김소희" userId="292a1162-0793-4577-a94d-2dae0dfa5995" providerId="ADAL" clId="{56FB9BA8-8618-469E-B881-B7E5EAC1530C}" dt="2022-07-19T05:43:20.955" v="15316" actId="20577"/>
          <ac:spMkLst>
            <pc:docMk/>
            <pc:sldMk cId="3162282273" sldId="283"/>
            <ac:spMk id="10" creationId="{B3DB1977-7503-E6F5-CD75-D940B5E28872}"/>
          </ac:spMkLst>
        </pc:spChg>
        <pc:picChg chg="del">
          <ac:chgData name="김소희" userId="292a1162-0793-4577-a94d-2dae0dfa5995" providerId="ADAL" clId="{56FB9BA8-8618-469E-B881-B7E5EAC1530C}" dt="2022-07-18T05:19:44.993" v="11477" actId="478"/>
          <ac:picMkLst>
            <pc:docMk/>
            <pc:sldMk cId="3162282273" sldId="283"/>
            <ac:picMk id="4" creationId="{8D039AB4-5B46-0D6A-EE04-207F9A59E863}"/>
          </ac:picMkLst>
        </pc:picChg>
        <pc:picChg chg="add mod ord">
          <ac:chgData name="김소희" userId="292a1162-0793-4577-a94d-2dae0dfa5995" providerId="ADAL" clId="{56FB9BA8-8618-469E-B881-B7E5EAC1530C}" dt="2022-07-18T07:43:41.561" v="14550" actId="1076"/>
          <ac:picMkLst>
            <pc:docMk/>
            <pc:sldMk cId="3162282273" sldId="283"/>
            <ac:picMk id="5" creationId="{82221CB0-3BF4-7144-7C5F-210C558F5E0C}"/>
          </ac:picMkLst>
        </pc:picChg>
        <pc:picChg chg="add mod">
          <ac:chgData name="김소희" userId="292a1162-0793-4577-a94d-2dae0dfa5995" providerId="ADAL" clId="{56FB9BA8-8618-469E-B881-B7E5EAC1530C}" dt="2022-07-18T07:43:43.496" v="14551" actId="1076"/>
          <ac:picMkLst>
            <pc:docMk/>
            <pc:sldMk cId="3162282273" sldId="283"/>
            <ac:picMk id="11" creationId="{D50E5684-2ACA-94F8-327D-0A513508D713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9T05:40:57.299" v="15230" actId="1076"/>
        <pc:sldMkLst>
          <pc:docMk/>
          <pc:sldMk cId="270594255" sldId="284"/>
        </pc:sldMkLst>
        <pc:spChg chg="del">
          <ac:chgData name="김소희" userId="292a1162-0793-4577-a94d-2dae0dfa5995" providerId="ADAL" clId="{56FB9BA8-8618-469E-B881-B7E5EAC1530C}" dt="2022-07-18T05:52:26.584" v="12842" actId="478"/>
          <ac:spMkLst>
            <pc:docMk/>
            <pc:sldMk cId="270594255" sldId="284"/>
            <ac:spMk id="5" creationId="{07969C9B-CED3-4E10-6AC1-4A89CC0710A1}"/>
          </ac:spMkLst>
        </pc:spChg>
        <pc:spChg chg="mod">
          <ac:chgData name="김소희" userId="292a1162-0793-4577-a94d-2dae0dfa5995" providerId="ADAL" clId="{56FB9BA8-8618-469E-B881-B7E5EAC1530C}" dt="2022-07-18T07:22:00.633" v="14109" actId="1076"/>
          <ac:spMkLst>
            <pc:docMk/>
            <pc:sldMk cId="270594255" sldId="284"/>
            <ac:spMk id="6" creationId="{BF22174C-FE65-8F5C-23A4-CEE86E4EE7B2}"/>
          </ac:spMkLst>
        </pc:spChg>
        <pc:spChg chg="del">
          <ac:chgData name="김소희" userId="292a1162-0793-4577-a94d-2dae0dfa5995" providerId="ADAL" clId="{56FB9BA8-8618-469E-B881-B7E5EAC1530C}" dt="2022-07-18T07:21:55.960" v="14106" actId="478"/>
          <ac:spMkLst>
            <pc:docMk/>
            <pc:sldMk cId="270594255" sldId="284"/>
            <ac:spMk id="7" creationId="{5FF834EC-C667-129F-6DE7-24EC80562A9F}"/>
          </ac:spMkLst>
        </pc:spChg>
        <pc:spChg chg="del">
          <ac:chgData name="김소희" userId="292a1162-0793-4577-a94d-2dae0dfa5995" providerId="ADAL" clId="{56FB9BA8-8618-469E-B881-B7E5EAC1530C}" dt="2022-07-18T05:52:27.530" v="12843" actId="478"/>
          <ac:spMkLst>
            <pc:docMk/>
            <pc:sldMk cId="270594255" sldId="284"/>
            <ac:spMk id="8" creationId="{0BCB3254-0204-A594-6121-B571C1233A20}"/>
          </ac:spMkLst>
        </pc:spChg>
        <pc:spChg chg="mod">
          <ac:chgData name="김소희" userId="292a1162-0793-4577-a94d-2dae0dfa5995" providerId="ADAL" clId="{56FB9BA8-8618-469E-B881-B7E5EAC1530C}" dt="2022-07-18T07:22:04.700" v="14110" actId="1076"/>
          <ac:spMkLst>
            <pc:docMk/>
            <pc:sldMk cId="270594255" sldId="284"/>
            <ac:spMk id="10" creationId="{3EE173F4-387B-DFCF-4930-ADE398C6A763}"/>
          </ac:spMkLst>
        </pc:spChg>
        <pc:spChg chg="add mod">
          <ac:chgData name="김소희" userId="292a1162-0793-4577-a94d-2dae0dfa5995" providerId="ADAL" clId="{56FB9BA8-8618-469E-B881-B7E5EAC1530C}" dt="2022-07-18T06:12:14.633" v="13694" actId="20577"/>
          <ac:spMkLst>
            <pc:docMk/>
            <pc:sldMk cId="270594255" sldId="284"/>
            <ac:spMk id="11" creationId="{4CBAB280-9E43-F6BD-D5AE-D896D42224E1}"/>
          </ac:spMkLst>
        </pc:spChg>
        <pc:spChg chg="add mod">
          <ac:chgData name="김소희" userId="292a1162-0793-4577-a94d-2dae0dfa5995" providerId="ADAL" clId="{56FB9BA8-8618-469E-B881-B7E5EAC1530C}" dt="2022-07-19T05:40:43.286" v="15228" actId="14100"/>
          <ac:spMkLst>
            <pc:docMk/>
            <pc:sldMk cId="270594255" sldId="284"/>
            <ac:spMk id="12" creationId="{96E3FED2-8A59-4C85-6052-003B77488F26}"/>
          </ac:spMkLst>
        </pc:spChg>
        <pc:spChg chg="add mod">
          <ac:chgData name="김소희" userId="292a1162-0793-4577-a94d-2dae0dfa5995" providerId="ADAL" clId="{56FB9BA8-8618-469E-B881-B7E5EAC1530C}" dt="2022-07-19T05:40:57.299" v="15230" actId="1076"/>
          <ac:spMkLst>
            <pc:docMk/>
            <pc:sldMk cId="270594255" sldId="284"/>
            <ac:spMk id="14" creationId="{AB866497-41F7-1D57-0B08-4FED33301F6C}"/>
          </ac:spMkLst>
        </pc:spChg>
        <pc:spChg chg="add mod">
          <ac:chgData name="김소희" userId="292a1162-0793-4577-a94d-2dae0dfa5995" providerId="ADAL" clId="{56FB9BA8-8618-469E-B881-B7E5EAC1530C}" dt="2022-07-18T07:51:21.532" v="14816" actId="207"/>
          <ac:spMkLst>
            <pc:docMk/>
            <pc:sldMk cId="270594255" sldId="284"/>
            <ac:spMk id="15" creationId="{D8F22C53-3630-5A0F-A312-B39C51D4987F}"/>
          </ac:spMkLst>
        </pc:spChg>
        <pc:spChg chg="add mod">
          <ac:chgData name="김소희" userId="292a1162-0793-4577-a94d-2dae0dfa5995" providerId="ADAL" clId="{56FB9BA8-8618-469E-B881-B7E5EAC1530C}" dt="2022-07-18T07:21:56.198" v="14107"/>
          <ac:spMkLst>
            <pc:docMk/>
            <pc:sldMk cId="270594255" sldId="284"/>
            <ac:spMk id="17" creationId="{5A4330A6-F6FC-5305-C262-FF7770664241}"/>
          </ac:spMkLst>
        </pc:spChg>
        <pc:picChg chg="add mod">
          <ac:chgData name="김소희" userId="292a1162-0793-4577-a94d-2dae0dfa5995" providerId="ADAL" clId="{56FB9BA8-8618-469E-B881-B7E5EAC1530C}" dt="2022-07-18T07:22:04.700" v="14110" actId="1076"/>
          <ac:picMkLst>
            <pc:docMk/>
            <pc:sldMk cId="270594255" sldId="284"/>
            <ac:picMk id="1026" creationId="{069C4F25-1ED0-7298-25A6-0FC9D2C8445B}"/>
          </ac:picMkLst>
        </pc:picChg>
        <pc:picChg chg="add mod">
          <ac:chgData name="김소희" userId="292a1162-0793-4577-a94d-2dae0dfa5995" providerId="ADAL" clId="{56FB9BA8-8618-469E-B881-B7E5EAC1530C}" dt="2022-07-18T06:56:54.685" v="13708" actId="1076"/>
          <ac:picMkLst>
            <pc:docMk/>
            <pc:sldMk cId="270594255" sldId="284"/>
            <ac:picMk id="1028" creationId="{203737A6-F53E-EEAC-A8C4-423F2DF2BB21}"/>
          </ac:picMkLst>
        </pc:picChg>
        <pc:picChg chg="add mod">
          <ac:chgData name="김소희" userId="292a1162-0793-4577-a94d-2dae0dfa5995" providerId="ADAL" clId="{56FB9BA8-8618-469E-B881-B7E5EAC1530C}" dt="2022-07-18T06:13:30.069" v="13703" actId="1076"/>
          <ac:picMkLst>
            <pc:docMk/>
            <pc:sldMk cId="270594255" sldId="284"/>
            <ac:picMk id="1030" creationId="{EDD43B3B-81D0-1375-5FAC-A89FB2138DFB}"/>
          </ac:picMkLst>
        </pc:picChg>
        <pc:picChg chg="add mod">
          <ac:chgData name="김소희" userId="292a1162-0793-4577-a94d-2dae0dfa5995" providerId="ADAL" clId="{56FB9BA8-8618-469E-B881-B7E5EAC1530C}" dt="2022-07-18T06:13:11.049" v="13698" actId="1076"/>
          <ac:picMkLst>
            <pc:docMk/>
            <pc:sldMk cId="270594255" sldId="284"/>
            <ac:picMk id="1032" creationId="{4486E9B8-F4B3-5FB4-F945-1265215DF60B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8T08:07:27.721" v="15162" actId="20577"/>
        <pc:sldMkLst>
          <pc:docMk/>
          <pc:sldMk cId="3787048862" sldId="285"/>
        </pc:sldMkLst>
        <pc:spChg chg="mod">
          <ac:chgData name="김소희" userId="292a1162-0793-4577-a94d-2dae0dfa5995" providerId="ADAL" clId="{56FB9BA8-8618-469E-B881-B7E5EAC1530C}" dt="2022-07-18T07:34:15.960" v="14402" actId="1076"/>
          <ac:spMkLst>
            <pc:docMk/>
            <pc:sldMk cId="3787048862" sldId="285"/>
            <ac:spMk id="5" creationId="{8A62A27D-5B39-023B-8274-C267E1AD80A5}"/>
          </ac:spMkLst>
        </pc:spChg>
        <pc:spChg chg="del">
          <ac:chgData name="김소희" userId="292a1162-0793-4577-a94d-2dae0dfa5995" providerId="ADAL" clId="{56FB9BA8-8618-469E-B881-B7E5EAC1530C}" dt="2022-07-18T07:22:24.488" v="14122" actId="478"/>
          <ac:spMkLst>
            <pc:docMk/>
            <pc:sldMk cId="3787048862" sldId="285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8T07:25:41.188" v="14242" actId="1076"/>
          <ac:spMkLst>
            <pc:docMk/>
            <pc:sldMk cId="3787048862" sldId="285"/>
            <ac:spMk id="10" creationId="{8DFDB6E9-CCC3-8E83-9F1E-CD433C536AF4}"/>
          </ac:spMkLst>
        </pc:spChg>
        <pc:spChg chg="del mod">
          <ac:chgData name="김소희" userId="292a1162-0793-4577-a94d-2dae0dfa5995" providerId="ADAL" clId="{56FB9BA8-8618-469E-B881-B7E5EAC1530C}" dt="2022-07-18T07:26:37.318" v="14246" actId="478"/>
          <ac:spMkLst>
            <pc:docMk/>
            <pc:sldMk cId="3787048862" sldId="285"/>
            <ac:spMk id="11" creationId="{872B8FC4-67C5-CC5E-DA26-30F6C4E252E9}"/>
          </ac:spMkLst>
        </pc:spChg>
        <pc:spChg chg="mod">
          <ac:chgData name="김소희" userId="292a1162-0793-4577-a94d-2dae0dfa5995" providerId="ADAL" clId="{56FB9BA8-8618-469E-B881-B7E5EAC1530C}" dt="2022-07-18T07:34:21.719" v="14403" actId="1076"/>
          <ac:spMkLst>
            <pc:docMk/>
            <pc:sldMk cId="3787048862" sldId="285"/>
            <ac:spMk id="12" creationId="{837DF62E-A419-EA53-4393-D770C5FA647D}"/>
          </ac:spMkLst>
        </pc:spChg>
        <pc:spChg chg="add mod">
          <ac:chgData name="김소희" userId="292a1162-0793-4577-a94d-2dae0dfa5995" providerId="ADAL" clId="{56FB9BA8-8618-469E-B881-B7E5EAC1530C}" dt="2022-07-18T07:22:28.685" v="14124" actId="1076"/>
          <ac:spMkLst>
            <pc:docMk/>
            <pc:sldMk cId="3787048862" sldId="285"/>
            <ac:spMk id="13" creationId="{B2A5C84C-A679-6B87-7F78-46C461D9C845}"/>
          </ac:spMkLst>
        </pc:spChg>
        <pc:spChg chg="add mod">
          <ac:chgData name="김소희" userId="292a1162-0793-4577-a94d-2dae0dfa5995" providerId="ADAL" clId="{56FB9BA8-8618-469E-B881-B7E5EAC1530C}" dt="2022-07-18T07:22:24.730" v="14123"/>
          <ac:spMkLst>
            <pc:docMk/>
            <pc:sldMk cId="3787048862" sldId="285"/>
            <ac:spMk id="16" creationId="{4577B740-1AF1-7CC2-2251-FA8E658EBFCB}"/>
          </ac:spMkLst>
        </pc:spChg>
        <pc:spChg chg="add mod">
          <ac:chgData name="김소희" userId="292a1162-0793-4577-a94d-2dae0dfa5995" providerId="ADAL" clId="{56FB9BA8-8618-469E-B881-B7E5EAC1530C}" dt="2022-07-18T07:44:15.508" v="14555" actId="1076"/>
          <ac:spMkLst>
            <pc:docMk/>
            <pc:sldMk cId="3787048862" sldId="285"/>
            <ac:spMk id="17" creationId="{D200BBC0-6ACC-9B41-8D14-0C7D86723C29}"/>
          </ac:spMkLst>
        </pc:spChg>
        <pc:spChg chg="add mod">
          <ac:chgData name="김소희" userId="292a1162-0793-4577-a94d-2dae0dfa5995" providerId="ADAL" clId="{56FB9BA8-8618-469E-B881-B7E5EAC1530C}" dt="2022-07-18T07:44:25.279" v="14557" actId="1076"/>
          <ac:spMkLst>
            <pc:docMk/>
            <pc:sldMk cId="3787048862" sldId="285"/>
            <ac:spMk id="18" creationId="{75774BA6-F708-4B24-3409-B7EE827802E6}"/>
          </ac:spMkLst>
        </pc:spChg>
        <pc:spChg chg="add mod">
          <ac:chgData name="김소희" userId="292a1162-0793-4577-a94d-2dae0dfa5995" providerId="ADAL" clId="{56FB9BA8-8618-469E-B881-B7E5EAC1530C}" dt="2022-07-18T07:44:15.508" v="14555" actId="1076"/>
          <ac:spMkLst>
            <pc:docMk/>
            <pc:sldMk cId="3787048862" sldId="285"/>
            <ac:spMk id="19" creationId="{06BE8D04-79BE-A5AD-BE10-211DAD98FADB}"/>
          </ac:spMkLst>
        </pc:spChg>
        <pc:spChg chg="add del mod">
          <ac:chgData name="김소희" userId="292a1162-0793-4577-a94d-2dae0dfa5995" providerId="ADAL" clId="{56FB9BA8-8618-469E-B881-B7E5EAC1530C}" dt="2022-07-18T07:44:00.832" v="14552" actId="478"/>
          <ac:spMkLst>
            <pc:docMk/>
            <pc:sldMk cId="3787048862" sldId="285"/>
            <ac:spMk id="20" creationId="{FAA72755-6C47-C6FC-ED48-4B02F1C952B3}"/>
          </ac:spMkLst>
        </pc:spChg>
        <pc:picChg chg="del">
          <ac:chgData name="김소희" userId="292a1162-0793-4577-a94d-2dae0dfa5995" providerId="ADAL" clId="{56FB9BA8-8618-469E-B881-B7E5EAC1530C}" dt="2022-07-18T07:19:14.575" v="14038" actId="478"/>
          <ac:picMkLst>
            <pc:docMk/>
            <pc:sldMk cId="3787048862" sldId="285"/>
            <ac:picMk id="4" creationId="{CA1FF9BD-956F-8439-2287-120D4CA4B0F0}"/>
          </ac:picMkLst>
        </pc:picChg>
        <pc:picChg chg="add mod">
          <ac:chgData name="김소희" userId="292a1162-0793-4577-a94d-2dae0dfa5995" providerId="ADAL" clId="{56FB9BA8-8618-469E-B881-B7E5EAC1530C}" dt="2022-07-18T07:25:42.995" v="14243" actId="1076"/>
          <ac:picMkLst>
            <pc:docMk/>
            <pc:sldMk cId="3787048862" sldId="285"/>
            <ac:picMk id="6" creationId="{7576E02A-4F7B-F91A-C864-2FBF2A93144B}"/>
          </ac:picMkLst>
        </pc:picChg>
        <pc:picChg chg="del">
          <ac:chgData name="김소희" userId="292a1162-0793-4577-a94d-2dae0dfa5995" providerId="ADAL" clId="{56FB9BA8-8618-469E-B881-B7E5EAC1530C}" dt="2022-07-18T07:19:14" v="14037" actId="478"/>
          <ac:picMkLst>
            <pc:docMk/>
            <pc:sldMk cId="3787048862" sldId="285"/>
            <ac:picMk id="8" creationId="{AE3CA713-90C9-AFA4-0B8A-68F9397A7118}"/>
          </ac:picMkLst>
        </pc:picChg>
        <pc:picChg chg="add mod">
          <ac:chgData name="김소희" userId="292a1162-0793-4577-a94d-2dae0dfa5995" providerId="ADAL" clId="{56FB9BA8-8618-469E-B881-B7E5EAC1530C}" dt="2022-07-18T07:26:28.220" v="14244" actId="14100"/>
          <ac:picMkLst>
            <pc:docMk/>
            <pc:sldMk cId="3787048862" sldId="285"/>
            <ac:picMk id="15" creationId="{6B5342E7-540E-EF39-A1D5-68D5C8E1658D}"/>
          </ac:picMkLst>
        </pc:picChg>
      </pc:sldChg>
      <pc:sldMasterChg chg="modSldLayout">
        <pc:chgData name="김소희" userId="292a1162-0793-4577-a94d-2dae0dfa5995" providerId="ADAL" clId="{56FB9BA8-8618-469E-B881-B7E5EAC1530C}" dt="2022-07-18T08:57:43.951" v="15224" actId="20577"/>
        <pc:sldMasterMkLst>
          <pc:docMk/>
          <pc:sldMasterMk cId="3910064173" sldId="2147483648"/>
        </pc:sldMasterMkLst>
        <pc:sldLayoutChg chg="modSp mod">
          <pc:chgData name="김소희" userId="292a1162-0793-4577-a94d-2dae0dfa5995" providerId="ADAL" clId="{56FB9BA8-8618-469E-B881-B7E5EAC1530C}" dt="2022-07-18T08:57:43.951" v="15224" actId="20577"/>
          <pc:sldLayoutMkLst>
            <pc:docMk/>
            <pc:sldMasterMk cId="3910064173" sldId="2147483648"/>
            <pc:sldLayoutMk cId="2993821319" sldId="2147483650"/>
          </pc:sldLayoutMkLst>
          <pc:spChg chg="mod ord">
            <ac:chgData name="김소희" userId="292a1162-0793-4577-a94d-2dae0dfa5995" providerId="ADAL" clId="{56FB9BA8-8618-469E-B881-B7E5EAC1530C}" dt="2022-07-18T08:57:43.951" v="15224" actId="20577"/>
            <ac:spMkLst>
              <pc:docMk/>
              <pc:sldMasterMk cId="3910064173" sldId="2147483648"/>
              <pc:sldLayoutMk cId="2993821319" sldId="2147483650"/>
              <ac:spMk id="7" creationId="{C005384D-ECA5-527F-035D-4F18DB7E2A7F}"/>
            </ac:spMkLst>
          </pc:spChg>
        </pc:sldLayoutChg>
      </pc:sldMasterChg>
    </pc:docChg>
  </pc:docChgLst>
  <pc:docChgLst>
    <pc:chgData name="김소희 에너지AI트랙/" userId="292a1162-0793-4577-a94d-2dae0dfa5995" providerId="ADAL" clId="{F45EC2CE-CF99-45E9-8866-168541EC39DC}"/>
    <pc:docChg chg="delSld">
      <pc:chgData name="김소희 에너지AI트랙/" userId="292a1162-0793-4577-a94d-2dae0dfa5995" providerId="ADAL" clId="{F45EC2CE-CF99-45E9-8866-168541EC39DC}" dt="2022-08-05T07:56:47.642" v="0" actId="47"/>
      <pc:docMkLst>
        <pc:docMk/>
      </pc:docMkLst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778352275" sldId="271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1677538351" sldId="272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575306235" sldId="273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1864032891" sldId="274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1710748464" sldId="275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083716223" sldId="276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383878795" sldId="277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345294917" sldId="278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498032575" sldId="279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706761807" sldId="280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98544368" sldId="281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341805491" sldId="282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162282273" sldId="283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70594255" sldId="284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787048862" sldId="285"/>
        </pc:sldMkLst>
      </pc:sldChg>
    </pc:docChg>
  </pc:docChgLst>
  <pc:docChgLst>
    <pc:chgData name="김소희 에너지AI트랙/" userId="292a1162-0793-4577-a94d-2dae0dfa5995" providerId="ADAL" clId="{AEC3F07D-585E-4C11-B64C-50F12F9F4E49}"/>
    <pc:docChg chg="undo custSel addSld delSld modSld modMainMaster">
      <pc:chgData name="김소희 에너지AI트랙/" userId="292a1162-0793-4577-a94d-2dae0dfa5995" providerId="ADAL" clId="{AEC3F07D-585E-4C11-B64C-50F12F9F4E49}" dt="2022-06-27T09:54:01.423" v="5699"/>
      <pc:docMkLst>
        <pc:docMk/>
      </pc:docMkLst>
      <pc:sldChg chg="addSp modSp new mod">
        <pc:chgData name="김소희 에너지AI트랙/" userId="292a1162-0793-4577-a94d-2dae0dfa5995" providerId="ADAL" clId="{AEC3F07D-585E-4C11-B64C-50F12F9F4E49}" dt="2022-06-27T06:21:18.795" v="836" actId="1076"/>
        <pc:sldMkLst>
          <pc:docMk/>
          <pc:sldMk cId="158654813" sldId="256"/>
        </pc:sldMkLst>
        <pc:spChg chg="mod">
          <ac:chgData name="김소희 에너지AI트랙/" userId="292a1162-0793-4577-a94d-2dae0dfa5995" providerId="ADAL" clId="{AEC3F07D-585E-4C11-B64C-50F12F9F4E49}" dt="2022-06-27T06:21:10.913" v="833" actId="1076"/>
          <ac:spMkLst>
            <pc:docMk/>
            <pc:sldMk cId="158654813" sldId="256"/>
            <ac:spMk id="2" creationId="{D42C8D01-1348-904F-A28E-FB1F05F50B66}"/>
          </ac:spMkLst>
        </pc:spChg>
        <pc:spChg chg="mod">
          <ac:chgData name="김소희 에너지AI트랙/" userId="292a1162-0793-4577-a94d-2dae0dfa5995" providerId="ADAL" clId="{AEC3F07D-585E-4C11-B64C-50F12F9F4E49}" dt="2022-06-27T06:21:18.795" v="836" actId="1076"/>
          <ac:spMkLst>
            <pc:docMk/>
            <pc:sldMk cId="158654813" sldId="256"/>
            <ac:spMk id="3" creationId="{BB4F0E0A-8459-60AB-4DBF-FC43E9161C10}"/>
          </ac:spMkLst>
        </pc:spChg>
        <pc:spChg chg="add mod">
          <ac:chgData name="김소희 에너지AI트랙/" userId="292a1162-0793-4577-a94d-2dae0dfa5995" providerId="ADAL" clId="{AEC3F07D-585E-4C11-B64C-50F12F9F4E49}" dt="2022-06-27T06:21:13.404" v="834" actId="1076"/>
          <ac:spMkLst>
            <pc:docMk/>
            <pc:sldMk cId="158654813" sldId="256"/>
            <ac:spMk id="5" creationId="{433B89A1-AC33-8D2C-470E-70698F2016E8}"/>
          </ac:spMkLst>
        </pc:spChg>
      </pc:sldChg>
      <pc:sldChg chg="addSp delSp modSp new mod">
        <pc:chgData name="김소희 에너지AI트랙/" userId="292a1162-0793-4577-a94d-2dae0dfa5995" providerId="ADAL" clId="{AEC3F07D-585E-4C11-B64C-50F12F9F4E49}" dt="2022-06-27T07:55:46.928" v="3571" actId="1076"/>
        <pc:sldMkLst>
          <pc:docMk/>
          <pc:sldMk cId="1064256564" sldId="257"/>
        </pc:sldMkLst>
        <pc:spChg chg="mod">
          <ac:chgData name="김소희 에너지AI트랙/" userId="292a1162-0793-4577-a94d-2dae0dfa5995" providerId="ADAL" clId="{AEC3F07D-585E-4C11-B64C-50F12F9F4E49}" dt="2022-06-27T05:29:23.416" v="182" actId="1076"/>
          <ac:spMkLst>
            <pc:docMk/>
            <pc:sldMk cId="1064256564" sldId="257"/>
            <ac:spMk id="2" creationId="{5C386871-B092-6B43-A8DA-B84A6CCCC7F5}"/>
          </ac:spMkLst>
        </pc:spChg>
        <pc:spChg chg="del">
          <ac:chgData name="김소희 에너지AI트랙/" userId="292a1162-0793-4577-a94d-2dae0dfa5995" providerId="ADAL" clId="{AEC3F07D-585E-4C11-B64C-50F12F9F4E49}" dt="2022-06-27T05:29:02.173" v="177" actId="478"/>
          <ac:spMkLst>
            <pc:docMk/>
            <pc:sldMk cId="1064256564" sldId="257"/>
            <ac:spMk id="3" creationId="{B1FA146F-24B7-A580-05EE-22C86DBCEC23}"/>
          </ac:spMkLst>
        </pc:spChg>
        <pc:spChg chg="add mod">
          <ac:chgData name="김소희 에너지AI트랙/" userId="292a1162-0793-4577-a94d-2dae0dfa5995" providerId="ADAL" clId="{AEC3F07D-585E-4C11-B64C-50F12F9F4E49}" dt="2022-06-27T07:55:45.359" v="3570" actId="1076"/>
          <ac:spMkLst>
            <pc:docMk/>
            <pc:sldMk cId="1064256564" sldId="257"/>
            <ac:spMk id="6" creationId="{2188782E-44BF-062E-224B-C021A5C826FC}"/>
          </ac:spMkLst>
        </pc:spChg>
        <pc:spChg chg="add mod">
          <ac:chgData name="김소희 에너지AI트랙/" userId="292a1162-0793-4577-a94d-2dae0dfa5995" providerId="ADAL" clId="{AEC3F07D-585E-4C11-B64C-50F12F9F4E49}" dt="2022-06-27T07:55:46.928" v="3571" actId="1076"/>
          <ac:spMkLst>
            <pc:docMk/>
            <pc:sldMk cId="1064256564" sldId="257"/>
            <ac:spMk id="8" creationId="{91C6AC31-B2E0-521A-F2DE-468A37F39761}"/>
          </ac:spMkLst>
        </pc:spChg>
        <pc:spChg chg="add mod">
          <ac:chgData name="김소희 에너지AI트랙/" userId="292a1162-0793-4577-a94d-2dae0dfa5995" providerId="ADAL" clId="{AEC3F07D-585E-4C11-B64C-50F12F9F4E49}" dt="2022-06-27T06:19:50.480" v="818" actId="20577"/>
          <ac:spMkLst>
            <pc:docMk/>
            <pc:sldMk cId="1064256564" sldId="257"/>
            <ac:spMk id="9" creationId="{4E262F7D-1CD2-9678-413C-EB257F68A044}"/>
          </ac:spMkLst>
        </pc:spChg>
        <pc:spChg chg="add del mod">
          <ac:chgData name="김소희 에너지AI트랙/" userId="292a1162-0793-4577-a94d-2dae0dfa5995" providerId="ADAL" clId="{AEC3F07D-585E-4C11-B64C-50F12F9F4E49}" dt="2022-06-27T07:04:44.891" v="2251" actId="478"/>
          <ac:spMkLst>
            <pc:docMk/>
            <pc:sldMk cId="1064256564" sldId="257"/>
            <ac:spMk id="10" creationId="{3E9D865B-0CBE-8367-3E43-9C7B0BD47C9B}"/>
          </ac:spMkLst>
        </pc:spChg>
        <pc:spChg chg="add del mod">
          <ac:chgData name="김소희 에너지AI트랙/" userId="292a1162-0793-4577-a94d-2dae0dfa5995" providerId="ADAL" clId="{AEC3F07D-585E-4C11-B64C-50F12F9F4E49}" dt="2022-06-27T07:03:57.862" v="2243" actId="478"/>
          <ac:spMkLst>
            <pc:docMk/>
            <pc:sldMk cId="1064256564" sldId="257"/>
            <ac:spMk id="11" creationId="{5F356C51-9FD2-D837-54CD-BFB704129977}"/>
          </ac:spMkLst>
        </pc:spChg>
        <pc:picChg chg="add mod">
          <ac:chgData name="김소희 에너지AI트랙/" userId="292a1162-0793-4577-a94d-2dae0dfa5995" providerId="ADAL" clId="{AEC3F07D-585E-4C11-B64C-50F12F9F4E49}" dt="2022-06-27T07:08:09.135" v="2290" actId="1076"/>
          <ac:picMkLst>
            <pc:docMk/>
            <pc:sldMk cId="1064256564" sldId="257"/>
            <ac:picMk id="5" creationId="{2DE9C815-6CE5-8E3C-3EBE-340B1B74CE35}"/>
          </ac:picMkLst>
        </pc:picChg>
      </pc:sldChg>
      <pc:sldChg chg="addSp delSp modSp add mod modNotesTx">
        <pc:chgData name="김소희 에너지AI트랙/" userId="292a1162-0793-4577-a94d-2dae0dfa5995" providerId="ADAL" clId="{AEC3F07D-585E-4C11-B64C-50F12F9F4E49}" dt="2022-06-27T07:54:29.924" v="3566" actId="1076"/>
        <pc:sldMkLst>
          <pc:docMk/>
          <pc:sldMk cId="2333766318" sldId="258"/>
        </pc:sldMkLst>
        <pc:spChg chg="del mod">
          <ac:chgData name="김소희 에너지AI트랙/" userId="292a1162-0793-4577-a94d-2dae0dfa5995" providerId="ADAL" clId="{AEC3F07D-585E-4C11-B64C-50F12F9F4E49}" dt="2022-06-27T07:03:11.888" v="2207" actId="478"/>
          <ac:spMkLst>
            <pc:docMk/>
            <pc:sldMk cId="2333766318" sldId="258"/>
            <ac:spMk id="6" creationId="{2188782E-44BF-062E-224B-C021A5C826FC}"/>
          </ac:spMkLst>
        </pc:spChg>
        <pc:spChg chg="del">
          <ac:chgData name="김소희 에너지AI트랙/" userId="292a1162-0793-4577-a94d-2dae0dfa5995" providerId="ADAL" clId="{AEC3F07D-585E-4C11-B64C-50F12F9F4E49}" dt="2022-06-27T06:49:37.877" v="1326" actId="478"/>
          <ac:spMkLst>
            <pc:docMk/>
            <pc:sldMk cId="2333766318" sldId="258"/>
            <ac:spMk id="8" creationId="{91C6AC31-B2E0-521A-F2DE-468A37F39761}"/>
          </ac:spMkLst>
        </pc:spChg>
        <pc:spChg chg="del mod">
          <ac:chgData name="김소희 에너지AI트랙/" userId="292a1162-0793-4577-a94d-2dae0dfa5995" providerId="ADAL" clId="{AEC3F07D-585E-4C11-B64C-50F12F9F4E49}" dt="2022-06-27T07:03:11.094" v="2206" actId="478"/>
          <ac:spMkLst>
            <pc:docMk/>
            <pc:sldMk cId="2333766318" sldId="258"/>
            <ac:spMk id="10" creationId="{3E9D865B-0CBE-8367-3E43-9C7B0BD47C9B}"/>
          </ac:spMkLst>
        </pc:spChg>
        <pc:spChg chg="del">
          <ac:chgData name="김소희 에너지AI트랙/" userId="292a1162-0793-4577-a94d-2dae0dfa5995" providerId="ADAL" clId="{AEC3F07D-585E-4C11-B64C-50F12F9F4E49}" dt="2022-06-27T06:49:40.406" v="1328" actId="478"/>
          <ac:spMkLst>
            <pc:docMk/>
            <pc:sldMk cId="2333766318" sldId="258"/>
            <ac:spMk id="11" creationId="{5F356C51-9FD2-D837-54CD-BFB704129977}"/>
          </ac:spMkLst>
        </pc:spChg>
        <pc:spChg chg="add mod">
          <ac:chgData name="김소희 에너지AI트랙/" userId="292a1162-0793-4577-a94d-2dae0dfa5995" providerId="ADAL" clId="{AEC3F07D-585E-4C11-B64C-50F12F9F4E49}" dt="2022-06-27T07:29:33.972" v="2647" actId="1076"/>
          <ac:spMkLst>
            <pc:docMk/>
            <pc:sldMk cId="2333766318" sldId="258"/>
            <ac:spMk id="12" creationId="{BFD1037E-AB71-8143-1B32-BD93763C1DE4}"/>
          </ac:spMkLst>
        </pc:spChg>
        <pc:spChg chg="add mod">
          <ac:chgData name="김소희 에너지AI트랙/" userId="292a1162-0793-4577-a94d-2dae0dfa5995" providerId="ADAL" clId="{AEC3F07D-585E-4C11-B64C-50F12F9F4E49}" dt="2022-06-27T07:54:29.924" v="3566" actId="1076"/>
          <ac:spMkLst>
            <pc:docMk/>
            <pc:sldMk cId="2333766318" sldId="258"/>
            <ac:spMk id="13" creationId="{8D539230-0272-4929-4907-E1C00F74B12E}"/>
          </ac:spMkLst>
        </pc:spChg>
        <pc:picChg chg="del">
          <ac:chgData name="김소희 에너지AI트랙/" userId="292a1162-0793-4577-a94d-2dae0dfa5995" providerId="ADAL" clId="{AEC3F07D-585E-4C11-B64C-50F12F9F4E49}" dt="2022-06-27T06:49:30.395" v="1321" actId="478"/>
          <ac:picMkLst>
            <pc:docMk/>
            <pc:sldMk cId="2333766318" sldId="258"/>
            <ac:picMk id="5" creationId="{2DE9C815-6CE5-8E3C-3EBE-340B1B74CE35}"/>
          </ac:picMkLst>
        </pc:picChg>
        <pc:picChg chg="add mod">
          <ac:chgData name="김소희 에너지AI트랙/" userId="292a1162-0793-4577-a94d-2dae0dfa5995" providerId="ADAL" clId="{AEC3F07D-585E-4C11-B64C-50F12F9F4E49}" dt="2022-06-27T07:15:49.520" v="2352" actId="1076"/>
          <ac:picMkLst>
            <pc:docMk/>
            <pc:sldMk cId="2333766318" sldId="258"/>
            <ac:picMk id="1026" creationId="{3198269D-DA4E-1416-BF10-A6FDB2B3ADC6}"/>
          </ac:picMkLst>
        </pc:picChg>
        <pc:picChg chg="add mod">
          <ac:chgData name="김소희 에너지AI트랙/" userId="292a1162-0793-4577-a94d-2dae0dfa5995" providerId="ADAL" clId="{AEC3F07D-585E-4C11-B64C-50F12F9F4E49}" dt="2022-06-27T07:07:33.180" v="2279" actId="1076"/>
          <ac:picMkLst>
            <pc:docMk/>
            <pc:sldMk cId="2333766318" sldId="258"/>
            <ac:picMk id="1028" creationId="{FADCCCF7-F539-C90E-DC41-D7D9942B3693}"/>
          </ac:picMkLst>
        </pc:picChg>
      </pc:sldChg>
      <pc:sldChg chg="addSp delSp modSp add mod">
        <pc:chgData name="김소희 에너지AI트랙/" userId="292a1162-0793-4577-a94d-2dae0dfa5995" providerId="ADAL" clId="{AEC3F07D-585E-4C11-B64C-50F12F9F4E49}" dt="2022-06-27T07:29:39.566" v="2649" actId="1076"/>
        <pc:sldMkLst>
          <pc:docMk/>
          <pc:sldMk cId="2604174584" sldId="259"/>
        </pc:sldMkLst>
        <pc:spChg chg="mod">
          <ac:chgData name="김소희 에너지AI트랙/" userId="292a1162-0793-4577-a94d-2dae0dfa5995" providerId="ADAL" clId="{AEC3F07D-585E-4C11-B64C-50F12F9F4E49}" dt="2022-06-27T07:29:39.566" v="2649" actId="1076"/>
          <ac:spMkLst>
            <pc:docMk/>
            <pc:sldMk cId="2604174584" sldId="259"/>
            <ac:spMk id="6" creationId="{2188782E-44BF-062E-224B-C021A5C826FC}"/>
          </ac:spMkLst>
        </pc:spChg>
        <pc:spChg chg="mod">
          <ac:chgData name="김소희 에너지AI트랙/" userId="292a1162-0793-4577-a94d-2dae0dfa5995" providerId="ADAL" clId="{AEC3F07D-585E-4C11-B64C-50F12F9F4E49}" dt="2022-06-27T07:29:38.187" v="2648" actId="1076"/>
          <ac:spMkLst>
            <pc:docMk/>
            <pc:sldMk cId="2604174584" sldId="259"/>
            <ac:spMk id="10" creationId="{3E9D865B-0CBE-8367-3E43-9C7B0BD47C9B}"/>
          </ac:spMkLst>
        </pc:spChg>
        <pc:spChg chg="del">
          <ac:chgData name="김소희 에너지AI트랙/" userId="292a1162-0793-4577-a94d-2dae0dfa5995" providerId="ADAL" clId="{AEC3F07D-585E-4C11-B64C-50F12F9F4E49}" dt="2022-06-27T07:02:20.726" v="2201" actId="478"/>
          <ac:spMkLst>
            <pc:docMk/>
            <pc:sldMk cId="2604174584" sldId="259"/>
            <ac:spMk id="12" creationId="{BFD1037E-AB71-8143-1B32-BD93763C1DE4}"/>
          </ac:spMkLst>
        </pc:spChg>
        <pc:picChg chg="add mod">
          <ac:chgData name="김소희 에너지AI트랙/" userId="292a1162-0793-4577-a94d-2dae0dfa5995" providerId="ADAL" clId="{AEC3F07D-585E-4C11-B64C-50F12F9F4E49}" dt="2022-06-27T07:10:26.798" v="2309" actId="1076"/>
          <ac:picMkLst>
            <pc:docMk/>
            <pc:sldMk cId="2604174584" sldId="259"/>
            <ac:picMk id="4" creationId="{07D60D6D-C379-43F5-3D10-6F1509CE782D}"/>
          </ac:picMkLst>
        </pc:picChg>
        <pc:picChg chg="del">
          <ac:chgData name="김소희 에너지AI트랙/" userId="292a1162-0793-4577-a94d-2dae0dfa5995" providerId="ADAL" clId="{AEC3F07D-585E-4C11-B64C-50F12F9F4E49}" dt="2022-06-27T07:02:19.278" v="2200" actId="478"/>
          <ac:picMkLst>
            <pc:docMk/>
            <pc:sldMk cId="2604174584" sldId="259"/>
            <ac:picMk id="1026" creationId="{3198269D-DA4E-1416-BF10-A6FDB2B3ADC6}"/>
          </ac:picMkLst>
        </pc:picChg>
      </pc:sldChg>
      <pc:sldChg chg="addSp delSp modSp add mod">
        <pc:chgData name="김소희 에너지AI트랙/" userId="292a1162-0793-4577-a94d-2dae0dfa5995" providerId="ADAL" clId="{AEC3F07D-585E-4C11-B64C-50F12F9F4E49}" dt="2022-06-27T07:57:09.934" v="3584" actId="207"/>
        <pc:sldMkLst>
          <pc:docMk/>
          <pc:sldMk cId="3873793756" sldId="260"/>
        </pc:sldMkLst>
        <pc:spChg chg="mod">
          <ac:chgData name="김소희 에너지AI트랙/" userId="292a1162-0793-4577-a94d-2dae0dfa5995" providerId="ADAL" clId="{AEC3F07D-585E-4C11-B64C-50F12F9F4E49}" dt="2022-06-27T07:36:42.867" v="3066" actId="115"/>
          <ac:spMkLst>
            <pc:docMk/>
            <pc:sldMk cId="3873793756" sldId="260"/>
            <ac:spMk id="2" creationId="{5C386871-B092-6B43-A8DA-B84A6CCCC7F5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3" creationId="{0F5317F7-0796-C351-46D7-D9ACAF735E45}"/>
          </ac:spMkLst>
        </pc:spChg>
        <pc:spChg chg="del">
          <ac:chgData name="김소희 에너지AI트랙/" userId="292a1162-0793-4577-a94d-2dae0dfa5995" providerId="ADAL" clId="{AEC3F07D-585E-4C11-B64C-50F12F9F4E49}" dt="2022-06-27T07:19:37.847" v="2428" actId="478"/>
          <ac:spMkLst>
            <pc:docMk/>
            <pc:sldMk cId="3873793756" sldId="260"/>
            <ac:spMk id="6" creationId="{2188782E-44BF-062E-224B-C021A5C826FC}"/>
          </ac:spMkLst>
        </pc:spChg>
        <pc:spChg chg="add mod">
          <ac:chgData name="김소희 에너지AI트랙/" userId="292a1162-0793-4577-a94d-2dae0dfa5995" providerId="ADAL" clId="{AEC3F07D-585E-4C11-B64C-50F12F9F4E49}" dt="2022-06-27T07:57:09.934" v="3584" actId="207"/>
          <ac:spMkLst>
            <pc:docMk/>
            <pc:sldMk cId="3873793756" sldId="260"/>
            <ac:spMk id="8" creationId="{BB4557DF-4D07-3EC3-4108-1FDCA0408974}"/>
          </ac:spMkLst>
        </pc:spChg>
        <pc:spChg chg="mod">
          <ac:chgData name="김소희 에너지AI트랙/" userId="292a1162-0793-4577-a94d-2dae0dfa5995" providerId="ADAL" clId="{AEC3F07D-585E-4C11-B64C-50F12F9F4E49}" dt="2022-06-27T07:38:56.653" v="3108" actId="1076"/>
          <ac:spMkLst>
            <pc:docMk/>
            <pc:sldMk cId="3873793756" sldId="260"/>
            <ac:spMk id="10" creationId="{3E9D865B-0CBE-8367-3E43-9C7B0BD47C9B}"/>
          </ac:spMkLst>
        </pc:spChg>
        <pc:spChg chg="add del mod">
          <ac:chgData name="김소희 에너지AI트랙/" userId="292a1162-0793-4577-a94d-2dae0dfa5995" providerId="ADAL" clId="{AEC3F07D-585E-4C11-B64C-50F12F9F4E49}" dt="2022-06-27T07:29:04.201" v="2642" actId="478"/>
          <ac:spMkLst>
            <pc:docMk/>
            <pc:sldMk cId="3873793756" sldId="260"/>
            <ac:spMk id="11" creationId="{FAE6D89A-1C46-85CF-1989-26CE8A28E9B3}"/>
          </ac:spMkLst>
        </pc:spChg>
        <pc:spChg chg="add mod">
          <ac:chgData name="김소희 에너지AI트랙/" userId="292a1162-0793-4577-a94d-2dae0dfa5995" providerId="ADAL" clId="{AEC3F07D-585E-4C11-B64C-50F12F9F4E49}" dt="2022-06-27T07:54:42.292" v="3569" actId="1076"/>
          <ac:spMkLst>
            <pc:docMk/>
            <pc:sldMk cId="3873793756" sldId="260"/>
            <ac:spMk id="12" creationId="{28E0CF22-583B-45ED-86C4-523B09AB5462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17" creationId="{AD0D7A1B-1AB7-C0F1-26A3-0D134E0AA08C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19" creationId="{64C8B3DB-A048-F218-AF1B-776428F498E5}"/>
          </ac:spMkLst>
        </pc:spChg>
        <pc:spChg chg="add del mod">
          <ac:chgData name="김소희 에너지AI트랙/" userId="292a1162-0793-4577-a94d-2dae0dfa5995" providerId="ADAL" clId="{AEC3F07D-585E-4C11-B64C-50F12F9F4E49}" dt="2022-06-27T07:39:35.387" v="3125"/>
          <ac:spMkLst>
            <pc:docMk/>
            <pc:sldMk cId="3873793756" sldId="260"/>
            <ac:spMk id="20" creationId="{434054D2-E5AE-8E1A-51AB-316DC56BC210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22" creationId="{D771F8C4-0213-83FF-366E-253EA2CE11A1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23" creationId="{624D544E-9A98-8FCE-641D-8CBC3ACCEC67}"/>
          </ac:spMkLst>
        </pc:spChg>
        <pc:spChg chg="add mod">
          <ac:chgData name="김소희 에너지AI트랙/" userId="292a1162-0793-4577-a94d-2dae0dfa5995" providerId="ADAL" clId="{AEC3F07D-585E-4C11-B64C-50F12F9F4E49}" dt="2022-06-27T07:56:54.090" v="3583" actId="1076"/>
          <ac:spMkLst>
            <pc:docMk/>
            <pc:sldMk cId="3873793756" sldId="260"/>
            <ac:spMk id="25" creationId="{577EE87B-35AD-793D-C719-F87F3064E0A5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26" creationId="{D5EED59D-8446-F45F-E936-0EF82F4B6F9D}"/>
          </ac:spMkLst>
        </pc:spChg>
        <pc:picChg chg="del">
          <ac:chgData name="김소희 에너지AI트랙/" userId="292a1162-0793-4577-a94d-2dae0dfa5995" providerId="ADAL" clId="{AEC3F07D-585E-4C11-B64C-50F12F9F4E49}" dt="2022-06-27T07:18:50.413" v="2422" actId="478"/>
          <ac:picMkLst>
            <pc:docMk/>
            <pc:sldMk cId="3873793756" sldId="260"/>
            <ac:picMk id="4" creationId="{07D60D6D-C379-43F5-3D10-6F1509CE782D}"/>
          </ac:picMkLst>
        </pc:picChg>
        <pc:picChg chg="add mod">
          <ac:chgData name="김소희 에너지AI트랙/" userId="292a1162-0793-4577-a94d-2dae0dfa5995" providerId="ADAL" clId="{AEC3F07D-585E-4C11-B64C-50F12F9F4E49}" dt="2022-06-27T07:29:46.969" v="2650" actId="1076"/>
          <ac:picMkLst>
            <pc:docMk/>
            <pc:sldMk cId="3873793756" sldId="260"/>
            <ac:picMk id="7" creationId="{84D34C48-84D2-0163-E144-E61A07E2BC24}"/>
          </ac:picMkLst>
        </pc:picChg>
        <pc:picChg chg="add mod">
          <ac:chgData name="김소희 에너지AI트랙/" userId="292a1162-0793-4577-a94d-2dae0dfa5995" providerId="ADAL" clId="{AEC3F07D-585E-4C11-B64C-50F12F9F4E49}" dt="2022-06-27T07:54:37.961" v="3568" actId="1036"/>
          <ac:picMkLst>
            <pc:docMk/>
            <pc:sldMk cId="3873793756" sldId="260"/>
            <ac:picMk id="2050" creationId="{340B4EAB-988C-C33B-E403-DD12D427415D}"/>
          </ac:picMkLst>
        </pc:picChg>
        <pc:cxnChg chg="add mod">
          <ac:chgData name="김소희 에너지AI트랙/" userId="292a1162-0793-4577-a94d-2dae0dfa5995" providerId="ADAL" clId="{AEC3F07D-585E-4C11-B64C-50F12F9F4E49}" dt="2022-06-27T07:54:37.961" v="3568" actId="1036"/>
          <ac:cxnSpMkLst>
            <pc:docMk/>
            <pc:sldMk cId="3873793756" sldId="260"/>
            <ac:cxnSpMk id="13" creationId="{AF0FDAC8-9D26-9E12-5B9B-709D25E6E4D4}"/>
          </ac:cxnSpMkLst>
        </pc:cxnChg>
        <pc:cxnChg chg="add mod">
          <ac:chgData name="김소희 에너지AI트랙/" userId="292a1162-0793-4577-a94d-2dae0dfa5995" providerId="ADAL" clId="{AEC3F07D-585E-4C11-B64C-50F12F9F4E49}" dt="2022-06-27T07:54:37.961" v="3568" actId="1036"/>
          <ac:cxnSpMkLst>
            <pc:docMk/>
            <pc:sldMk cId="3873793756" sldId="260"/>
            <ac:cxnSpMk id="18" creationId="{CC2D4388-9764-CF06-434D-1A9224CABC89}"/>
          </ac:cxnSpMkLst>
        </pc:cxnChg>
        <pc:cxnChg chg="add del mod">
          <ac:chgData name="김소희 에너지AI트랙/" userId="292a1162-0793-4577-a94d-2dae0dfa5995" providerId="ADAL" clId="{AEC3F07D-585E-4C11-B64C-50F12F9F4E49}" dt="2022-06-27T07:39:35.387" v="3125"/>
          <ac:cxnSpMkLst>
            <pc:docMk/>
            <pc:sldMk cId="3873793756" sldId="260"/>
            <ac:cxnSpMk id="21" creationId="{33BF405E-182B-73D2-970A-257178CD4331}"/>
          </ac:cxnSpMkLst>
        </pc:cxnChg>
      </pc:sldChg>
      <pc:sldChg chg="addSp delSp modSp add mod">
        <pc:chgData name="김소희 에너지AI트랙/" userId="292a1162-0793-4577-a94d-2dae0dfa5995" providerId="ADAL" clId="{AEC3F07D-585E-4C11-B64C-50F12F9F4E49}" dt="2022-06-27T07:52:12.088" v="3541" actId="1076"/>
        <pc:sldMkLst>
          <pc:docMk/>
          <pc:sldMk cId="296142982" sldId="261"/>
        </pc:sldMkLst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3" creationId="{0F5317F7-0796-C351-46D7-D9ACAF735E45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8" creationId="{BB4557DF-4D07-3EC3-4108-1FDCA0408974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10" creationId="{3E9D865B-0CBE-8367-3E43-9C7B0BD47C9B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12" creationId="{28E0CF22-583B-45ED-86C4-523B09AB5462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17" creationId="{AD0D7A1B-1AB7-C0F1-26A3-0D134E0AA08C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19" creationId="{64C8B3DB-A048-F218-AF1B-776428F498E5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20" creationId="{6BB28C82-718E-B1F1-E8B9-CFECA3D6C40C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22" creationId="{D771F8C4-0213-83FF-366E-253EA2CE11A1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23" creationId="{624D544E-9A98-8FCE-641D-8CBC3ACCEC67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24" creationId="{FF8E2967-8C3B-BF01-C049-477F419CF2F8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26" creationId="{E87AE9CF-1207-7109-DCC3-94E13B8BEE6B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29" creationId="{E775E3BA-D87C-4E8A-4015-00F7394DEA30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30" creationId="{9A09AE1C-ECDC-1421-C086-AD7C258FD238}"/>
          </ac:spMkLst>
        </pc:spChg>
        <pc:spChg chg="add mod">
          <ac:chgData name="김소희 에너지AI트랙/" userId="292a1162-0793-4577-a94d-2dae0dfa5995" providerId="ADAL" clId="{AEC3F07D-585E-4C11-B64C-50F12F9F4E49}" dt="2022-06-27T07:52:12.088" v="3541" actId="1076"/>
          <ac:spMkLst>
            <pc:docMk/>
            <pc:sldMk cId="296142982" sldId="261"/>
            <ac:spMk id="32" creationId="{29A87124-AABD-A9A4-BE49-19EC785F17CA}"/>
          </ac:spMkLst>
        </pc:spChg>
        <pc:picChg chg="add mod">
          <ac:chgData name="김소희 에너지AI트랙/" userId="292a1162-0793-4577-a94d-2dae0dfa5995" providerId="ADAL" clId="{AEC3F07D-585E-4C11-B64C-50F12F9F4E49}" dt="2022-06-27T07:52:04.057" v="3536" actId="1076"/>
          <ac:picMkLst>
            <pc:docMk/>
            <pc:sldMk cId="296142982" sldId="261"/>
            <ac:picMk id="5" creationId="{CDFAD30B-2BFC-C344-CFB0-20789389B879}"/>
          </ac:picMkLst>
        </pc:picChg>
        <pc:picChg chg="del">
          <ac:chgData name="김소희 에너지AI트랙/" userId="292a1162-0793-4577-a94d-2dae0dfa5995" providerId="ADAL" clId="{AEC3F07D-585E-4C11-B64C-50F12F9F4E49}" dt="2022-06-27T07:44:05.182" v="3213" actId="478"/>
          <ac:picMkLst>
            <pc:docMk/>
            <pc:sldMk cId="296142982" sldId="261"/>
            <ac:picMk id="7" creationId="{84D34C48-84D2-0163-E144-E61A07E2BC24}"/>
          </ac:picMkLst>
        </pc:picChg>
        <pc:picChg chg="del">
          <ac:chgData name="김소희 에너지AI트랙/" userId="292a1162-0793-4577-a94d-2dae0dfa5995" providerId="ADAL" clId="{AEC3F07D-585E-4C11-B64C-50F12F9F4E49}" dt="2022-06-27T07:44:05.182" v="3213" actId="478"/>
          <ac:picMkLst>
            <pc:docMk/>
            <pc:sldMk cId="296142982" sldId="261"/>
            <ac:picMk id="2050" creationId="{340B4EAB-988C-C33B-E403-DD12D427415D}"/>
          </ac:picMkLst>
        </pc:picChg>
        <pc:cxnChg chg="add mod">
          <ac:chgData name="김소희 에너지AI트랙/" userId="292a1162-0793-4577-a94d-2dae0dfa5995" providerId="ADAL" clId="{AEC3F07D-585E-4C11-B64C-50F12F9F4E49}" dt="2022-06-27T07:52:04.057" v="3536" actId="1076"/>
          <ac:cxnSpMkLst>
            <pc:docMk/>
            <pc:sldMk cId="296142982" sldId="261"/>
            <ac:cxnSpMk id="11" creationId="{0E9490B0-DDB7-D3DF-A246-92972C780DBE}"/>
          </ac:cxnSpMkLst>
        </pc:cxnChg>
        <pc:cxnChg chg="del">
          <ac:chgData name="김소희 에너지AI트랙/" userId="292a1162-0793-4577-a94d-2dae0dfa5995" providerId="ADAL" clId="{AEC3F07D-585E-4C11-B64C-50F12F9F4E49}" dt="2022-06-27T07:44:05.182" v="3213" actId="478"/>
          <ac:cxnSpMkLst>
            <pc:docMk/>
            <pc:sldMk cId="296142982" sldId="261"/>
            <ac:cxnSpMk id="13" creationId="{AF0FDAC8-9D26-9E12-5B9B-709D25E6E4D4}"/>
          </ac:cxnSpMkLst>
        </pc:cxnChg>
        <pc:cxnChg chg="del">
          <ac:chgData name="김소희 에너지AI트랙/" userId="292a1162-0793-4577-a94d-2dae0dfa5995" providerId="ADAL" clId="{AEC3F07D-585E-4C11-B64C-50F12F9F4E49}" dt="2022-06-27T07:44:05.182" v="3213" actId="478"/>
          <ac:cxnSpMkLst>
            <pc:docMk/>
            <pc:sldMk cId="296142982" sldId="261"/>
            <ac:cxnSpMk id="18" creationId="{CC2D4388-9764-CF06-434D-1A9224CABC89}"/>
          </ac:cxnSpMkLst>
        </pc:cxnChg>
        <pc:cxnChg chg="add mod">
          <ac:chgData name="김소희 에너지AI트랙/" userId="292a1162-0793-4577-a94d-2dae0dfa5995" providerId="ADAL" clId="{AEC3F07D-585E-4C11-B64C-50F12F9F4E49}" dt="2022-06-27T07:52:04.057" v="3536" actId="1076"/>
          <ac:cxnSpMkLst>
            <pc:docMk/>
            <pc:sldMk cId="296142982" sldId="261"/>
            <ac:cxnSpMk id="25" creationId="{3E8EF958-A3C9-A45D-A13F-8352546C3F0E}"/>
          </ac:cxnSpMkLst>
        </pc:cxnChg>
        <pc:cxnChg chg="add mod">
          <ac:chgData name="김소희 에너지AI트랙/" userId="292a1162-0793-4577-a94d-2dae0dfa5995" providerId="ADAL" clId="{AEC3F07D-585E-4C11-B64C-50F12F9F4E49}" dt="2022-06-27T07:52:04.057" v="3536" actId="1076"/>
          <ac:cxnSpMkLst>
            <pc:docMk/>
            <pc:sldMk cId="296142982" sldId="261"/>
            <ac:cxnSpMk id="27" creationId="{D18CEE95-2D1F-ECED-6DDB-9FE058C54645}"/>
          </ac:cxnSpMkLst>
        </pc:cxnChg>
      </pc:sldChg>
      <pc:sldChg chg="addSp delSp modSp add mod">
        <pc:chgData name="김소희 에너지AI트랙/" userId="292a1162-0793-4577-a94d-2dae0dfa5995" providerId="ADAL" clId="{AEC3F07D-585E-4C11-B64C-50F12F9F4E49}" dt="2022-06-27T09:24:21.541" v="4759"/>
        <pc:sldMkLst>
          <pc:docMk/>
          <pc:sldMk cId="266497659" sldId="262"/>
        </pc:sldMkLst>
        <pc:spChg chg="mod">
          <ac:chgData name="김소희 에너지AI트랙/" userId="292a1162-0793-4577-a94d-2dae0dfa5995" providerId="ADAL" clId="{AEC3F07D-585E-4C11-B64C-50F12F9F4E49}" dt="2022-06-27T07:57:59.438" v="3637" actId="20577"/>
          <ac:spMkLst>
            <pc:docMk/>
            <pc:sldMk cId="266497659" sldId="262"/>
            <ac:spMk id="2" creationId="{5C386871-B092-6B43-A8DA-B84A6CCCC7F5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19" creationId="{ADE0142D-5608-F586-C560-167DEC3FEFCA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20" creationId="{6BB28C82-718E-B1F1-E8B9-CFECA3D6C40C}"/>
          </ac:spMkLst>
        </pc:spChg>
        <pc:spChg chg="add mod">
          <ac:chgData name="김소희 에너지AI트랙/" userId="292a1162-0793-4577-a94d-2dae0dfa5995" providerId="ADAL" clId="{AEC3F07D-585E-4C11-B64C-50F12F9F4E49}" dt="2022-06-27T09:01:14.557" v="4627" actId="113"/>
          <ac:spMkLst>
            <pc:docMk/>
            <pc:sldMk cId="266497659" sldId="262"/>
            <ac:spMk id="22" creationId="{6722C438-3A22-A767-400A-51A5B65D0577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24" creationId="{FF8E2967-8C3B-BF01-C049-477F419CF2F8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26" creationId="{E87AE9CF-1207-7109-DCC3-94E13B8BEE6B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29" creationId="{E775E3BA-D87C-4E8A-4015-00F7394DEA30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30" creationId="{9A09AE1C-ECDC-1421-C086-AD7C258FD238}"/>
          </ac:spMkLst>
        </pc:spChg>
        <pc:spChg chg="add mod">
          <ac:chgData name="김소희 에너지AI트랙/" userId="292a1162-0793-4577-a94d-2dae0dfa5995" providerId="ADAL" clId="{AEC3F07D-585E-4C11-B64C-50F12F9F4E49}" dt="2022-06-27T08:39:21.762" v="4142" actId="113"/>
          <ac:spMkLst>
            <pc:docMk/>
            <pc:sldMk cId="266497659" sldId="262"/>
            <ac:spMk id="31" creationId="{1BAE550A-3E9C-9EF0-0071-495C79A182FB}"/>
          </ac:spMkLst>
        </pc:spChg>
        <pc:spChg chg="mod">
          <ac:chgData name="김소희 에너지AI트랙/" userId="292a1162-0793-4577-a94d-2dae0dfa5995" providerId="ADAL" clId="{AEC3F07D-585E-4C11-B64C-50F12F9F4E49}" dt="2022-06-27T08:44:28.170" v="4200" actId="20577"/>
          <ac:spMkLst>
            <pc:docMk/>
            <pc:sldMk cId="266497659" sldId="262"/>
            <ac:spMk id="32" creationId="{29A87124-AABD-A9A4-BE49-19EC785F17CA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40" creationId="{E241E082-D4A5-CDDB-244D-DD587F426A13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43" creationId="{D97B993F-ACD5-C901-6874-75E2DF7B31F1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44" creationId="{56D8F2C5-97F7-F7E3-6C79-7FA375D31A8D}"/>
          </ac:spMkLst>
        </pc:spChg>
        <pc:spChg chg="add mod">
          <ac:chgData name="김소희 에너지AI트랙/" userId="292a1162-0793-4577-a94d-2dae0dfa5995" providerId="ADAL" clId="{AEC3F07D-585E-4C11-B64C-50F12F9F4E49}" dt="2022-06-27T08:58:20.956" v="4618" actId="1076"/>
          <ac:spMkLst>
            <pc:docMk/>
            <pc:sldMk cId="266497659" sldId="262"/>
            <ac:spMk id="50" creationId="{32EFA438-918A-9028-23F3-605373BE976B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51" creationId="{F7D55149-9215-BB3F-4648-B74001545168}"/>
          </ac:spMkLst>
        </pc:spChg>
        <pc:grpChg chg="add mod">
          <ac:chgData name="김소희 에너지AI트랙/" userId="292a1162-0793-4577-a94d-2dae0dfa5995" providerId="ADAL" clId="{AEC3F07D-585E-4C11-B64C-50F12F9F4E49}" dt="2022-06-27T08:54:22.922" v="4433" actId="1076"/>
          <ac:grpSpMkLst>
            <pc:docMk/>
            <pc:sldMk cId="266497659" sldId="262"/>
            <ac:grpSpMk id="14" creationId="{B87A9F04-1EBF-5253-6815-3AF6962E5C0C}"/>
          </ac:grpSpMkLst>
        </pc:grpChg>
        <pc:picChg chg="add del mod">
          <ac:chgData name="김소희 에너지AI트랙/" userId="292a1162-0793-4577-a94d-2dae0dfa5995" providerId="ADAL" clId="{AEC3F07D-585E-4C11-B64C-50F12F9F4E49}" dt="2022-06-27T08:53:27.611" v="4424" actId="478"/>
          <ac:picMkLst>
            <pc:docMk/>
            <pc:sldMk cId="266497659" sldId="262"/>
            <ac:picMk id="4" creationId="{A782C306-09C8-8588-08B0-DC441D3B75B8}"/>
          </ac:picMkLst>
        </pc:picChg>
        <pc:picChg chg="del">
          <ac:chgData name="김소희 에너지AI트랙/" userId="292a1162-0793-4577-a94d-2dae0dfa5995" providerId="ADAL" clId="{AEC3F07D-585E-4C11-B64C-50F12F9F4E49}" dt="2022-06-27T08:18:06.755" v="3638" actId="478"/>
          <ac:picMkLst>
            <pc:docMk/>
            <pc:sldMk cId="266497659" sldId="262"/>
            <ac:picMk id="5" creationId="{CDFAD30B-2BFC-C344-CFB0-20789389B879}"/>
          </ac:picMkLst>
        </pc:picChg>
        <pc:picChg chg="add del mod">
          <ac:chgData name="김소희 에너지AI트랙/" userId="292a1162-0793-4577-a94d-2dae0dfa5995" providerId="ADAL" clId="{AEC3F07D-585E-4C11-B64C-50F12F9F4E49}" dt="2022-06-27T08:53:28.081" v="4425" actId="478"/>
          <ac:picMkLst>
            <pc:docMk/>
            <pc:sldMk cId="266497659" sldId="262"/>
            <ac:picMk id="7" creationId="{B2C7FD58-42B3-0F60-062F-0C014DACDCD9}"/>
          </ac:picMkLst>
        </pc:picChg>
        <pc:picChg chg="add mod modCrop">
          <ac:chgData name="김소희 에너지AI트랙/" userId="292a1162-0793-4577-a94d-2dae0dfa5995" providerId="ADAL" clId="{AEC3F07D-585E-4C11-B64C-50F12F9F4E49}" dt="2022-06-27T08:54:31.914" v="4434" actId="1076"/>
          <ac:picMkLst>
            <pc:docMk/>
            <pc:sldMk cId="266497659" sldId="262"/>
            <ac:picMk id="10" creationId="{8FEE60BD-FFCD-F88A-48C6-94B1E4923601}"/>
          </ac:picMkLst>
        </pc:picChg>
        <pc:picChg chg="add mod">
          <ac:chgData name="김소희 에너지AI트랙/" userId="292a1162-0793-4577-a94d-2dae0dfa5995" providerId="ADAL" clId="{AEC3F07D-585E-4C11-B64C-50F12F9F4E49}" dt="2022-06-27T08:54:06.855" v="4429" actId="14100"/>
          <ac:picMkLst>
            <pc:docMk/>
            <pc:sldMk cId="266497659" sldId="262"/>
            <ac:picMk id="13" creationId="{E8EB9F8A-D367-08A2-6C38-C5198365F396}"/>
          </ac:picMkLst>
        </pc:picChg>
        <pc:picChg chg="add mod ord modCrop">
          <ac:chgData name="김소희 에너지AI트랙/" userId="292a1162-0793-4577-a94d-2dae0dfa5995" providerId="ADAL" clId="{AEC3F07D-585E-4C11-B64C-50F12F9F4E49}" dt="2022-06-27T08:54:31.914" v="4434" actId="1076"/>
          <ac:picMkLst>
            <pc:docMk/>
            <pc:sldMk cId="266497659" sldId="262"/>
            <ac:picMk id="33" creationId="{8487B272-B2C8-B917-7C0A-32A588A1C7B6}"/>
          </ac:picMkLst>
        </pc:picChg>
        <pc:picChg chg="add del mod">
          <ac:chgData name="김소희 에너지AI트랙/" userId="292a1162-0793-4577-a94d-2dae0dfa5995" providerId="ADAL" clId="{AEC3F07D-585E-4C11-B64C-50F12F9F4E49}" dt="2022-06-27T08:57:17.426" v="4558" actId="478"/>
          <ac:picMkLst>
            <pc:docMk/>
            <pc:sldMk cId="266497659" sldId="262"/>
            <ac:picMk id="37" creationId="{23F0B8FE-0C1E-9517-0036-FA9A9CE13E55}"/>
          </ac:picMkLst>
        </pc:picChg>
        <pc:picChg chg="add mod">
          <ac:chgData name="김소희 에너지AI트랙/" userId="292a1162-0793-4577-a94d-2dae0dfa5995" providerId="ADAL" clId="{AEC3F07D-585E-4C11-B64C-50F12F9F4E49}" dt="2022-06-27T08:58:22.704" v="4619" actId="1076"/>
          <ac:picMkLst>
            <pc:docMk/>
            <pc:sldMk cId="266497659" sldId="262"/>
            <ac:picMk id="3074" creationId="{3CBCEE0F-A2F9-585A-593E-13175299C8D1}"/>
          </ac:picMkLst>
        </pc:picChg>
        <pc:cxnChg chg="del">
          <ac:chgData name="김소희 에너지AI트랙/" userId="292a1162-0793-4577-a94d-2dae0dfa5995" providerId="ADAL" clId="{AEC3F07D-585E-4C11-B64C-50F12F9F4E49}" dt="2022-06-27T08:18:06.755" v="3638" actId="478"/>
          <ac:cxnSpMkLst>
            <pc:docMk/>
            <pc:sldMk cId="266497659" sldId="262"/>
            <ac:cxnSpMk id="11" creationId="{0E9490B0-DDB7-D3DF-A246-92972C780DBE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16" creationId="{C9F9AC9B-8DD9-8C20-5E07-ABE222C52B4B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18" creationId="{B63AD296-65FF-22E4-16DB-AFE145B0649E}"/>
          </ac:cxnSpMkLst>
        </pc:cxnChg>
        <pc:cxnChg chg="del">
          <ac:chgData name="김소희 에너지AI트랙/" userId="292a1162-0793-4577-a94d-2dae0dfa5995" providerId="ADAL" clId="{AEC3F07D-585E-4C11-B64C-50F12F9F4E49}" dt="2022-06-27T08:18:06.755" v="3638" actId="478"/>
          <ac:cxnSpMkLst>
            <pc:docMk/>
            <pc:sldMk cId="266497659" sldId="262"/>
            <ac:cxnSpMk id="25" creationId="{3E8EF958-A3C9-A45D-A13F-8352546C3F0E}"/>
          </ac:cxnSpMkLst>
        </pc:cxnChg>
        <pc:cxnChg chg="del">
          <ac:chgData name="김소희 에너지AI트랙/" userId="292a1162-0793-4577-a94d-2dae0dfa5995" providerId="ADAL" clId="{AEC3F07D-585E-4C11-B64C-50F12F9F4E49}" dt="2022-06-27T08:18:06.755" v="3638" actId="478"/>
          <ac:cxnSpMkLst>
            <pc:docMk/>
            <pc:sldMk cId="266497659" sldId="262"/>
            <ac:cxnSpMk id="27" creationId="{D18CEE95-2D1F-ECED-6DDB-9FE058C54645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34" creationId="{5B5ECE9E-8C98-84A3-FD56-2C62CD5395BA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35" creationId="{722B1DA9-EFEC-A254-07A4-C89EBE2E8841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38" creationId="{704AC84F-0FE4-2D62-EA0A-F8124BB9C2DB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41" creationId="{4AB99114-8D97-1EB6-2AAC-D015C07914A3}"/>
          </ac:cxnSpMkLst>
        </pc:cxnChg>
        <pc:cxnChg chg="add del mod">
          <ac:chgData name="김소희 에너지AI트랙/" userId="292a1162-0793-4577-a94d-2dae0dfa5995" providerId="ADAL" clId="{AEC3F07D-585E-4C11-B64C-50F12F9F4E49}" dt="2022-06-27T09:24:21.541" v="4759"/>
          <ac:cxnSpMkLst>
            <pc:docMk/>
            <pc:sldMk cId="266497659" sldId="262"/>
            <ac:cxnSpMk id="53" creationId="{645ADB88-E134-5862-6560-688E8718A68E}"/>
          </ac:cxnSpMkLst>
        </pc:cxnChg>
      </pc:sldChg>
      <pc:sldChg chg="addSp delSp modSp add mod">
        <pc:chgData name="김소희 에너지AI트랙/" userId="292a1162-0793-4577-a94d-2dae0dfa5995" providerId="ADAL" clId="{AEC3F07D-585E-4C11-B64C-50F12F9F4E49}" dt="2022-06-27T09:47:32.642" v="5498" actId="1076"/>
        <pc:sldMkLst>
          <pc:docMk/>
          <pc:sldMk cId="296339208" sldId="263"/>
        </pc:sldMkLst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19" creationId="{ADE0142D-5608-F586-C560-167DEC3FEFCA}"/>
          </ac:spMkLst>
        </pc:spChg>
        <pc:spChg chg="del">
          <ac:chgData name="김소희 에너지AI트랙/" userId="292a1162-0793-4577-a94d-2dae0dfa5995" providerId="ADAL" clId="{AEC3F07D-585E-4C11-B64C-50F12F9F4E49}" dt="2022-06-27T08:59:33.763" v="4623" actId="478"/>
          <ac:spMkLst>
            <pc:docMk/>
            <pc:sldMk cId="296339208" sldId="263"/>
            <ac:spMk id="22" creationId="{6722C438-3A22-A767-400A-51A5B65D0577}"/>
          </ac:spMkLst>
        </pc:spChg>
        <pc:spChg chg="add mod">
          <ac:chgData name="김소희 에너지AI트랙/" userId="292a1162-0793-4577-a94d-2dae0dfa5995" providerId="ADAL" clId="{AEC3F07D-585E-4C11-B64C-50F12F9F4E49}" dt="2022-06-27T09:30:40.325" v="5027" actId="1076"/>
          <ac:spMkLst>
            <pc:docMk/>
            <pc:sldMk cId="296339208" sldId="263"/>
            <ac:spMk id="26" creationId="{F15EA5AC-E794-9933-4F56-094ED3EED095}"/>
          </ac:spMkLst>
        </pc:spChg>
        <pc:spChg chg="del">
          <ac:chgData name="김소희 에너지AI트랙/" userId="292a1162-0793-4577-a94d-2dae0dfa5995" providerId="ADAL" clId="{AEC3F07D-585E-4C11-B64C-50F12F9F4E49}" dt="2022-06-27T09:01:39.787" v="4665" actId="478"/>
          <ac:spMkLst>
            <pc:docMk/>
            <pc:sldMk cId="296339208" sldId="263"/>
            <ac:spMk id="31" creationId="{1BAE550A-3E9C-9EF0-0071-495C79A182FB}"/>
          </ac:spMkLst>
        </pc:spChg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40" creationId="{E241E082-D4A5-CDDB-244D-DD587F426A13}"/>
          </ac:spMkLst>
        </pc:spChg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43" creationId="{D97B993F-ACD5-C901-6874-75E2DF7B31F1}"/>
          </ac:spMkLst>
        </pc:spChg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44" creationId="{56D8F2C5-97F7-F7E3-6C79-7FA375D31A8D}"/>
          </ac:spMkLst>
        </pc:spChg>
        <pc:spChg chg="del">
          <ac:chgData name="김소희 에너지AI트랙/" userId="292a1162-0793-4577-a94d-2dae0dfa5995" providerId="ADAL" clId="{AEC3F07D-585E-4C11-B64C-50F12F9F4E49}" dt="2022-06-27T08:59:29.015" v="4620" actId="478"/>
          <ac:spMkLst>
            <pc:docMk/>
            <pc:sldMk cId="296339208" sldId="263"/>
            <ac:spMk id="50" creationId="{32EFA438-918A-9028-23F3-605373BE976B}"/>
          </ac:spMkLst>
        </pc:spChg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51" creationId="{F7D55149-9215-BB3F-4648-B74001545168}"/>
          </ac:spMkLst>
        </pc:spChg>
        <pc:spChg chg="add mod">
          <ac:chgData name="김소희 에너지AI트랙/" userId="292a1162-0793-4577-a94d-2dae0dfa5995" providerId="ADAL" clId="{AEC3F07D-585E-4C11-B64C-50F12F9F4E49}" dt="2022-06-27T09:40:59.147" v="5322"/>
          <ac:spMkLst>
            <pc:docMk/>
            <pc:sldMk cId="296339208" sldId="263"/>
            <ac:spMk id="56" creationId="{6885C91E-D187-B695-79AA-438C2B318A1B}"/>
          </ac:spMkLst>
        </pc:spChg>
        <pc:spChg chg="add del mod">
          <ac:chgData name="김소희 에너지AI트랙/" userId="292a1162-0793-4577-a94d-2dae0dfa5995" providerId="ADAL" clId="{AEC3F07D-585E-4C11-B64C-50F12F9F4E49}" dt="2022-06-27T09:30:29.495" v="5024" actId="478"/>
          <ac:spMkLst>
            <pc:docMk/>
            <pc:sldMk cId="296339208" sldId="263"/>
            <ac:spMk id="59" creationId="{69F66F3D-6BB2-58EB-CB17-99C7F942BE32}"/>
          </ac:spMkLst>
        </pc:spChg>
        <pc:spChg chg="add mod">
          <ac:chgData name="김소희 에너지AI트랙/" userId="292a1162-0793-4577-a94d-2dae0dfa5995" providerId="ADAL" clId="{AEC3F07D-585E-4C11-B64C-50F12F9F4E49}" dt="2022-06-27T09:32:57.409" v="5045" actId="207"/>
          <ac:spMkLst>
            <pc:docMk/>
            <pc:sldMk cId="296339208" sldId="263"/>
            <ac:spMk id="61" creationId="{EA9AA345-77BD-3EDF-85E2-341A147DA9A3}"/>
          </ac:spMkLst>
        </pc:spChg>
        <pc:spChg chg="add del mod">
          <ac:chgData name="김소희 에너지AI트랙/" userId="292a1162-0793-4577-a94d-2dae0dfa5995" providerId="ADAL" clId="{AEC3F07D-585E-4C11-B64C-50F12F9F4E49}" dt="2022-06-27T09:37:07.211" v="5123" actId="478"/>
          <ac:spMkLst>
            <pc:docMk/>
            <pc:sldMk cId="296339208" sldId="263"/>
            <ac:spMk id="62" creationId="{BE39B6F4-461F-AAD6-906B-3FDA21B0D949}"/>
          </ac:spMkLst>
        </pc:spChg>
        <pc:spChg chg="add mod">
          <ac:chgData name="김소희 에너지AI트랙/" userId="292a1162-0793-4577-a94d-2dae0dfa5995" providerId="ADAL" clId="{AEC3F07D-585E-4C11-B64C-50F12F9F4E49}" dt="2022-06-27T09:37:18.555" v="5124" actId="1076"/>
          <ac:spMkLst>
            <pc:docMk/>
            <pc:sldMk cId="296339208" sldId="263"/>
            <ac:spMk id="63" creationId="{36153AAB-7F4E-ACF4-89AC-5D419571368C}"/>
          </ac:spMkLst>
        </pc:spChg>
        <pc:spChg chg="add mod">
          <ac:chgData name="김소희 에너지AI트랙/" userId="292a1162-0793-4577-a94d-2dae0dfa5995" providerId="ADAL" clId="{AEC3F07D-585E-4C11-B64C-50F12F9F4E49}" dt="2022-06-27T09:45:35.231" v="5491" actId="207"/>
          <ac:spMkLst>
            <pc:docMk/>
            <pc:sldMk cId="296339208" sldId="263"/>
            <ac:spMk id="65" creationId="{86AB2C8E-EF63-5C74-FA03-48FA2F5AD90B}"/>
          </ac:spMkLst>
        </pc:spChg>
        <pc:spChg chg="add mod">
          <ac:chgData name="김소희 에너지AI트랙/" userId="292a1162-0793-4577-a94d-2dae0dfa5995" providerId="ADAL" clId="{AEC3F07D-585E-4C11-B64C-50F12F9F4E49}" dt="2022-06-27T09:43:42.609" v="5446" actId="1076"/>
          <ac:spMkLst>
            <pc:docMk/>
            <pc:sldMk cId="296339208" sldId="263"/>
            <ac:spMk id="66" creationId="{94DFEABD-4EAB-BE01-F76F-37788F0B82A0}"/>
          </ac:spMkLst>
        </pc:spChg>
        <pc:grpChg chg="del">
          <ac:chgData name="김소희 에너지AI트랙/" userId="292a1162-0793-4577-a94d-2dae0dfa5995" providerId="ADAL" clId="{AEC3F07D-585E-4C11-B64C-50F12F9F4E49}" dt="2022-06-27T08:59:32.952" v="4622" actId="478"/>
          <ac:grpSpMkLst>
            <pc:docMk/>
            <pc:sldMk cId="296339208" sldId="263"/>
            <ac:grpSpMk id="14" creationId="{B87A9F04-1EBF-5253-6815-3AF6962E5C0C}"/>
          </ac:grpSpMkLst>
        </pc:grpChg>
        <pc:picChg chg="mod">
          <ac:chgData name="김소희 에너지AI트랙/" userId="292a1162-0793-4577-a94d-2dae0dfa5995" providerId="ADAL" clId="{AEC3F07D-585E-4C11-B64C-50F12F9F4E49}" dt="2022-06-27T09:30:46.229" v="5028" actId="1076"/>
          <ac:picMkLst>
            <pc:docMk/>
            <pc:sldMk cId="296339208" sldId="263"/>
            <ac:picMk id="4" creationId="{A782C306-09C8-8588-08B0-DC441D3B75B8}"/>
          </ac:picMkLst>
        </pc:picChg>
        <pc:picChg chg="mod">
          <ac:chgData name="김소희 에너지AI트랙/" userId="292a1162-0793-4577-a94d-2dae0dfa5995" providerId="ADAL" clId="{AEC3F07D-585E-4C11-B64C-50F12F9F4E49}" dt="2022-06-27T09:37:18.555" v="5124" actId="1076"/>
          <ac:picMkLst>
            <pc:docMk/>
            <pc:sldMk cId="296339208" sldId="263"/>
            <ac:picMk id="7" creationId="{B2C7FD58-42B3-0F60-062F-0C014DACDCD9}"/>
          </ac:picMkLst>
        </pc:picChg>
        <pc:picChg chg="del">
          <ac:chgData name="김소희 에너지AI트랙/" userId="292a1162-0793-4577-a94d-2dae0dfa5995" providerId="ADAL" clId="{AEC3F07D-585E-4C11-B64C-50F12F9F4E49}" dt="2022-06-27T08:59:30.951" v="4621" actId="478"/>
          <ac:picMkLst>
            <pc:docMk/>
            <pc:sldMk cId="296339208" sldId="263"/>
            <ac:picMk id="10" creationId="{8FEE60BD-FFCD-F88A-48C6-94B1E4923601}"/>
          </ac:picMkLst>
        </pc:picChg>
        <pc:picChg chg="add mod">
          <ac:chgData name="김소희 에너지AI트랙/" userId="292a1162-0793-4577-a94d-2dae0dfa5995" providerId="ADAL" clId="{AEC3F07D-585E-4C11-B64C-50F12F9F4E49}" dt="2022-06-27T09:47:32.642" v="5498" actId="1076"/>
          <ac:picMkLst>
            <pc:docMk/>
            <pc:sldMk cId="296339208" sldId="263"/>
            <ac:picMk id="27" creationId="{7F2F20DD-76C7-2069-DA6D-D562B0DF484D}"/>
          </ac:picMkLst>
        </pc:picChg>
        <pc:picChg chg="add mod modCrop">
          <ac:chgData name="김소희 에너지AI트랙/" userId="292a1162-0793-4577-a94d-2dae0dfa5995" providerId="ADAL" clId="{AEC3F07D-585E-4C11-B64C-50F12F9F4E49}" dt="2022-06-27T09:43:47.687" v="5447" actId="1076"/>
          <ac:picMkLst>
            <pc:docMk/>
            <pc:sldMk cId="296339208" sldId="263"/>
            <ac:picMk id="28" creationId="{E09696C6-EDA1-64DE-38C8-0724A078D770}"/>
          </ac:picMkLst>
        </pc:picChg>
        <pc:picChg chg="del">
          <ac:chgData name="김소희 에너지AI트랙/" userId="292a1162-0793-4577-a94d-2dae0dfa5995" providerId="ADAL" clId="{AEC3F07D-585E-4C11-B64C-50F12F9F4E49}" dt="2022-06-27T08:59:30.951" v="4621" actId="478"/>
          <ac:picMkLst>
            <pc:docMk/>
            <pc:sldMk cId="296339208" sldId="263"/>
            <ac:picMk id="33" creationId="{8487B272-B2C8-B917-7C0A-32A588A1C7B6}"/>
          </ac:picMkLst>
        </pc:picChg>
        <pc:picChg chg="del">
          <ac:chgData name="김소희 에너지AI트랙/" userId="292a1162-0793-4577-a94d-2dae0dfa5995" providerId="ADAL" clId="{AEC3F07D-585E-4C11-B64C-50F12F9F4E49}" dt="2022-06-27T09:01:41.237" v="4666" actId="478"/>
          <ac:picMkLst>
            <pc:docMk/>
            <pc:sldMk cId="296339208" sldId="263"/>
            <ac:picMk id="37" creationId="{23F0B8FE-0C1E-9517-0036-FA9A9CE13E55}"/>
          </ac:picMkLst>
        </pc:picChg>
        <pc:picChg chg="add mod">
          <ac:chgData name="김소희 에너지AI트랙/" userId="292a1162-0793-4577-a94d-2dae0dfa5995" providerId="ADAL" clId="{AEC3F07D-585E-4C11-B64C-50F12F9F4E49}" dt="2022-06-27T09:34:32.683" v="5054" actId="1076"/>
          <ac:picMkLst>
            <pc:docMk/>
            <pc:sldMk cId="296339208" sldId="263"/>
            <ac:picMk id="58" creationId="{375ED2A9-E7DE-8525-9811-AB5DA6E618C8}"/>
          </ac:picMkLst>
        </pc:picChg>
        <pc:cxnChg chg="add del mod">
          <ac:chgData name="김소희 에너지AI트랙/" userId="292a1162-0793-4577-a94d-2dae0dfa5995" providerId="ADAL" clId="{AEC3F07D-585E-4C11-B64C-50F12F9F4E49}" dt="2022-06-27T09:23:48.368" v="4749" actId="478"/>
          <ac:cxnSpMkLst>
            <pc:docMk/>
            <pc:sldMk cId="296339208" sldId="263"/>
            <ac:cxnSpMk id="6" creationId="{9D42C6B0-DE49-1810-0ACB-073E7772BEC5}"/>
          </ac:cxnSpMkLst>
        </pc:cxnChg>
        <pc:cxnChg chg="add del mod">
          <ac:chgData name="김소희 에너지AI트랙/" userId="292a1162-0793-4577-a94d-2dae0dfa5995" providerId="ADAL" clId="{AEC3F07D-585E-4C11-B64C-50F12F9F4E49}" dt="2022-06-27T09:23:46.465" v="4747" actId="478"/>
          <ac:cxnSpMkLst>
            <pc:docMk/>
            <pc:sldMk cId="296339208" sldId="263"/>
            <ac:cxnSpMk id="11" creationId="{0E87431F-D887-406A-EFA0-A8649BA7A22F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16" creationId="{C9F9AC9B-8DD9-8C20-5E07-ABE222C52B4B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18" creationId="{B63AD296-65FF-22E4-16DB-AFE145B0649E}"/>
          </ac:cxnSpMkLst>
        </pc:cxnChg>
        <pc:cxnChg chg="add mod">
          <ac:chgData name="김소희 에너지AI트랙/" userId="292a1162-0793-4577-a94d-2dae0dfa5995" providerId="ADAL" clId="{AEC3F07D-585E-4C11-B64C-50F12F9F4E49}" dt="2022-06-27T09:37:18.555" v="5124" actId="1076"/>
          <ac:cxnSpMkLst>
            <pc:docMk/>
            <pc:sldMk cId="296339208" sldId="263"/>
            <ac:cxnSpMk id="29" creationId="{D65A249A-10A6-CBC5-0E16-0DDC8E395537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34" creationId="{5B5ECE9E-8C98-84A3-FD56-2C62CD5395BA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35" creationId="{722B1DA9-EFEC-A254-07A4-C89EBE2E8841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38" creationId="{704AC84F-0FE4-2D62-EA0A-F8124BB9C2DB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41" creationId="{4AB99114-8D97-1EB6-2AAC-D015C07914A3}"/>
          </ac:cxnSpMkLst>
        </pc:cxnChg>
        <pc:cxnChg chg="add del mod">
          <ac:chgData name="김소희 에너지AI트랙/" userId="292a1162-0793-4577-a94d-2dae0dfa5995" providerId="ADAL" clId="{AEC3F07D-585E-4C11-B64C-50F12F9F4E49}" dt="2022-06-27T09:23:47.714" v="4748" actId="478"/>
          <ac:cxnSpMkLst>
            <pc:docMk/>
            <pc:sldMk cId="296339208" sldId="263"/>
            <ac:cxnSpMk id="42" creationId="{4B91E1A6-5CE1-8CDF-F87C-14234CBDE502}"/>
          </ac:cxnSpMkLst>
        </pc:cxnChg>
        <pc:cxnChg chg="add del mod">
          <ac:chgData name="김소희 에너지AI트랙/" userId="292a1162-0793-4577-a94d-2dae0dfa5995" providerId="ADAL" clId="{AEC3F07D-585E-4C11-B64C-50F12F9F4E49}" dt="2022-06-27T09:23:47.714" v="4748" actId="478"/>
          <ac:cxnSpMkLst>
            <pc:docMk/>
            <pc:sldMk cId="296339208" sldId="263"/>
            <ac:cxnSpMk id="45" creationId="{15E07695-1C64-42A2-C42A-00CCD90A7CEE}"/>
          </ac:cxnSpMkLst>
        </pc:cxnChg>
        <pc:cxnChg chg="add del mod">
          <ac:chgData name="김소희 에너지AI트랙/" userId="292a1162-0793-4577-a94d-2dae0dfa5995" providerId="ADAL" clId="{AEC3F07D-585E-4C11-B64C-50F12F9F4E49}" dt="2022-06-27T09:23:47.714" v="4748" actId="478"/>
          <ac:cxnSpMkLst>
            <pc:docMk/>
            <pc:sldMk cId="296339208" sldId="263"/>
            <ac:cxnSpMk id="46" creationId="{3E311622-5857-3302-9035-8CD62939AA90}"/>
          </ac:cxnSpMkLst>
        </pc:cxnChg>
      </pc:sldChg>
      <pc:sldChg chg="addSp delSp modSp add mod">
        <pc:chgData name="김소희 에너지AI트랙/" userId="292a1162-0793-4577-a94d-2dae0dfa5995" providerId="ADAL" clId="{AEC3F07D-585E-4C11-B64C-50F12F9F4E49}" dt="2022-06-27T09:53:36.668" v="5692" actId="478"/>
        <pc:sldMkLst>
          <pc:docMk/>
          <pc:sldMk cId="1821742586" sldId="264"/>
        </pc:sldMkLst>
        <pc:spChg chg="mod">
          <ac:chgData name="김소희 에너지AI트랙/" userId="292a1162-0793-4577-a94d-2dae0dfa5995" providerId="ADAL" clId="{AEC3F07D-585E-4C11-B64C-50F12F9F4E49}" dt="2022-06-27T09:49:28.913" v="5659" actId="20577"/>
          <ac:spMkLst>
            <pc:docMk/>
            <pc:sldMk cId="1821742586" sldId="264"/>
            <ac:spMk id="2" creationId="{5C386871-B092-6B43-A8DA-B84A6CCCC7F5}"/>
          </ac:spMkLst>
        </pc:spChg>
        <pc:spChg chg="add del mod">
          <ac:chgData name="김소희 에너지AI트랙/" userId="292a1162-0793-4577-a94d-2dae0dfa5995" providerId="ADAL" clId="{AEC3F07D-585E-4C11-B64C-50F12F9F4E49}" dt="2022-06-27T09:49:54.223" v="5672" actId="478"/>
          <ac:spMkLst>
            <pc:docMk/>
            <pc:sldMk cId="1821742586" sldId="264"/>
            <ac:spMk id="17" creationId="{95B0A3D0-E089-700E-75EA-70ABA6C26744}"/>
          </ac:spMkLst>
        </pc:spChg>
        <pc:spChg chg="add mod">
          <ac:chgData name="김소희 에너지AI트랙/" userId="292a1162-0793-4577-a94d-2dae0dfa5995" providerId="ADAL" clId="{AEC3F07D-585E-4C11-B64C-50F12F9F4E49}" dt="2022-06-27T09:49:58.023" v="5673" actId="1076"/>
          <ac:spMkLst>
            <pc:docMk/>
            <pc:sldMk cId="1821742586" sldId="264"/>
            <ac:spMk id="19" creationId="{87EE7D6C-6D42-C96C-91C4-CE6215AC93FA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26" creationId="{F15EA5AC-E794-9933-4F56-094ED3EED095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56" creationId="{6885C91E-D187-B695-79AA-438C2B318A1B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61" creationId="{EA9AA345-77BD-3EDF-85E2-341A147DA9A3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63" creationId="{36153AAB-7F4E-ACF4-89AC-5D419571368C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65" creationId="{86AB2C8E-EF63-5C74-FA03-48FA2F5AD90B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66" creationId="{94DFEABD-4EAB-BE01-F76F-37788F0B82A0}"/>
          </ac:spMkLst>
        </pc:spChg>
        <pc:picChg chg="del">
          <ac:chgData name="김소희 에너지AI트랙/" userId="292a1162-0793-4577-a94d-2dae0dfa5995" providerId="ADAL" clId="{AEC3F07D-585E-4C11-B64C-50F12F9F4E49}" dt="2022-06-27T09:47:18.428" v="5493" actId="478"/>
          <ac:picMkLst>
            <pc:docMk/>
            <pc:sldMk cId="1821742586" sldId="264"/>
            <ac:picMk id="4" creationId="{A782C306-09C8-8588-08B0-DC441D3B75B8}"/>
          </ac:picMkLst>
        </pc:picChg>
        <pc:picChg chg="del">
          <ac:chgData name="김소희 에너지AI트랙/" userId="292a1162-0793-4577-a94d-2dae0dfa5995" providerId="ADAL" clId="{AEC3F07D-585E-4C11-B64C-50F12F9F4E49}" dt="2022-06-27T09:47:18.428" v="5493" actId="478"/>
          <ac:picMkLst>
            <pc:docMk/>
            <pc:sldMk cId="1821742586" sldId="264"/>
            <ac:picMk id="7" creationId="{B2C7FD58-42B3-0F60-062F-0C014DACDCD9}"/>
          </ac:picMkLst>
        </pc:picChg>
        <pc:picChg chg="del">
          <ac:chgData name="김소희 에너지AI트랙/" userId="292a1162-0793-4577-a94d-2dae0dfa5995" providerId="ADAL" clId="{AEC3F07D-585E-4C11-B64C-50F12F9F4E49}" dt="2022-06-27T09:47:25.903" v="5496" actId="478"/>
          <ac:picMkLst>
            <pc:docMk/>
            <pc:sldMk cId="1821742586" sldId="264"/>
            <ac:picMk id="27" creationId="{7F2F20DD-76C7-2069-DA6D-D562B0DF484D}"/>
          </ac:picMkLst>
        </pc:picChg>
        <pc:picChg chg="del">
          <ac:chgData name="김소희 에너지AI트랙/" userId="292a1162-0793-4577-a94d-2dae0dfa5995" providerId="ADAL" clId="{AEC3F07D-585E-4C11-B64C-50F12F9F4E49}" dt="2022-06-27T09:47:18.428" v="5493" actId="478"/>
          <ac:picMkLst>
            <pc:docMk/>
            <pc:sldMk cId="1821742586" sldId="264"/>
            <ac:picMk id="28" creationId="{E09696C6-EDA1-64DE-38C8-0724A078D770}"/>
          </ac:picMkLst>
        </pc:picChg>
        <pc:picChg chg="del">
          <ac:chgData name="김소희 에너지AI트랙/" userId="292a1162-0793-4577-a94d-2dae0dfa5995" providerId="ADAL" clId="{AEC3F07D-585E-4C11-B64C-50F12F9F4E49}" dt="2022-06-27T09:47:18.428" v="5493" actId="478"/>
          <ac:picMkLst>
            <pc:docMk/>
            <pc:sldMk cId="1821742586" sldId="264"/>
            <ac:picMk id="58" creationId="{375ED2A9-E7DE-8525-9811-AB5DA6E618C8}"/>
          </ac:picMkLst>
        </pc:picChg>
        <pc:picChg chg="add del mod">
          <ac:chgData name="김소희 에너지AI트랙/" userId="292a1162-0793-4577-a94d-2dae0dfa5995" providerId="ADAL" clId="{AEC3F07D-585E-4C11-B64C-50F12F9F4E49}" dt="2022-06-27T09:53:36.668" v="5692" actId="478"/>
          <ac:picMkLst>
            <pc:docMk/>
            <pc:sldMk cId="1821742586" sldId="264"/>
            <ac:picMk id="5122" creationId="{3B747E98-770B-3640-CB57-4DB5290C5ABD}"/>
          </ac:picMkLst>
        </pc:picChg>
        <pc:cxnChg chg="del">
          <ac:chgData name="김소희 에너지AI트랙/" userId="292a1162-0793-4577-a94d-2dae0dfa5995" providerId="ADAL" clId="{AEC3F07D-585E-4C11-B64C-50F12F9F4E49}" dt="2022-06-27T09:47:18.428" v="5493" actId="478"/>
          <ac:cxnSpMkLst>
            <pc:docMk/>
            <pc:sldMk cId="1821742586" sldId="264"/>
            <ac:cxnSpMk id="29" creationId="{D65A249A-10A6-CBC5-0E16-0DDC8E395537}"/>
          </ac:cxnSpMkLst>
        </pc:cxnChg>
      </pc:sldChg>
      <pc:sldChg chg="modSp add del mod">
        <pc:chgData name="김소희 에너지AI트랙/" userId="292a1162-0793-4577-a94d-2dae0dfa5995" providerId="ADAL" clId="{AEC3F07D-585E-4C11-B64C-50F12F9F4E49}" dt="2022-06-27T09:50:26.877" v="5683" actId="47"/>
        <pc:sldMkLst>
          <pc:docMk/>
          <pc:sldMk cId="1703051423" sldId="265"/>
        </pc:sldMkLst>
        <pc:spChg chg="mod">
          <ac:chgData name="김소희 에너지AI트랙/" userId="292a1162-0793-4577-a94d-2dae0dfa5995" providerId="ADAL" clId="{AEC3F07D-585E-4C11-B64C-50F12F9F4E49}" dt="2022-06-27T09:48:50.029" v="5583" actId="20577"/>
          <ac:spMkLst>
            <pc:docMk/>
            <pc:sldMk cId="1703051423" sldId="265"/>
            <ac:spMk id="2" creationId="{5C386871-B092-6B43-A8DA-B84A6CCCC7F5}"/>
          </ac:spMkLst>
        </pc:spChg>
      </pc:sldChg>
      <pc:sldChg chg="modSp add del mod">
        <pc:chgData name="김소희 에너지AI트랙/" userId="292a1162-0793-4577-a94d-2dae0dfa5995" providerId="ADAL" clId="{AEC3F07D-585E-4C11-B64C-50F12F9F4E49}" dt="2022-06-27T09:50:39.746" v="5689" actId="47"/>
        <pc:sldMkLst>
          <pc:docMk/>
          <pc:sldMk cId="1371199149" sldId="266"/>
        </pc:sldMkLst>
        <pc:spChg chg="mod">
          <ac:chgData name="김소희 에너지AI트랙/" userId="292a1162-0793-4577-a94d-2dae0dfa5995" providerId="ADAL" clId="{AEC3F07D-585E-4C11-B64C-50F12F9F4E49}" dt="2022-06-27T09:48:51.836" v="5584" actId="20577"/>
          <ac:spMkLst>
            <pc:docMk/>
            <pc:sldMk cId="1371199149" sldId="266"/>
            <ac:spMk id="2" creationId="{5C386871-B092-6B43-A8DA-B84A6CCCC7F5}"/>
          </ac:spMkLst>
        </pc:spChg>
      </pc:sldChg>
      <pc:sldChg chg="add del">
        <pc:chgData name="김소희 에너지AI트랙/" userId="292a1162-0793-4577-a94d-2dae0dfa5995" providerId="ADAL" clId="{AEC3F07D-585E-4C11-B64C-50F12F9F4E49}" dt="2022-06-27T09:50:28.115" v="5684" actId="47"/>
        <pc:sldMkLst>
          <pc:docMk/>
          <pc:sldMk cId="1438749381" sldId="267"/>
        </pc:sldMkLst>
      </pc:sldChg>
      <pc:sldChg chg="addSp delSp modSp add mod">
        <pc:chgData name="김소희 에너지AI트랙/" userId="292a1162-0793-4577-a94d-2dae0dfa5995" providerId="ADAL" clId="{AEC3F07D-585E-4C11-B64C-50F12F9F4E49}" dt="2022-06-27T09:54:01.423" v="5699"/>
        <pc:sldMkLst>
          <pc:docMk/>
          <pc:sldMk cId="1912648184" sldId="268"/>
        </pc:sldMkLst>
        <pc:spChg chg="add del mod">
          <ac:chgData name="김소희 에너지AI트랙/" userId="292a1162-0793-4577-a94d-2dae0dfa5995" providerId="ADAL" clId="{AEC3F07D-585E-4C11-B64C-50F12F9F4E49}" dt="2022-06-27T09:50:07.812" v="5676" actId="478"/>
          <ac:spMkLst>
            <pc:docMk/>
            <pc:sldMk cId="1912648184" sldId="268"/>
            <ac:spMk id="6" creationId="{9A058B14-8F9C-462A-17F3-051A2C6C4A20}"/>
          </ac:spMkLst>
        </pc:spChg>
        <pc:spChg chg="add mod">
          <ac:chgData name="김소희 에너지AI트랙/" userId="292a1162-0793-4577-a94d-2dae0dfa5995" providerId="ADAL" clId="{AEC3F07D-585E-4C11-B64C-50F12F9F4E49}" dt="2022-06-27T09:54:01.423" v="5699"/>
          <ac:spMkLst>
            <pc:docMk/>
            <pc:sldMk cId="1912648184" sldId="268"/>
            <ac:spMk id="8" creationId="{C93522C9-567F-75D5-9033-BA16E2B0C478}"/>
          </ac:spMkLst>
        </pc:spChg>
        <pc:spChg chg="mod">
          <ac:chgData name="김소희 에너지AI트랙/" userId="292a1162-0793-4577-a94d-2dae0dfa5995" providerId="ADAL" clId="{AEC3F07D-585E-4C11-B64C-50F12F9F4E49}" dt="2022-06-27T09:50:19.980" v="5681" actId="20577"/>
          <ac:spMkLst>
            <pc:docMk/>
            <pc:sldMk cId="1912648184" sldId="268"/>
            <ac:spMk id="19" creationId="{87EE7D6C-6D42-C96C-91C4-CE6215AC93FA}"/>
          </ac:spMkLst>
        </pc:spChg>
        <pc:picChg chg="mod">
          <ac:chgData name="김소희 에너지AI트랙/" userId="292a1162-0793-4577-a94d-2dae0dfa5995" providerId="ADAL" clId="{AEC3F07D-585E-4C11-B64C-50F12F9F4E49}" dt="2022-06-27T09:53:39.602" v="5694" actId="1076"/>
          <ac:picMkLst>
            <pc:docMk/>
            <pc:sldMk cId="1912648184" sldId="268"/>
            <ac:picMk id="5122" creationId="{3B747E98-770B-3640-CB57-4DB5290C5ABD}"/>
          </ac:picMkLst>
        </pc:picChg>
        <pc:picChg chg="add mod">
          <ac:chgData name="김소희 에너지AI트랙/" userId="292a1162-0793-4577-a94d-2dae0dfa5995" providerId="ADAL" clId="{AEC3F07D-585E-4C11-B64C-50F12F9F4E49}" dt="2022-06-27T09:53:49.046" v="5698" actId="1076"/>
          <ac:picMkLst>
            <pc:docMk/>
            <pc:sldMk cId="1912648184" sldId="268"/>
            <ac:picMk id="7170" creationId="{E479B97C-684B-2E78-8A2A-4EB6C7934D1D}"/>
          </ac:picMkLst>
        </pc:picChg>
      </pc:sldChg>
      <pc:sldChg chg="delSp modSp add mod">
        <pc:chgData name="김소희 에너지AI트랙/" userId="292a1162-0793-4577-a94d-2dae0dfa5995" providerId="ADAL" clId="{AEC3F07D-585E-4C11-B64C-50F12F9F4E49}" dt="2022-06-27T09:50:40.823" v="5690" actId="478"/>
        <pc:sldMkLst>
          <pc:docMk/>
          <pc:sldMk cId="2153125664" sldId="269"/>
        </pc:sldMkLst>
        <pc:spChg chg="mod">
          <ac:chgData name="김소희 에너지AI트랙/" userId="292a1162-0793-4577-a94d-2dae0dfa5995" providerId="ADAL" clId="{AEC3F07D-585E-4C11-B64C-50F12F9F4E49}" dt="2022-06-27T09:50:37.196" v="5688" actId="115"/>
          <ac:spMkLst>
            <pc:docMk/>
            <pc:sldMk cId="2153125664" sldId="269"/>
            <ac:spMk id="19" creationId="{87EE7D6C-6D42-C96C-91C4-CE6215AC93FA}"/>
          </ac:spMkLst>
        </pc:spChg>
        <pc:picChg chg="del">
          <ac:chgData name="김소희 에너지AI트랙/" userId="292a1162-0793-4577-a94d-2dae0dfa5995" providerId="ADAL" clId="{AEC3F07D-585E-4C11-B64C-50F12F9F4E49}" dt="2022-06-27T09:50:40.823" v="5690" actId="478"/>
          <ac:picMkLst>
            <pc:docMk/>
            <pc:sldMk cId="2153125664" sldId="269"/>
            <ac:picMk id="5122" creationId="{3B747E98-770B-3640-CB57-4DB5290C5ABD}"/>
          </ac:picMkLst>
        </pc:picChg>
      </pc:sldChg>
      <pc:sldMasterChg chg="addSp delSp modSp mod delSldLayout modSldLayout">
        <pc:chgData name="김소희 에너지AI트랙/" userId="292a1162-0793-4577-a94d-2dae0dfa5995" providerId="ADAL" clId="{AEC3F07D-585E-4C11-B64C-50F12F9F4E49}" dt="2022-06-27T05:28:29.763" v="146" actId="1076"/>
        <pc:sldMasterMkLst>
          <pc:docMk/>
          <pc:sldMasterMk cId="3910064173" sldId="2147483648"/>
        </pc:sldMasterMkLst>
        <pc:spChg chg="del">
          <ac:chgData name="김소희 에너지AI트랙/" userId="292a1162-0793-4577-a94d-2dae0dfa5995" providerId="ADAL" clId="{AEC3F07D-585E-4C11-B64C-50F12F9F4E49}" dt="2022-06-27T05:27:48.488" v="130" actId="478"/>
          <ac:spMkLst>
            <pc:docMk/>
            <pc:sldMasterMk cId="3910064173" sldId="2147483648"/>
            <ac:spMk id="6" creationId="{ED5BA4EB-C2F2-3D92-E105-C91AB055A353}"/>
          </ac:spMkLst>
        </pc:spChg>
        <pc:spChg chg="add del mod">
          <ac:chgData name="김소희 에너지AI트랙/" userId="292a1162-0793-4577-a94d-2dae0dfa5995" providerId="ADAL" clId="{AEC3F07D-585E-4C11-B64C-50F12F9F4E49}" dt="2022-06-27T05:28:19.089" v="143" actId="478"/>
          <ac:spMkLst>
            <pc:docMk/>
            <pc:sldMasterMk cId="3910064173" sldId="2147483648"/>
            <ac:spMk id="7" creationId="{E85800E8-BD3A-4B22-CB49-670699366CC4}"/>
          </ac:spMkLst>
        </pc:spChg>
        <pc:sldLayoutChg chg="delSp mod">
          <pc:chgData name="김소희 에너지AI트랙/" userId="292a1162-0793-4577-a94d-2dae0dfa5995" providerId="ADAL" clId="{AEC3F07D-585E-4C11-B64C-50F12F9F4E49}" dt="2022-06-27T05:28:17.485" v="142" actId="478"/>
          <pc:sldLayoutMkLst>
            <pc:docMk/>
            <pc:sldMasterMk cId="3910064173" sldId="2147483648"/>
            <pc:sldLayoutMk cId="1323748455" sldId="2147483649"/>
          </pc:sldLayoutMkLst>
          <pc:spChg chg="del">
            <ac:chgData name="김소희 에너지AI트랙/" userId="292a1162-0793-4577-a94d-2dae0dfa5995" providerId="ADAL" clId="{AEC3F07D-585E-4C11-B64C-50F12F9F4E49}" dt="2022-06-27T05:28:17.485" v="142" actId="478"/>
            <ac:spMkLst>
              <pc:docMk/>
              <pc:sldMasterMk cId="3910064173" sldId="2147483648"/>
              <pc:sldLayoutMk cId="1323748455" sldId="2147483649"/>
              <ac:spMk id="6" creationId="{4D7B0F1D-8773-A3DB-1EF7-EEF84554C2E0}"/>
            </ac:spMkLst>
          </pc:spChg>
        </pc:sldLayoutChg>
        <pc:sldLayoutChg chg="addSp delSp modSp mod">
          <pc:chgData name="김소희 에너지AI트랙/" userId="292a1162-0793-4577-a94d-2dae0dfa5995" providerId="ADAL" clId="{AEC3F07D-585E-4C11-B64C-50F12F9F4E49}" dt="2022-06-27T05:28:29.763" v="146" actId="1076"/>
          <pc:sldLayoutMkLst>
            <pc:docMk/>
            <pc:sldMasterMk cId="3910064173" sldId="2147483648"/>
            <pc:sldLayoutMk cId="2993821319" sldId="2147483650"/>
          </pc:sldLayoutMkLst>
          <pc:spChg chg="del">
            <ac:chgData name="김소희 에너지AI트랙/" userId="292a1162-0793-4577-a94d-2dae0dfa5995" providerId="ADAL" clId="{AEC3F07D-585E-4C11-B64C-50F12F9F4E49}" dt="2022-06-27T05:28:16.239" v="141" actId="478"/>
            <ac:spMkLst>
              <pc:docMk/>
              <pc:sldMasterMk cId="3910064173" sldId="2147483648"/>
              <pc:sldLayoutMk cId="2993821319" sldId="2147483650"/>
              <ac:spMk id="6" creationId="{CC414B7F-FC46-2A9A-7FC3-F61B1147378D}"/>
            </ac:spMkLst>
          </pc:spChg>
          <pc:spChg chg="add mod">
            <ac:chgData name="김소희 에너지AI트랙/" userId="292a1162-0793-4577-a94d-2dae0dfa5995" providerId="ADAL" clId="{AEC3F07D-585E-4C11-B64C-50F12F9F4E49}" dt="2022-06-27T05:28:29.763" v="146" actId="1076"/>
            <ac:spMkLst>
              <pc:docMk/>
              <pc:sldMasterMk cId="3910064173" sldId="2147483648"/>
              <pc:sldLayoutMk cId="2993821319" sldId="2147483650"/>
              <ac:spMk id="7" creationId="{C005384D-ECA5-527F-035D-4F18DB7E2A7F}"/>
            </ac:spMkLst>
          </pc:spChg>
        </pc:sldLayoutChg>
        <pc:sldLayoutChg chg="del">
          <pc:chgData name="김소희 에너지AI트랙/" userId="292a1162-0793-4577-a94d-2dae0dfa5995" providerId="ADAL" clId="{AEC3F07D-585E-4C11-B64C-50F12F9F4E49}" dt="2022-06-27T05:27:42.611" v="121" actId="2696"/>
          <pc:sldLayoutMkLst>
            <pc:docMk/>
            <pc:sldMasterMk cId="3910064173" sldId="2147483648"/>
            <pc:sldLayoutMk cId="445130168" sldId="2147483651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2.797" v="122" actId="2696"/>
          <pc:sldLayoutMkLst>
            <pc:docMk/>
            <pc:sldMasterMk cId="3910064173" sldId="2147483648"/>
            <pc:sldLayoutMk cId="3788612300" sldId="2147483652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3.516" v="123" actId="2696"/>
          <pc:sldLayoutMkLst>
            <pc:docMk/>
            <pc:sldMasterMk cId="3910064173" sldId="2147483648"/>
            <pc:sldLayoutMk cId="2629053431" sldId="2147483653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3.688" v="124" actId="2696"/>
          <pc:sldLayoutMkLst>
            <pc:docMk/>
            <pc:sldMasterMk cId="3910064173" sldId="2147483648"/>
            <pc:sldLayoutMk cId="1970214856" sldId="2147483654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3.844" v="125" actId="2696"/>
          <pc:sldLayoutMkLst>
            <pc:docMk/>
            <pc:sldMasterMk cId="3910064173" sldId="2147483648"/>
            <pc:sldLayoutMk cId="3980079674" sldId="2147483655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4.068" v="126" actId="2696"/>
          <pc:sldLayoutMkLst>
            <pc:docMk/>
            <pc:sldMasterMk cId="3910064173" sldId="2147483648"/>
            <pc:sldLayoutMk cId="305387948" sldId="2147483656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4.585" v="127" actId="2696"/>
          <pc:sldLayoutMkLst>
            <pc:docMk/>
            <pc:sldMasterMk cId="3910064173" sldId="2147483648"/>
            <pc:sldLayoutMk cId="2844587763" sldId="2147483657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4.759" v="128" actId="2696"/>
          <pc:sldLayoutMkLst>
            <pc:docMk/>
            <pc:sldMasterMk cId="3910064173" sldId="2147483648"/>
            <pc:sldLayoutMk cId="699431870" sldId="2147483658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4.936" v="129" actId="2696"/>
          <pc:sldLayoutMkLst>
            <pc:docMk/>
            <pc:sldMasterMk cId="3910064173" sldId="2147483648"/>
            <pc:sldLayoutMk cId="330273441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DF80-E33D-4369-8637-F89ABF057243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918C7-F96D-4145-9BAB-573D8D40E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56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한쪽은 </a:t>
            </a:r>
            <a:r>
              <a:rPr lang="en-US" altLang="ko-KR" dirty="0"/>
              <a:t>crop</a:t>
            </a:r>
            <a:r>
              <a:rPr lang="ko-KR" altLang="en-US" dirty="0"/>
              <a:t>만</a:t>
            </a:r>
            <a:r>
              <a:rPr lang="en-US" altLang="ko-KR" dirty="0"/>
              <a:t>, </a:t>
            </a:r>
            <a:r>
              <a:rPr lang="ko-KR" altLang="en-US" dirty="0"/>
              <a:t>다른 한쪽은 </a:t>
            </a:r>
            <a:r>
              <a:rPr lang="en-US" altLang="ko-KR" dirty="0"/>
              <a:t>augmentation </a:t>
            </a:r>
            <a:r>
              <a:rPr lang="ko-KR" altLang="en-US" dirty="0"/>
              <a:t>방법 사용해서 각 방법의 성능 실험함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16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52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18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25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18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0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Self-supervised learning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데이터에서 얻을 수 있는 정보를 사용해서 자체적인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label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얻기 위해 고안된 방법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96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42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3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1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0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4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0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569AB-1973-B8C8-D418-7660F565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55330-9D79-17C3-F366-91D42DA41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F9DA9-F30C-E9D7-3366-857884AB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814C-6E53-4AF6-982F-4D0EFBD81B0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4342B-881A-BDCF-E0A9-F86BD24F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4D1D2-FE64-1C7A-5685-FB07C8E0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F799B-7C0D-E1B5-DE5F-9E6BCBBC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DFF1D-E611-B52C-FFAC-534E748E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814C-6E53-4AF6-982F-4D0EFBD81B0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57ECD-C844-FF1C-DF0A-12C20DB4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5384D-ECA5-527F-035D-4F18DB7E2A7F}"/>
              </a:ext>
            </a:extLst>
          </p:cNvPr>
          <p:cNvSpPr txBox="1"/>
          <p:nvPr userDrawn="1"/>
        </p:nvSpPr>
        <p:spPr>
          <a:xfrm>
            <a:off x="11191683" y="6519446"/>
            <a:ext cx="1000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3E21EE-DE85-4831-BAAE-DF7A81ABAB23}" type="slidenum"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/30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2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B89B0-1AF1-C9E6-113C-9AD47348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B8DB4-A12F-CBEA-84B7-2C95F4BA4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6B23C-BA50-BC92-F39A-65C0133A7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814C-6E53-4AF6-982F-4D0EFBD81B0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B9406-E49F-FACD-3EE5-602B14CA9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6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C8D01-1348-904F-A28E-FB1F05F5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971" y="2170933"/>
            <a:ext cx="8788059" cy="2149454"/>
          </a:xfrm>
          <a:ln w="28575">
            <a:solidFill>
              <a:schemeClr val="accent4">
                <a:lumMod val="60000"/>
                <a:lumOff val="40000"/>
                <a:alpha val="80000"/>
              </a:schemeClr>
            </a:solidFill>
          </a:ln>
        </p:spPr>
        <p:txBody>
          <a:bodyPr anchor="ctr">
            <a:noAutofit/>
          </a:bodyPr>
          <a:lstStyle/>
          <a:p>
            <a:r>
              <a:rPr lang="en-US" altLang="ko-KR" sz="3200" dirty="0"/>
              <a:t>A Simple Framework for Contrastive Learning of Visual Representations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4F0E0A-8459-60AB-4DBF-FC43E9161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5566" y="4369482"/>
            <a:ext cx="1634464" cy="593746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1400" dirty="0"/>
              <a:t>220719 </a:t>
            </a:r>
            <a:r>
              <a:rPr lang="ko-KR" altLang="en-US" sz="1400" dirty="0" err="1"/>
              <a:t>랩미팅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김소희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B89A1-AC33-8D2C-470E-70698F2016E8}"/>
              </a:ext>
            </a:extLst>
          </p:cNvPr>
          <p:cNvSpPr txBox="1"/>
          <p:nvPr/>
        </p:nvSpPr>
        <p:spPr>
          <a:xfrm>
            <a:off x="1701970" y="4320387"/>
            <a:ext cx="5504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</a:t>
            </a:r>
          </a:p>
          <a:p>
            <a:r>
              <a:rPr lang="en-US" altLang="ko-KR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International conference on machine learning. PMLR, 2020.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65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401947"/>
            <a:ext cx="1078644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3. Data Augmentation for Contrastive Representation Learning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D5BB1-3B52-7157-1523-03F72D9D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66" y="1560288"/>
            <a:ext cx="5118363" cy="30672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7B6171-CD2E-B19F-500D-79822B30A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591" y="1924519"/>
            <a:ext cx="4756394" cy="2070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155077-449E-015A-7157-F637366E0F77}"/>
              </a:ext>
            </a:extLst>
          </p:cNvPr>
          <p:cNvSpPr txBox="1"/>
          <p:nvPr/>
        </p:nvSpPr>
        <p:spPr>
          <a:xfrm>
            <a:off x="765872" y="1165137"/>
            <a:ext cx="367880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Augmentation </a:t>
            </a:r>
            <a:r>
              <a:rPr lang="ko-KR" altLang="en-US" sz="1600" b="1" dirty="0"/>
              <a:t>방법 별 실험 결과</a:t>
            </a:r>
            <a:endParaRPr lang="en-US" altLang="ko-KR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38ED0-205C-8045-4495-8268FFF283F3}"/>
              </a:ext>
            </a:extLst>
          </p:cNvPr>
          <p:cNvSpPr txBox="1"/>
          <p:nvPr/>
        </p:nvSpPr>
        <p:spPr>
          <a:xfrm>
            <a:off x="676866" y="4636695"/>
            <a:ext cx="529540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Augmentation </a:t>
            </a:r>
            <a:r>
              <a:rPr lang="ko-KR" altLang="en-US" sz="1600" dirty="0"/>
              <a:t>방법 </a:t>
            </a:r>
            <a:r>
              <a:rPr lang="en-US" altLang="ko-KR" sz="1600" dirty="0"/>
              <a:t>1</a:t>
            </a:r>
            <a:r>
              <a:rPr lang="ko-KR" altLang="en-US" sz="1600" dirty="0"/>
              <a:t>개만 하는 경우보다 여러 개 하는 경우가 </a:t>
            </a:r>
            <a:r>
              <a:rPr lang="en-US" altLang="ko-KR" sz="1600" dirty="0"/>
              <a:t>prediction task</a:t>
            </a:r>
            <a:r>
              <a:rPr lang="ko-KR" altLang="en-US" sz="1600" dirty="0"/>
              <a:t>의 난이도를 높여 더 좋은 </a:t>
            </a:r>
            <a:r>
              <a:rPr lang="en-US" altLang="ko-KR" sz="1600" dirty="0"/>
              <a:t>representation</a:t>
            </a:r>
            <a:r>
              <a:rPr lang="ko-KR" altLang="en-US" sz="1600" dirty="0"/>
              <a:t>을 얻을 수 있음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7</a:t>
            </a:r>
            <a:r>
              <a:rPr lang="ko-KR" altLang="en-US" sz="1600" dirty="0"/>
              <a:t>가지 중 </a:t>
            </a:r>
            <a:r>
              <a:rPr lang="en-US" altLang="ko-KR" sz="1600" dirty="0">
                <a:solidFill>
                  <a:srgbClr val="5C5CD6"/>
                </a:solidFill>
              </a:rPr>
              <a:t>Random Crop + Random Color Distortion</a:t>
            </a:r>
            <a:r>
              <a:rPr lang="ko-KR" altLang="en-US" sz="1600" dirty="0"/>
              <a:t>이 가장 성능이 좋음</a:t>
            </a:r>
            <a:endParaRPr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2BDE0-0534-AD1E-D249-336BE088D136}"/>
              </a:ext>
            </a:extLst>
          </p:cNvPr>
          <p:cNvSpPr txBox="1"/>
          <p:nvPr/>
        </p:nvSpPr>
        <p:spPr>
          <a:xfrm>
            <a:off x="6321606" y="4099173"/>
            <a:ext cx="5295403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C5CD6"/>
                </a:solidFill>
              </a:rPr>
              <a:t>Stronger</a:t>
            </a:r>
            <a:r>
              <a:rPr lang="ko-KR" altLang="en-US" sz="1600" dirty="0">
                <a:solidFill>
                  <a:srgbClr val="5C5CD6"/>
                </a:solidFill>
              </a:rPr>
              <a:t> </a:t>
            </a:r>
            <a:r>
              <a:rPr lang="en-US" altLang="ko-KR" sz="1600" dirty="0">
                <a:solidFill>
                  <a:srgbClr val="5C5CD6"/>
                </a:solidFill>
              </a:rPr>
              <a:t>color</a:t>
            </a:r>
            <a:r>
              <a:rPr lang="ko-KR" altLang="en-US" sz="1600" dirty="0">
                <a:solidFill>
                  <a:srgbClr val="5C5CD6"/>
                </a:solidFill>
              </a:rPr>
              <a:t> </a:t>
            </a:r>
            <a:r>
              <a:rPr lang="en-US" altLang="ko-KR" sz="1600" dirty="0">
                <a:solidFill>
                  <a:srgbClr val="5C5CD6"/>
                </a:solidFill>
              </a:rPr>
              <a:t>augmentation</a:t>
            </a:r>
            <a:r>
              <a:rPr lang="ko-KR" altLang="en-US" sz="1600" dirty="0">
                <a:solidFill>
                  <a:srgbClr val="5C5CD6"/>
                </a:solidFill>
              </a:rPr>
              <a:t> → 성능↑</a:t>
            </a:r>
            <a:endParaRPr lang="en-US" altLang="ko-KR" sz="1600" dirty="0">
              <a:solidFill>
                <a:srgbClr val="5C5CD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Simple cropping + stronger color distortion </a:t>
            </a:r>
            <a:br>
              <a:rPr lang="en-US" altLang="ko-KR" sz="1600" dirty="0"/>
            </a:br>
            <a:r>
              <a:rPr lang="en-US" altLang="ko-KR" sz="1600" dirty="0"/>
              <a:t>&gt; Auto Augment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Supervised models – </a:t>
            </a:r>
            <a:r>
              <a:rPr lang="ko-KR" altLang="en-US" sz="1600" dirty="0"/>
              <a:t>강할수록 성능 좋아지지 않음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33A03-AAC5-D312-188B-E7434350D488}"/>
              </a:ext>
            </a:extLst>
          </p:cNvPr>
          <p:cNvSpPr txBox="1"/>
          <p:nvPr/>
        </p:nvSpPr>
        <p:spPr>
          <a:xfrm>
            <a:off x="6479441" y="1510495"/>
            <a:ext cx="367880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Color Augmentation strength</a:t>
            </a:r>
          </a:p>
        </p:txBody>
      </p:sp>
    </p:spTree>
    <p:extLst>
      <p:ext uri="{BB962C8B-B14F-4D97-AF65-F5344CB8AC3E}">
        <p14:creationId xmlns:p14="http://schemas.microsoft.com/office/powerpoint/2010/main" val="54810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58EC3AE-7195-3D95-1C6B-4E17454DE56C}"/>
              </a:ext>
            </a:extLst>
          </p:cNvPr>
          <p:cNvGrpSpPr/>
          <p:nvPr/>
        </p:nvGrpSpPr>
        <p:grpSpPr>
          <a:xfrm>
            <a:off x="9743439" y="0"/>
            <a:ext cx="2467371" cy="1879600"/>
            <a:chOff x="9572741" y="20902"/>
            <a:chExt cx="2467371" cy="18796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5E9E492-AEEC-AD2B-61F9-A11C80E10A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98" b="2041"/>
            <a:stretch/>
          </p:blipFill>
          <p:spPr>
            <a:xfrm>
              <a:off x="9572741" y="20902"/>
              <a:ext cx="2467371" cy="18796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7C089CA-85FA-2A45-C401-EA15C34413AF}"/>
                </a:ext>
              </a:extLst>
            </p:cNvPr>
            <p:cNvSpPr>
              <a:spLocks/>
            </p:cNvSpPr>
            <p:nvPr/>
          </p:nvSpPr>
          <p:spPr>
            <a:xfrm>
              <a:off x="11584976" y="603169"/>
              <a:ext cx="219880" cy="177753"/>
            </a:xfrm>
            <a:prstGeom prst="rect">
              <a:avLst/>
            </a:prstGeom>
            <a:ln w="28575">
              <a:solidFill>
                <a:srgbClr val="B9B9E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83431D-F2B7-3E4C-2BAB-761A5E6C0C1F}"/>
                </a:ext>
              </a:extLst>
            </p:cNvPr>
            <p:cNvSpPr>
              <a:spLocks/>
            </p:cNvSpPr>
            <p:nvPr/>
          </p:nvSpPr>
          <p:spPr>
            <a:xfrm>
              <a:off x="9735697" y="603169"/>
              <a:ext cx="219880" cy="177753"/>
            </a:xfrm>
            <a:prstGeom prst="rect">
              <a:avLst/>
            </a:prstGeom>
            <a:ln w="28575">
              <a:solidFill>
                <a:srgbClr val="B9B9E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F3ABAB-7E78-840D-AB11-0172EDDF3D71}"/>
                </a:ext>
              </a:extLst>
            </p:cNvPr>
            <p:cNvSpPr>
              <a:spLocks/>
            </p:cNvSpPr>
            <p:nvPr/>
          </p:nvSpPr>
          <p:spPr>
            <a:xfrm>
              <a:off x="11584976" y="155301"/>
              <a:ext cx="219880" cy="177753"/>
            </a:xfrm>
            <a:prstGeom prst="rect">
              <a:avLst/>
            </a:prstGeom>
            <a:ln w="28575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CE930C-060F-4785-748A-AB3CD50D80AF}"/>
                </a:ext>
              </a:extLst>
            </p:cNvPr>
            <p:cNvSpPr>
              <a:spLocks/>
            </p:cNvSpPr>
            <p:nvPr/>
          </p:nvSpPr>
          <p:spPr>
            <a:xfrm>
              <a:off x="9735697" y="155301"/>
              <a:ext cx="219880" cy="177753"/>
            </a:xfrm>
            <a:prstGeom prst="rect">
              <a:avLst/>
            </a:prstGeom>
            <a:ln w="28575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401947"/>
            <a:ext cx="1078644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4. Architectures for Encoder and Head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70B179-4177-2904-52B5-FBC13CD82D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48"/>
          <a:stretch/>
        </p:blipFill>
        <p:spPr>
          <a:xfrm>
            <a:off x="797546" y="1690199"/>
            <a:ext cx="4023422" cy="34776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A3D4B1-8FF7-D712-8062-E7C82489B2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55" r="13141" b="26774"/>
          <a:stretch/>
        </p:blipFill>
        <p:spPr>
          <a:xfrm>
            <a:off x="6048517" y="2069321"/>
            <a:ext cx="2753734" cy="1663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F1740F-2DCB-B755-E9B3-52B09FE71B03}"/>
              </a:ext>
            </a:extLst>
          </p:cNvPr>
          <p:cNvSpPr txBox="1"/>
          <p:nvPr/>
        </p:nvSpPr>
        <p:spPr>
          <a:xfrm>
            <a:off x="687015" y="5214973"/>
            <a:ext cx="4586025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C5CD6"/>
                </a:solidFill>
              </a:rPr>
              <a:t>Unsupervised</a:t>
            </a:r>
            <a:r>
              <a:rPr lang="en-US" altLang="ko-KR" sz="1600" dirty="0">
                <a:solidFill>
                  <a:srgbClr val="5C5CD6"/>
                </a:solidFill>
              </a:rPr>
              <a:t> contrastive learning benefits (more) from bigger models </a:t>
            </a:r>
            <a:endParaRPr lang="ko-KR" altLang="en-US" sz="1600" dirty="0">
              <a:solidFill>
                <a:srgbClr val="5C5CD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B1DA14-4F32-2E8C-7FD1-A86F5EEDFE9E}"/>
                  </a:ext>
                </a:extLst>
              </p:cNvPr>
              <p:cNvSpPr txBox="1"/>
              <p:nvPr/>
            </p:nvSpPr>
            <p:spPr>
              <a:xfrm>
                <a:off x="6138368" y="5361537"/>
                <a:ext cx="5131006" cy="1153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5C5CD6"/>
                    </a:solidFill>
                  </a:rPr>
                  <a:t>Representation</a:t>
                </a:r>
                <a:r>
                  <a:rPr lang="ko-KR" altLang="en-US" sz="1600" dirty="0">
                    <a:solidFill>
                      <a:srgbClr val="5C5CD6"/>
                    </a:solidFill>
                  </a:rPr>
                  <a:t>으로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5C5CD6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ko-KR" altLang="en-US" sz="1600" dirty="0">
                    <a:solidFill>
                      <a:srgbClr val="5C5CD6"/>
                    </a:solidFill>
                  </a:rPr>
                  <a:t> 사용 </a:t>
                </a:r>
                <a:r>
                  <a:rPr lang="en-US" altLang="ko-KR" sz="1600" dirty="0"/>
                  <a:t>–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보다 나음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transformation</a:t>
                </a:r>
                <a:r>
                  <a:rPr lang="ko-KR" altLang="en-US" sz="1600" dirty="0"/>
                  <a:t>에 불변하도록 </a:t>
                </a:r>
                <a:r>
                  <a:rPr lang="en-US" altLang="ko-KR" sz="1600" dirty="0"/>
                  <a:t>train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ko-KR" sz="1600" dirty="0"/>
                  <a:t> - </a:t>
                </a:r>
                <a:r>
                  <a:rPr lang="ko-KR" altLang="en-US" sz="1600" dirty="0"/>
                  <a:t>더 많은 정보 포함 </a:t>
                </a:r>
                <a:r>
                  <a:rPr lang="en-US" altLang="ko-KR" sz="1600" dirty="0"/>
                  <a:t>/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altLang="ko-KR" sz="1600" dirty="0"/>
                  <a:t> -</a:t>
                </a:r>
                <a:r>
                  <a:rPr lang="ko-KR" altLang="en-US" sz="1600" dirty="0"/>
                  <a:t> 정보 손실함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B1DA14-4F32-2E8C-7FD1-A86F5EEDF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68" y="5361537"/>
                <a:ext cx="5131006" cy="1153393"/>
              </a:xfrm>
              <a:prstGeom prst="rect">
                <a:avLst/>
              </a:prstGeom>
              <a:blipFill>
                <a:blip r:embed="rId6"/>
                <a:stretch>
                  <a:fillRect l="-475" b="-5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05A864D-43A1-E27A-6F0E-94048FDBCFC2}"/>
              </a:ext>
            </a:extLst>
          </p:cNvPr>
          <p:cNvSpPr txBox="1"/>
          <p:nvPr/>
        </p:nvSpPr>
        <p:spPr>
          <a:xfrm>
            <a:off x="538559" y="1174828"/>
            <a:ext cx="513100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Linear</a:t>
            </a:r>
            <a:r>
              <a:rPr lang="ko-KR" altLang="en-US" sz="1600" dirty="0"/>
              <a:t> </a:t>
            </a:r>
            <a:r>
              <a:rPr lang="en-US" altLang="ko-KR" sz="1600" dirty="0"/>
              <a:t>evaluation</a:t>
            </a:r>
            <a:r>
              <a:rPr lang="ko-KR" altLang="en-US" sz="1600" dirty="0"/>
              <a:t> </a:t>
            </a:r>
            <a:r>
              <a:rPr lang="en-US" altLang="ko-KR" sz="1600" dirty="0"/>
              <a:t>of</a:t>
            </a:r>
            <a:r>
              <a:rPr lang="ko-KR" altLang="en-US" sz="1600" dirty="0"/>
              <a:t> </a:t>
            </a:r>
            <a:r>
              <a:rPr lang="en-US" altLang="ko-KR" sz="1600" b="1" dirty="0"/>
              <a:t>supervised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75138B-7097-5754-7AD6-79B09C3159C6}"/>
                  </a:ext>
                </a:extLst>
              </p:cNvPr>
              <p:cNvSpPr txBox="1"/>
              <p:nvPr/>
            </p:nvSpPr>
            <p:spPr>
              <a:xfrm>
                <a:off x="6036446" y="1173175"/>
                <a:ext cx="3477179" cy="790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600" dirty="0"/>
                  <a:t>Linear evaluation with different </a:t>
                </a:r>
                <a:r>
                  <a:rPr lang="en-US" altLang="ko-KR" sz="1600" b="1" dirty="0"/>
                  <a:t>projection head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(∙) </m:t>
                    </m:r>
                  </m:oMath>
                </a14:m>
                <a:r>
                  <a:rPr lang="en-US" altLang="ko-KR" sz="1600" b="1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75138B-7097-5754-7AD6-79B09C315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446" y="1173175"/>
                <a:ext cx="3477179" cy="790794"/>
              </a:xfrm>
              <a:prstGeom prst="rect">
                <a:avLst/>
              </a:prstGeom>
              <a:blipFill>
                <a:blip r:embed="rId7"/>
                <a:stretch>
                  <a:fillRect l="-701" r="-876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B2E71C4-63DD-5D21-3108-80838DB539DC}"/>
              </a:ext>
            </a:extLst>
          </p:cNvPr>
          <p:cNvSpPr txBox="1"/>
          <p:nvPr/>
        </p:nvSpPr>
        <p:spPr>
          <a:xfrm>
            <a:off x="8863327" y="2157549"/>
            <a:ext cx="285565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- Projection 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7575"/>
                </a:solidFill>
              </a:rPr>
              <a:t>Nonlinear</a:t>
            </a:r>
            <a:r>
              <a:rPr lang="en-US" altLang="ko-KR" sz="1600" dirty="0"/>
              <a:t> &gt; Linear &gt; None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B3B09D-29FB-5641-3658-98165C3662E2}"/>
              </a:ext>
            </a:extLst>
          </p:cNvPr>
          <p:cNvSpPr txBox="1"/>
          <p:nvPr/>
        </p:nvSpPr>
        <p:spPr>
          <a:xfrm>
            <a:off x="9082669" y="276262"/>
            <a:ext cx="73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92D050"/>
                </a:solidFill>
              </a:rPr>
              <a:t>Projection heads</a:t>
            </a:r>
            <a:endParaRPr lang="ko-KR" altLang="en-US" sz="900" dirty="0">
              <a:solidFill>
                <a:srgbClr val="92D05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F39CF99-D5CD-F251-9866-53C6321BB7CB}"/>
              </a:ext>
            </a:extLst>
          </p:cNvPr>
          <p:cNvGrpSpPr/>
          <p:nvPr/>
        </p:nvGrpSpPr>
        <p:grpSpPr>
          <a:xfrm>
            <a:off x="6960748" y="3902848"/>
            <a:ext cx="3683007" cy="1238534"/>
            <a:chOff x="7262481" y="4244771"/>
            <a:chExt cx="3451185" cy="11605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BA724AA-EC82-064A-A524-2C0AC1CC2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62481" y="4244771"/>
              <a:ext cx="3451185" cy="1160576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068063-54D5-482C-6350-2134AE9A12C8}"/>
                </a:ext>
              </a:extLst>
            </p:cNvPr>
            <p:cNvSpPr>
              <a:spLocks/>
            </p:cNvSpPr>
            <p:nvPr/>
          </p:nvSpPr>
          <p:spPr>
            <a:xfrm>
              <a:off x="9710172" y="4481014"/>
              <a:ext cx="332740" cy="822208"/>
            </a:xfrm>
            <a:prstGeom prst="rect">
              <a:avLst/>
            </a:prstGeom>
            <a:ln w="28575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06A378-0E36-B833-A9CC-30BE0FE0AA9D}"/>
              </a:ext>
            </a:extLst>
          </p:cNvPr>
          <p:cNvSpPr txBox="1"/>
          <p:nvPr/>
        </p:nvSpPr>
        <p:spPr>
          <a:xfrm>
            <a:off x="6984933" y="5056934"/>
            <a:ext cx="367880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&gt;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Accuracy of training additional MLPs</a:t>
            </a:r>
          </a:p>
        </p:txBody>
      </p:sp>
    </p:spTree>
    <p:extLst>
      <p:ext uri="{BB962C8B-B14F-4D97-AF65-F5344CB8AC3E}">
        <p14:creationId xmlns:p14="http://schemas.microsoft.com/office/powerpoint/2010/main" val="82348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401947"/>
            <a:ext cx="1078644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5. Loss Functions and Batch Size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3370A8-E560-5A2A-167A-0DCC7CC0B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82" y="1736125"/>
            <a:ext cx="4629388" cy="38673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7F1D46-98D2-EA06-085E-20B47EE26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571" y="1609631"/>
            <a:ext cx="4887414" cy="3831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70969F-B72C-E13B-3A27-807376949EF3}"/>
              </a:ext>
            </a:extLst>
          </p:cNvPr>
          <p:cNvSpPr txBox="1"/>
          <p:nvPr/>
        </p:nvSpPr>
        <p:spPr>
          <a:xfrm>
            <a:off x="538559" y="1174828"/>
            <a:ext cx="437888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Loss</a:t>
            </a:r>
            <a:r>
              <a:rPr lang="ko-KR" altLang="en-US" b="1" dirty="0"/>
              <a:t> </a:t>
            </a:r>
            <a:r>
              <a:rPr lang="en-US" altLang="ko-KR" b="1" dirty="0"/>
              <a:t>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E10D0-500A-B99C-CBFD-25923A7906EF}"/>
              </a:ext>
            </a:extLst>
          </p:cNvPr>
          <p:cNvSpPr txBox="1"/>
          <p:nvPr/>
        </p:nvSpPr>
        <p:spPr>
          <a:xfrm>
            <a:off x="899282" y="5662863"/>
            <a:ext cx="45860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NT-</a:t>
            </a:r>
            <a:r>
              <a:rPr lang="en-US" altLang="ko-KR" sz="1600" dirty="0" err="1"/>
              <a:t>Xent</a:t>
            </a:r>
            <a:r>
              <a:rPr lang="en-US" altLang="ko-KR" sz="1600" dirty="0"/>
              <a:t> </a:t>
            </a:r>
            <a:r>
              <a:rPr lang="ko-KR" altLang="en-US" sz="1600" dirty="0"/>
              <a:t>성능이 가장 높음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8864A-DD65-070E-70D1-3CB298A5112E}"/>
              </a:ext>
            </a:extLst>
          </p:cNvPr>
          <p:cNvSpPr>
            <a:spLocks/>
          </p:cNvSpPr>
          <p:nvPr/>
        </p:nvSpPr>
        <p:spPr>
          <a:xfrm>
            <a:off x="4691566" y="1847139"/>
            <a:ext cx="665226" cy="480337"/>
          </a:xfrm>
          <a:prstGeom prst="rect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BF226-EA99-35B3-765F-D21167F361B4}"/>
              </a:ext>
            </a:extLst>
          </p:cNvPr>
          <p:cNvSpPr txBox="1"/>
          <p:nvPr/>
        </p:nvSpPr>
        <p:spPr>
          <a:xfrm>
            <a:off x="6371571" y="1188362"/>
            <a:ext cx="437888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Batch 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E10A7-CE26-050D-5157-B8389F747707}"/>
              </a:ext>
            </a:extLst>
          </p:cNvPr>
          <p:cNvSpPr txBox="1"/>
          <p:nvPr/>
        </p:nvSpPr>
        <p:spPr>
          <a:xfrm>
            <a:off x="6371571" y="5500543"/>
            <a:ext cx="508268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 Size </a:t>
            </a:r>
            <a:r>
              <a:rPr lang="ko-KR" altLang="en-US" sz="1600" dirty="0"/>
              <a:t>클수록 더 좋은 성능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 size</a:t>
            </a:r>
            <a:r>
              <a:rPr lang="ko-KR" altLang="en-US" sz="1600" dirty="0"/>
              <a:t>를 매우 늘릴 경우 충분한 양의 </a:t>
            </a:r>
            <a:r>
              <a:rPr lang="en-US" altLang="ko-KR" sz="1600" dirty="0"/>
              <a:t>negative sample</a:t>
            </a:r>
            <a:r>
              <a:rPr lang="ko-KR" altLang="en-US" sz="1600" dirty="0"/>
              <a:t>을 뽑을 수 있기 때문</a:t>
            </a:r>
          </a:p>
        </p:txBody>
      </p:sp>
    </p:spTree>
    <p:extLst>
      <p:ext uri="{BB962C8B-B14F-4D97-AF65-F5344CB8AC3E}">
        <p14:creationId xmlns:p14="http://schemas.microsoft.com/office/powerpoint/2010/main" val="368525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401947"/>
            <a:ext cx="1078644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6. Comparison with State-of-the-art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570E45-0B89-3E19-4B27-7F32E857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52" y="1759996"/>
            <a:ext cx="4417843" cy="38013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22584A-E6D6-C0F2-949D-4F622A3EC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805" y="1678971"/>
            <a:ext cx="4417843" cy="41106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9E35C5-CDC5-E213-E030-34717EFA3209}"/>
              </a:ext>
            </a:extLst>
          </p:cNvPr>
          <p:cNvSpPr txBox="1"/>
          <p:nvPr/>
        </p:nvSpPr>
        <p:spPr>
          <a:xfrm>
            <a:off x="971410" y="1334162"/>
            <a:ext cx="32940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Linear evaluation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930912-89D0-1463-E935-699E3D0E262D}"/>
              </a:ext>
            </a:extLst>
          </p:cNvPr>
          <p:cNvSpPr txBox="1"/>
          <p:nvPr/>
        </p:nvSpPr>
        <p:spPr>
          <a:xfrm>
            <a:off x="6174534" y="1334162"/>
            <a:ext cx="32940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Semi-supervised learning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FAAFC2-C393-1318-55F1-1652740E1E26}"/>
              </a:ext>
            </a:extLst>
          </p:cNvPr>
          <p:cNvSpPr>
            <a:spLocks/>
          </p:cNvSpPr>
          <p:nvPr/>
        </p:nvSpPr>
        <p:spPr>
          <a:xfrm>
            <a:off x="1197941" y="3061506"/>
            <a:ext cx="4117154" cy="188353"/>
          </a:xfrm>
          <a:prstGeom prst="rect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840FD-B047-3415-E615-E7D9E5EF6035}"/>
              </a:ext>
            </a:extLst>
          </p:cNvPr>
          <p:cNvSpPr>
            <a:spLocks/>
          </p:cNvSpPr>
          <p:nvPr/>
        </p:nvSpPr>
        <p:spPr>
          <a:xfrm>
            <a:off x="1197941" y="4778546"/>
            <a:ext cx="4117154" cy="188353"/>
          </a:xfrm>
          <a:prstGeom prst="rect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6515E-6A1B-DBC3-BE77-9018F93233BD}"/>
              </a:ext>
            </a:extLst>
          </p:cNvPr>
          <p:cNvSpPr txBox="1"/>
          <p:nvPr/>
        </p:nvSpPr>
        <p:spPr>
          <a:xfrm>
            <a:off x="1097052" y="5561395"/>
            <a:ext cx="4586025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</a:t>
            </a:r>
            <a:r>
              <a:rPr lang="en-US" altLang="ko-KR" sz="1600" dirty="0"/>
              <a:t>Self-supervised model</a:t>
            </a:r>
            <a:r>
              <a:rPr lang="ko-KR" altLang="en-US" sz="1600" dirty="0"/>
              <a:t>과의 비교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SimCLR : </a:t>
            </a:r>
            <a:r>
              <a:rPr lang="ko-KR" altLang="en-US" sz="1600" dirty="0"/>
              <a:t>가장 높은 성능</a:t>
            </a:r>
            <a:endParaRPr lang="en-US" altLang="ko-KR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1ED6A02-5182-78B8-E205-3BC9442BD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1810" y="-27578"/>
            <a:ext cx="2080190" cy="157189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9EF0D5-E6E0-BE23-A763-BD4C3DDE6434}"/>
              </a:ext>
            </a:extLst>
          </p:cNvPr>
          <p:cNvSpPr>
            <a:spLocks/>
          </p:cNvSpPr>
          <p:nvPr/>
        </p:nvSpPr>
        <p:spPr>
          <a:xfrm>
            <a:off x="6461148" y="5198704"/>
            <a:ext cx="4117154" cy="188353"/>
          </a:xfrm>
          <a:prstGeom prst="rect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35343B-4E3F-F8A2-908F-D28E89C1C95C}"/>
              </a:ext>
            </a:extLst>
          </p:cNvPr>
          <p:cNvSpPr txBox="1"/>
          <p:nvPr/>
        </p:nvSpPr>
        <p:spPr>
          <a:xfrm>
            <a:off x="6096000" y="5789592"/>
            <a:ext cx="555324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ImageNet</a:t>
            </a:r>
            <a:r>
              <a:rPr lang="ko-KR" altLang="en-US" sz="1600" dirty="0"/>
              <a:t>의 라벨 데이터에서 </a:t>
            </a:r>
            <a:r>
              <a:rPr lang="en-US" altLang="ko-KR" sz="1600" dirty="0"/>
              <a:t>1%, 10%</a:t>
            </a:r>
            <a:r>
              <a:rPr lang="ko-KR" altLang="en-US" sz="1600" dirty="0"/>
              <a:t>씩 클래스 균등 추출</a:t>
            </a:r>
            <a:r>
              <a:rPr lang="en-US" altLang="ko-KR" sz="1600" dirty="0"/>
              <a:t>, </a:t>
            </a:r>
            <a:r>
              <a:rPr lang="ko-KR" altLang="en-US" sz="1600" dirty="0"/>
              <a:t>기존 </a:t>
            </a:r>
            <a:r>
              <a:rPr lang="en-US" altLang="ko-KR" sz="1600" dirty="0"/>
              <a:t>network</a:t>
            </a:r>
            <a:r>
              <a:rPr lang="ko-KR" altLang="en-US" sz="1600" dirty="0"/>
              <a:t>에서 </a:t>
            </a:r>
            <a:r>
              <a:rPr lang="en-US" altLang="ko-KR" sz="1600" dirty="0"/>
              <a:t>fine-tuning</a:t>
            </a:r>
            <a:r>
              <a:rPr lang="ko-KR" altLang="en-US" sz="1600" dirty="0"/>
              <a:t>하여 성능 향상 확인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115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401947"/>
            <a:ext cx="1078644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6. Comparison with State-of-the-art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E35C5-CDC5-E213-E030-34717EFA3209}"/>
              </a:ext>
            </a:extLst>
          </p:cNvPr>
          <p:cNvSpPr txBox="1"/>
          <p:nvPr/>
        </p:nvSpPr>
        <p:spPr>
          <a:xfrm>
            <a:off x="978390" y="1397421"/>
            <a:ext cx="32940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Transfer learning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B98AC0-EF39-454C-E9A7-3C2C745E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58" y="1961557"/>
            <a:ext cx="9423884" cy="2749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8B7E0-492C-4117-880E-44A23D6C39EC}"/>
              </a:ext>
            </a:extLst>
          </p:cNvPr>
          <p:cNvSpPr txBox="1"/>
          <p:nvPr/>
        </p:nvSpPr>
        <p:spPr>
          <a:xfrm>
            <a:off x="2239103" y="4815420"/>
            <a:ext cx="827070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다양한 </a:t>
            </a:r>
            <a:r>
              <a:rPr lang="en-US" altLang="ko-KR" sz="1600" dirty="0"/>
              <a:t>dataset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Linear evaluation : </a:t>
            </a:r>
            <a:r>
              <a:rPr lang="ko-KR" altLang="en-US" sz="1600" dirty="0"/>
              <a:t>기존 학습 모델 </a:t>
            </a:r>
            <a:r>
              <a:rPr lang="en-US" altLang="ko-KR" sz="1600" dirty="0"/>
              <a:t>+ </a:t>
            </a:r>
            <a:r>
              <a:rPr lang="ko-KR" altLang="en-US" sz="1600" dirty="0"/>
              <a:t>새로운 데이터셋에 </a:t>
            </a:r>
            <a:r>
              <a:rPr lang="en-US" altLang="ko-KR" sz="1600" dirty="0"/>
              <a:t>linear classifier</a:t>
            </a:r>
            <a:r>
              <a:rPr lang="ko-KR" altLang="en-US" sz="1600" dirty="0"/>
              <a:t>를 학습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Fine-tuned : </a:t>
            </a:r>
            <a:r>
              <a:rPr lang="ko-KR" altLang="en-US" sz="1600" dirty="0"/>
              <a:t>다 학습</a:t>
            </a:r>
            <a:r>
              <a:rPr lang="en-US" altLang="ko-KR" sz="1600" dirty="0"/>
              <a:t> </a:t>
            </a:r>
            <a:r>
              <a:rPr lang="ko-KR" altLang="en-US" sz="1600" dirty="0"/>
              <a:t>→ </a:t>
            </a:r>
            <a:r>
              <a:rPr lang="en-US" altLang="ko-KR" sz="1600" dirty="0"/>
              <a:t>SimCLR : Supervised</a:t>
            </a:r>
            <a:r>
              <a:rPr lang="ko-KR" altLang="en-US" sz="1600" dirty="0"/>
              <a:t>과 성능이 비슷하거나 더 좋음</a:t>
            </a:r>
            <a:r>
              <a:rPr lang="en-US" altLang="ko-KR" sz="1600" dirty="0"/>
              <a:t>(5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6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401947"/>
            <a:ext cx="1078644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7. Conclusion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87552-5AA4-DD5A-C2A2-02550016258E}"/>
              </a:ext>
            </a:extLst>
          </p:cNvPr>
          <p:cNvSpPr txBox="1"/>
          <p:nvPr/>
        </p:nvSpPr>
        <p:spPr>
          <a:xfrm>
            <a:off x="1006596" y="1609554"/>
            <a:ext cx="10178807" cy="2968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Self-supervised Learning Simple framework</a:t>
            </a:r>
            <a:r>
              <a:rPr lang="ko-KR" altLang="en-US" sz="1600" dirty="0"/>
              <a:t>로 </a:t>
            </a:r>
            <a:r>
              <a:rPr lang="en-US" altLang="ko-KR" sz="1600" dirty="0"/>
              <a:t>Self-supervised learning, Semi-supervised learning, Transfer learning</a:t>
            </a:r>
            <a:r>
              <a:rPr lang="ko-KR" altLang="en-US" sz="1600" dirty="0"/>
              <a:t>의 성능을 크게 개선함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Supervised learning</a:t>
            </a:r>
            <a:r>
              <a:rPr lang="ko-KR" altLang="en-US" sz="1600" dirty="0"/>
              <a:t>과는 다른 점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7575"/>
                </a:solidFill>
              </a:rPr>
              <a:t>Data</a:t>
            </a:r>
            <a:r>
              <a:rPr lang="ko-KR" altLang="en-US" sz="1600" b="1" dirty="0">
                <a:solidFill>
                  <a:srgbClr val="FF7575"/>
                </a:solidFill>
              </a:rPr>
              <a:t> </a:t>
            </a:r>
            <a:r>
              <a:rPr lang="en-US" altLang="ko-KR" sz="1600" b="1" dirty="0">
                <a:solidFill>
                  <a:srgbClr val="FF7575"/>
                </a:solidFill>
              </a:rPr>
              <a:t>augmentation,</a:t>
            </a:r>
            <a:r>
              <a:rPr lang="ko-KR" altLang="en-US" sz="1600" b="1" dirty="0">
                <a:solidFill>
                  <a:srgbClr val="FF7575"/>
                </a:solidFill>
              </a:rPr>
              <a:t> </a:t>
            </a:r>
            <a:r>
              <a:rPr lang="en-US" altLang="ko-KR" sz="1600" b="1" dirty="0">
                <a:solidFill>
                  <a:srgbClr val="FF7575"/>
                </a:solidFill>
              </a:rPr>
              <a:t>non-linear projection head, the loss function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Representation</a:t>
            </a:r>
            <a:r>
              <a:rPr lang="ko-KR" altLang="en-US" sz="1600" dirty="0"/>
              <a:t>을 학습하는 것으로 </a:t>
            </a:r>
            <a:r>
              <a:rPr lang="en-US" altLang="ko-KR" sz="1600" dirty="0"/>
              <a:t>Supervised learning </a:t>
            </a:r>
            <a:r>
              <a:rPr lang="ko-KR" altLang="en-US" sz="1600" dirty="0"/>
              <a:t>수준의 성능을 달성함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기존의 </a:t>
            </a:r>
            <a:r>
              <a:rPr lang="en-US" altLang="ko-KR" sz="1600" dirty="0"/>
              <a:t>Pretext task</a:t>
            </a:r>
            <a:r>
              <a:rPr lang="ko-KR" altLang="en-US" sz="1600" dirty="0"/>
              <a:t>를 활용하지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100121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1. Introduction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515938" y="1328843"/>
            <a:ext cx="6820202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Self-Supervised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데이터에서 얻을 수 있는 정보를 사용해서 </a:t>
            </a:r>
            <a:r>
              <a:rPr lang="ko-KR" altLang="en-US" sz="1600" b="1" dirty="0"/>
              <a:t>자체적인 </a:t>
            </a:r>
            <a:r>
              <a:rPr lang="en-US" altLang="ko-KR" sz="1600" b="1" dirty="0"/>
              <a:t>label</a:t>
            </a:r>
            <a:r>
              <a:rPr lang="ko-KR" altLang="en-US" sz="1600" dirty="0"/>
              <a:t>을 얻기 위해 고안된 방법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Learning effective visual representations </a:t>
            </a:r>
            <a:r>
              <a:rPr lang="en-US" altLang="ko-KR" sz="1600" dirty="0">
                <a:solidFill>
                  <a:srgbClr val="FF7575"/>
                </a:solidFill>
              </a:rPr>
              <a:t>without human supervision </a:t>
            </a:r>
            <a:r>
              <a:rPr lang="en-US" altLang="ko-KR" sz="1600" dirty="0"/>
              <a:t>– </a:t>
            </a:r>
            <a:r>
              <a:rPr lang="ko-KR" altLang="en-US" sz="1600" dirty="0"/>
              <a:t>오랜 연구 분야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Representation</a:t>
            </a:r>
            <a:r>
              <a:rPr lang="ko-KR" altLang="en-US" sz="1600" dirty="0"/>
              <a:t> 학습 </a:t>
            </a:r>
            <a:r>
              <a:rPr lang="en-US" altLang="ko-KR" sz="1600" dirty="0"/>
              <a:t>: </a:t>
            </a:r>
            <a:r>
              <a:rPr lang="ko-KR" altLang="en-US" sz="1600" dirty="0"/>
              <a:t>인간의 간섭 없이 모델이 스스로 </a:t>
            </a:r>
            <a:r>
              <a:rPr lang="en-US" altLang="ko-KR" sz="1600" dirty="0"/>
              <a:t>task</a:t>
            </a:r>
            <a:r>
              <a:rPr lang="ko-KR" altLang="en-US" sz="1600" dirty="0"/>
              <a:t>에 적합한 </a:t>
            </a:r>
            <a:r>
              <a:rPr lang="en-US" altLang="ko-KR" sz="1600" dirty="0"/>
              <a:t>feature</a:t>
            </a:r>
            <a:r>
              <a:rPr lang="ko-KR" altLang="en-US" sz="1600" dirty="0"/>
              <a:t>들을 알아내는 것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Most mainstream approaches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Generative approaches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Pixel level generation : expensive, not be necessary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Discriminative approaches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Pretext task </a:t>
            </a:r>
            <a:r>
              <a:rPr lang="ko-KR" altLang="en-US" sz="1600" dirty="0"/>
              <a:t>사용해서 학습</a:t>
            </a:r>
            <a:r>
              <a:rPr lang="en-US" altLang="ko-KR" sz="1600" dirty="0"/>
              <a:t> : generality</a:t>
            </a:r>
            <a:r>
              <a:rPr lang="ko-KR" altLang="en-US" sz="1600" dirty="0"/>
              <a:t> 한계가 있음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2B6978-1040-2636-ECB5-72C25D649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310" y="1807719"/>
            <a:ext cx="3941212" cy="2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46D21-7D87-A5C5-3A16-F43F451EE6D6}"/>
              </a:ext>
            </a:extLst>
          </p:cNvPr>
          <p:cNvSpPr txBox="1"/>
          <p:nvPr/>
        </p:nvSpPr>
        <p:spPr>
          <a:xfrm>
            <a:off x="8104653" y="4807065"/>
            <a:ext cx="29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 Pretext task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 학습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246C5-3CB0-4EE1-338B-F486C3F74F8D}"/>
              </a:ext>
            </a:extLst>
          </p:cNvPr>
          <p:cNvSpPr txBox="1"/>
          <p:nvPr/>
        </p:nvSpPr>
        <p:spPr>
          <a:xfrm>
            <a:off x="0" y="6611779"/>
            <a:ext cx="67358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https://velog.io/@jhlee508/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논문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정리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-A-Simple-Framework-for-Contrastive-Learning-of-Visual-Representations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06425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1. Introduction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515937" y="1312537"/>
            <a:ext cx="619198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SimCLR -</a:t>
            </a:r>
            <a:r>
              <a:rPr lang="en-US" altLang="ko-KR" dirty="0"/>
              <a:t> a simple framework for </a:t>
            </a:r>
            <a:r>
              <a:rPr lang="en-US" altLang="ko-KR" dirty="0">
                <a:solidFill>
                  <a:srgbClr val="5C5CD6"/>
                </a:solidFill>
              </a:rPr>
              <a:t>contrastive learning </a:t>
            </a:r>
            <a:r>
              <a:rPr lang="en-US" altLang="ko-KR" dirty="0"/>
              <a:t>of visual representations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1EF30-FFA6-F378-2E64-2114E0FFA5EF}"/>
              </a:ext>
            </a:extLst>
          </p:cNvPr>
          <p:cNvSpPr txBox="1"/>
          <p:nvPr/>
        </p:nvSpPr>
        <p:spPr>
          <a:xfrm>
            <a:off x="515937" y="2369147"/>
            <a:ext cx="5424172" cy="3368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Major components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/>
              <a:t>간단한 몇 개의 </a:t>
            </a:r>
            <a:r>
              <a:rPr lang="en-US" altLang="ko-KR" sz="1600" dirty="0"/>
              <a:t>Data augmentation composition(</a:t>
            </a:r>
            <a:r>
              <a:rPr lang="ko-KR" altLang="en-US" sz="1600" dirty="0"/>
              <a:t>조합</a:t>
            </a:r>
            <a:r>
              <a:rPr lang="en-US" altLang="ko-KR" sz="1600" dirty="0"/>
              <a:t>)</a:t>
            </a:r>
            <a:r>
              <a:rPr lang="ko-KR" altLang="en-US" sz="1600" dirty="0"/>
              <a:t>이 </a:t>
            </a:r>
            <a:r>
              <a:rPr lang="en-US" altLang="ko-KR" sz="1600" dirty="0"/>
              <a:t>SimCLR </a:t>
            </a:r>
            <a:r>
              <a:rPr lang="ko-KR" altLang="en-US" sz="1600" dirty="0"/>
              <a:t>구조에서 중요한 역할을 한다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Representation</a:t>
            </a:r>
            <a:r>
              <a:rPr lang="ko-KR" altLang="en-US" sz="1600" dirty="0"/>
              <a:t>과 </a:t>
            </a:r>
            <a:r>
              <a:rPr lang="en-US" altLang="ko-KR" sz="1600" dirty="0"/>
              <a:t>Contrastive loss </a:t>
            </a:r>
            <a:r>
              <a:rPr lang="ko-KR" altLang="en-US" sz="1600" dirty="0"/>
              <a:t>사이의 </a:t>
            </a:r>
            <a:r>
              <a:rPr lang="en-US" altLang="ko-KR" sz="1600" dirty="0">
                <a:solidFill>
                  <a:srgbClr val="FF7575"/>
                </a:solidFill>
              </a:rPr>
              <a:t>non-linear transformation</a:t>
            </a:r>
            <a:r>
              <a:rPr lang="ko-KR" altLang="en-US" sz="1600" dirty="0"/>
              <a:t>이 </a:t>
            </a:r>
            <a:r>
              <a:rPr lang="en-US" altLang="ko-KR" sz="1600" dirty="0"/>
              <a:t>representation </a:t>
            </a:r>
            <a:r>
              <a:rPr lang="ko-KR" altLang="en-US" sz="1600" dirty="0"/>
              <a:t>성능을 향상시킨다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Contrastive learning</a:t>
            </a:r>
            <a:r>
              <a:rPr lang="ko-KR" altLang="en-US" sz="1600" dirty="0"/>
              <a:t>은 </a:t>
            </a:r>
            <a:r>
              <a:rPr lang="en-US" altLang="ko-KR" sz="1600" dirty="0"/>
              <a:t>batch size</a:t>
            </a:r>
            <a:r>
              <a:rPr lang="ko-KR" altLang="en-US" sz="1600" dirty="0"/>
              <a:t>와 </a:t>
            </a:r>
            <a:r>
              <a:rPr lang="en-US" altLang="ko-KR" sz="1600" dirty="0"/>
              <a:t>training step</a:t>
            </a:r>
            <a:r>
              <a:rPr lang="ko-KR" altLang="en-US" sz="1600" dirty="0"/>
              <a:t>이 클 때 효과적이다</a:t>
            </a:r>
            <a:r>
              <a:rPr lang="en-US" altLang="ko-KR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C5614-7DFD-FAE5-2BEB-AF2F6A47D423}"/>
              </a:ext>
            </a:extLst>
          </p:cNvPr>
          <p:cNvSpPr txBox="1"/>
          <p:nvPr/>
        </p:nvSpPr>
        <p:spPr>
          <a:xfrm>
            <a:off x="6952962" y="4881554"/>
            <a:ext cx="5051386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맑은 고딕" panose="020B0503020000020004" pitchFamily="50" charset="-127"/>
              <a:buChar char="&gt;"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ImageNet Top-1 accuracy of linear classifiers trained on representations learned with different self-supervised methods (pretrained on ImageNet). Gray cross indicates supervised ResNet-50. Our method, SimCLR, is shown in bold.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50B59F-30E4-08DC-0645-D07F8750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962" y="1312537"/>
            <a:ext cx="4723101" cy="35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8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2. Method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515938" y="1120345"/>
            <a:ext cx="47614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The Contrastive Learning Framework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81EF30-FFA6-F378-2E64-2114E0FFA5EF}"/>
                  </a:ext>
                </a:extLst>
              </p:cNvPr>
              <p:cNvSpPr txBox="1"/>
              <p:nvPr/>
            </p:nvSpPr>
            <p:spPr>
              <a:xfrm>
                <a:off x="5812734" y="1482038"/>
                <a:ext cx="5863328" cy="4256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: Data augmentation 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종류 </a:t>
                </a:r>
                <a:b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(Random Resize Crop, Random Color distortion, Gaussian Blur)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: Random sampling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된 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Data augmentation 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기법</a:t>
                </a:r>
                <a:endParaRPr lang="en-US" altLang="ko-KR" sz="1600" b="0" i="0" dirty="0">
                  <a:solidFill>
                    <a:srgbClr val="212529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​ : Augmentation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된 이미지</a:t>
                </a:r>
                <a:endParaRPr lang="en-US" altLang="ko-KR" sz="1600" b="0" i="0" dirty="0">
                  <a:solidFill>
                    <a:srgbClr val="212529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: Base Encoder (ResNet-50)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FF7575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FF7575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​ : ResNet-50 output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에서 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Global Average Pooling 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된 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(∙) </m:t>
                    </m:r>
                  </m:oMath>
                </a14:m>
                <a:r>
                  <a:rPr lang="en-US" altLang="ko-KR" sz="1600" b="1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non-linear representation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을 적용하는 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Projection head (Two-layer MLP)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FF7575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Projection head 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통과 후 생성된 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Similarity (cosine)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sz="1600" b="0" i="0" dirty="0">
                  <a:solidFill>
                    <a:srgbClr val="212529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Contrastive loss function : </a:t>
                </a:r>
                <a:r>
                  <a:rPr lang="en-US" altLang="ko-KR" sz="1600" b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간의 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NT-</a:t>
                </a:r>
                <a:r>
                  <a:rPr lang="en-US" altLang="ko-KR" sz="1600" b="0" i="0" dirty="0" err="1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Xent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Loss</a:t>
                </a:r>
                <a:endParaRPr lang="en-US" altLang="ko-K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81EF30-FFA6-F378-2E64-2114E0FFA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734" y="1482038"/>
                <a:ext cx="5863328" cy="4256358"/>
              </a:xfrm>
              <a:prstGeom prst="rect">
                <a:avLst/>
              </a:prstGeom>
              <a:blipFill>
                <a:blip r:embed="rId3"/>
                <a:stretch>
                  <a:fillRect l="-416" b="-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3E8FF027-0355-3747-AFA7-CB35E9A8E7AF}"/>
              </a:ext>
            </a:extLst>
          </p:cNvPr>
          <p:cNvGrpSpPr/>
          <p:nvPr/>
        </p:nvGrpSpPr>
        <p:grpSpPr>
          <a:xfrm>
            <a:off x="730591" y="1952007"/>
            <a:ext cx="4546834" cy="3422826"/>
            <a:chOff x="730591" y="1952007"/>
            <a:chExt cx="4546834" cy="34228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A39A6E-FD07-BFB0-77C6-D5834F1AA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591" y="1952007"/>
              <a:ext cx="4546834" cy="34228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DA0997-B92A-747D-4206-9DEFB0356AFD}"/>
                </a:ext>
              </a:extLst>
            </p:cNvPr>
            <p:cNvSpPr txBox="1">
              <a:spLocks/>
            </p:cNvSpPr>
            <p:nvPr/>
          </p:nvSpPr>
          <p:spPr>
            <a:xfrm rot="20198723">
              <a:off x="3300115" y="4849425"/>
              <a:ext cx="1627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2D050"/>
                  </a:solidFill>
                </a:rPr>
                <a:t>Data augmentation</a:t>
              </a:r>
              <a:endParaRPr lang="ko-KR" alt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50BE0E2-44E3-0895-C714-B9C57F5B8E25}"/>
                </a:ext>
              </a:extLst>
            </p:cNvPr>
            <p:cNvCxnSpPr>
              <a:cxnSpLocks/>
            </p:cNvCxnSpPr>
            <p:nvPr/>
          </p:nvCxnSpPr>
          <p:spPr>
            <a:xfrm>
              <a:off x="2387212" y="3280672"/>
              <a:ext cx="1305289" cy="0"/>
            </a:xfrm>
            <a:prstGeom prst="line">
              <a:avLst/>
            </a:prstGeom>
            <a:ln w="38100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770780B-C5B7-E047-A823-FA8D84EFBCD2}"/>
                </a:ext>
              </a:extLst>
            </p:cNvPr>
            <p:cNvSpPr>
              <a:spLocks/>
            </p:cNvSpPr>
            <p:nvPr/>
          </p:nvSpPr>
          <p:spPr>
            <a:xfrm>
              <a:off x="4465524" y="3012440"/>
              <a:ext cx="392236" cy="317087"/>
            </a:xfrm>
            <a:prstGeom prst="rect">
              <a:avLst/>
            </a:prstGeom>
            <a:ln w="38100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AB050B-B991-465F-2E16-1A469CA5D388}"/>
                </a:ext>
              </a:extLst>
            </p:cNvPr>
            <p:cNvSpPr>
              <a:spLocks/>
            </p:cNvSpPr>
            <p:nvPr/>
          </p:nvSpPr>
          <p:spPr>
            <a:xfrm>
              <a:off x="1166666" y="3012440"/>
              <a:ext cx="392236" cy="317087"/>
            </a:xfrm>
            <a:prstGeom prst="rect">
              <a:avLst/>
            </a:prstGeom>
            <a:ln w="38100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019E8B-8A3F-C319-1082-C904FCE012C2}"/>
                </a:ext>
              </a:extLst>
            </p:cNvPr>
            <p:cNvSpPr txBox="1">
              <a:spLocks/>
            </p:cNvSpPr>
            <p:nvPr/>
          </p:nvSpPr>
          <p:spPr>
            <a:xfrm>
              <a:off x="1362783" y="3568397"/>
              <a:ext cx="94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2D050"/>
                  </a:solidFill>
                </a:rPr>
                <a:t>Encoding</a:t>
              </a:r>
            </a:p>
            <a:p>
              <a:r>
                <a:rPr lang="en-US" altLang="ko-KR" sz="1200" dirty="0">
                  <a:solidFill>
                    <a:srgbClr val="92D050"/>
                  </a:solidFill>
                </a:rPr>
                <a:t>(ResNet50)</a:t>
              </a:r>
              <a:endParaRPr lang="ko-KR" alt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9E48E9-A829-BECD-FC9E-7DA93463AA6E}"/>
                </a:ext>
              </a:extLst>
            </p:cNvPr>
            <p:cNvSpPr txBox="1">
              <a:spLocks/>
            </p:cNvSpPr>
            <p:nvPr/>
          </p:nvSpPr>
          <p:spPr>
            <a:xfrm>
              <a:off x="1362784" y="2643879"/>
              <a:ext cx="528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2D050"/>
                  </a:solidFill>
                </a:rPr>
                <a:t>MLP</a:t>
              </a:r>
              <a:endParaRPr lang="ko-KR" altLang="en-US" sz="1200" dirty="0">
                <a:solidFill>
                  <a:srgbClr val="92D050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935BA8F-CDDC-8772-DE95-5623BAFA5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330" y="5784372"/>
            <a:ext cx="3997759" cy="7119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2F6365-F069-3566-8C7B-8A2F6BEA5AFB}"/>
              </a:ext>
            </a:extLst>
          </p:cNvPr>
          <p:cNvSpPr txBox="1"/>
          <p:nvPr/>
        </p:nvSpPr>
        <p:spPr>
          <a:xfrm>
            <a:off x="1347316" y="5673827"/>
            <a:ext cx="309873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같은 이미지 →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similarity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높음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다른 이미지 →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similarity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가 낮음</a:t>
            </a:r>
          </a:p>
        </p:txBody>
      </p:sp>
    </p:spTree>
    <p:extLst>
      <p:ext uri="{BB962C8B-B14F-4D97-AF65-F5344CB8AC3E}">
        <p14:creationId xmlns:p14="http://schemas.microsoft.com/office/powerpoint/2010/main" val="254061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2. Method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515937" y="1120345"/>
            <a:ext cx="619198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The Contrastive Learning Framework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A39A6E-FD07-BFB0-77C6-D5834F1AA6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91" y="1952007"/>
            <a:ext cx="4546834" cy="3422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A0997-B92A-747D-4206-9DEFB0356AFD}"/>
              </a:ext>
            </a:extLst>
          </p:cNvPr>
          <p:cNvSpPr txBox="1"/>
          <p:nvPr/>
        </p:nvSpPr>
        <p:spPr>
          <a:xfrm rot="20198723">
            <a:off x="3300115" y="4849425"/>
            <a:ext cx="1627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D050"/>
                </a:solidFill>
              </a:rPr>
              <a:t>Data augmentation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0BE0E2-44E3-0895-C714-B9C57F5B8E25}"/>
              </a:ext>
            </a:extLst>
          </p:cNvPr>
          <p:cNvCxnSpPr>
            <a:cxnSpLocks/>
          </p:cNvCxnSpPr>
          <p:nvPr/>
        </p:nvCxnSpPr>
        <p:spPr>
          <a:xfrm>
            <a:off x="2387212" y="3280672"/>
            <a:ext cx="1305289" cy="0"/>
          </a:xfrm>
          <a:prstGeom prst="line">
            <a:avLst/>
          </a:prstGeom>
          <a:ln w="38100">
            <a:solidFill>
              <a:srgbClr val="FFC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70780B-C5B7-E047-A823-FA8D84EFBCD2}"/>
              </a:ext>
            </a:extLst>
          </p:cNvPr>
          <p:cNvSpPr/>
          <p:nvPr/>
        </p:nvSpPr>
        <p:spPr>
          <a:xfrm>
            <a:off x="4465524" y="3012440"/>
            <a:ext cx="392236" cy="317087"/>
          </a:xfrm>
          <a:prstGeom prst="rect">
            <a:avLst/>
          </a:prstGeom>
          <a:ln w="38100">
            <a:solidFill>
              <a:srgbClr val="FFC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AB050B-B991-465F-2E16-1A469CA5D388}"/>
              </a:ext>
            </a:extLst>
          </p:cNvPr>
          <p:cNvSpPr/>
          <p:nvPr/>
        </p:nvSpPr>
        <p:spPr>
          <a:xfrm>
            <a:off x="1166666" y="3012440"/>
            <a:ext cx="392236" cy="317087"/>
          </a:xfrm>
          <a:prstGeom prst="rect">
            <a:avLst/>
          </a:prstGeom>
          <a:ln w="38100">
            <a:solidFill>
              <a:srgbClr val="FFC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19E8B-8A3F-C319-1082-C904FCE012C2}"/>
              </a:ext>
            </a:extLst>
          </p:cNvPr>
          <p:cNvSpPr txBox="1"/>
          <p:nvPr/>
        </p:nvSpPr>
        <p:spPr>
          <a:xfrm>
            <a:off x="1362783" y="3568397"/>
            <a:ext cx="94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D050"/>
                </a:solidFill>
              </a:rPr>
              <a:t>Encoding</a:t>
            </a:r>
          </a:p>
          <a:p>
            <a:r>
              <a:rPr lang="en-US" altLang="ko-KR" sz="1200" dirty="0">
                <a:solidFill>
                  <a:srgbClr val="92D050"/>
                </a:solidFill>
              </a:rPr>
              <a:t>(ResNet50)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E48E9-A829-BECD-FC9E-7DA93463AA6E}"/>
              </a:ext>
            </a:extLst>
          </p:cNvPr>
          <p:cNvSpPr txBox="1"/>
          <p:nvPr/>
        </p:nvSpPr>
        <p:spPr>
          <a:xfrm>
            <a:off x="1362784" y="2643879"/>
            <a:ext cx="528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D050"/>
                </a:solidFill>
              </a:rPr>
              <a:t>MLP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72890E1-170E-FF92-E495-B3118D165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887" y="1206905"/>
            <a:ext cx="4608268" cy="53651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2D7F8E-05ED-31C6-AA6B-FFEF7827CCE1}"/>
              </a:ext>
            </a:extLst>
          </p:cNvPr>
          <p:cNvSpPr txBox="1"/>
          <p:nvPr/>
        </p:nvSpPr>
        <p:spPr>
          <a:xfrm>
            <a:off x="1362783" y="5613703"/>
            <a:ext cx="417978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No</a:t>
            </a:r>
            <a:r>
              <a:rPr lang="ko-KR" altLang="en-US" sz="1400" dirty="0"/>
              <a:t> </a:t>
            </a:r>
            <a:r>
              <a:rPr lang="en-US" altLang="ko-KR" sz="1400" dirty="0"/>
              <a:t>explicit</a:t>
            </a:r>
            <a:r>
              <a:rPr lang="ko-KR" altLang="en-US" sz="1400" dirty="0"/>
              <a:t> </a:t>
            </a:r>
            <a:r>
              <a:rPr lang="en-US" altLang="ko-KR" sz="1400" dirty="0"/>
              <a:t>negative</a:t>
            </a:r>
            <a:r>
              <a:rPr lang="ko-KR" altLang="en-US" sz="1400" dirty="0"/>
              <a:t> </a:t>
            </a:r>
            <a:r>
              <a:rPr lang="en-US" altLang="ko-KR" sz="1400" dirty="0"/>
              <a:t>sampling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Minibatch </a:t>
            </a:r>
            <a:r>
              <a:rPr lang="ko-KR" altLang="en-US" sz="1400" dirty="0"/>
              <a:t>안에서 사용 </a:t>
            </a:r>
            <a:r>
              <a:rPr lang="en-US" altLang="ko-KR" sz="1400" dirty="0"/>
              <a:t>- 2(N-1)</a:t>
            </a:r>
            <a:r>
              <a:rPr lang="ko-KR" altLang="en-US" sz="140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1667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2. Method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515937" y="1120345"/>
            <a:ext cx="619198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The Contrastive Learning Framework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E8D63-3C98-84CB-644B-1853D9E89E53}"/>
              </a:ext>
            </a:extLst>
          </p:cNvPr>
          <p:cNvSpPr txBox="1"/>
          <p:nvPr/>
        </p:nvSpPr>
        <p:spPr>
          <a:xfrm>
            <a:off x="0" y="6611779"/>
            <a:ext cx="3121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https://amitness.com/2020/03/illustrated-simclr/</a:t>
            </a:r>
          </a:p>
        </p:txBody>
      </p:sp>
      <p:pic>
        <p:nvPicPr>
          <p:cNvPr id="1036" name="Picture 12" descr="General Architecture of the SimCLR Framework">
            <a:extLst>
              <a:ext uri="{FF2B5EF4-FFF2-40B4-BE49-F238E27FC236}">
                <a16:creationId xmlns:a16="http://schemas.microsoft.com/office/drawing/2014/main" id="{018E3C12-285D-CB90-3779-C415A134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35" y="1934252"/>
            <a:ext cx="8261330" cy="397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4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2. Method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515937" y="1120345"/>
            <a:ext cx="619198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The Contrastive Learning Framework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67FB84-E012-E2A1-D8FF-795E02C0C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76" y="1836236"/>
            <a:ext cx="4191209" cy="97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9DC913F-F72D-2D6E-7D41-F86B5E551E4E}"/>
              </a:ext>
            </a:extLst>
          </p:cNvPr>
          <p:cNvSpPr/>
          <p:nvPr/>
        </p:nvSpPr>
        <p:spPr>
          <a:xfrm>
            <a:off x="7759931" y="3742957"/>
            <a:ext cx="369880" cy="446730"/>
          </a:xfrm>
          <a:prstGeom prst="downArrow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9CE1CB0-A2E3-5622-447C-D80AE73F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925" y="1492818"/>
            <a:ext cx="5393331" cy="7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23564B4-F5B9-E640-ABE5-9DF3F6436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924" y="2259548"/>
            <a:ext cx="5393331" cy="90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3143014-9830-3049-AD8C-F0E81AC9F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24" y="4388793"/>
            <a:ext cx="7730761" cy="154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0126A984-6C79-D91E-B5E5-80CEAF4141F8}"/>
              </a:ext>
            </a:extLst>
          </p:cNvPr>
          <p:cNvSpPr/>
          <p:nvPr/>
        </p:nvSpPr>
        <p:spPr>
          <a:xfrm rot="16200000">
            <a:off x="5302865" y="2405670"/>
            <a:ext cx="369880" cy="446730"/>
          </a:xfrm>
          <a:prstGeom prst="downArrow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C124D-E9AC-85F9-B0EF-8582DE581848}"/>
              </a:ext>
            </a:extLst>
          </p:cNvPr>
          <p:cNvSpPr txBox="1"/>
          <p:nvPr/>
        </p:nvSpPr>
        <p:spPr>
          <a:xfrm>
            <a:off x="714476" y="2829185"/>
            <a:ext cx="195501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&gt;"/>
              <a:defRPr sz="1400"/>
            </a:lvl1pPr>
          </a:lstStyle>
          <a:p>
            <a:r>
              <a:rPr lang="en-US" altLang="ko-KR" dirty="0"/>
              <a:t>Cosine similarity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1F594F-B298-8402-0077-5DF71DD518E4}"/>
              </a:ext>
            </a:extLst>
          </p:cNvPr>
          <p:cNvSpPr txBox="1"/>
          <p:nvPr/>
        </p:nvSpPr>
        <p:spPr>
          <a:xfrm>
            <a:off x="6069924" y="3087331"/>
            <a:ext cx="34637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&gt;"/>
            </a:pPr>
            <a:r>
              <a:rPr lang="en-US" altLang="ko-KR" sz="1400" dirty="0"/>
              <a:t>NCE</a:t>
            </a:r>
            <a:r>
              <a:rPr lang="ko-KR" altLang="en-US" sz="1400" dirty="0"/>
              <a:t> </a:t>
            </a:r>
            <a:r>
              <a:rPr lang="en-US" altLang="ko-KR" sz="1400" dirty="0"/>
              <a:t>Loss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-log(softmax)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45694-0B2F-CC04-8B49-C19A5A09B1BE}"/>
              </a:ext>
            </a:extLst>
          </p:cNvPr>
          <p:cNvSpPr txBox="1"/>
          <p:nvPr/>
        </p:nvSpPr>
        <p:spPr>
          <a:xfrm>
            <a:off x="2082324" y="5975615"/>
            <a:ext cx="34637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&gt;"/>
              <a:defRPr sz="1400"/>
            </a:lvl1pPr>
          </a:lstStyle>
          <a:p>
            <a:r>
              <a:rPr lang="ko-KR" altLang="en-US" dirty="0"/>
              <a:t>모든 </a:t>
            </a:r>
            <a:r>
              <a:rPr lang="en-US" altLang="ko-KR" dirty="0"/>
              <a:t>pair</a:t>
            </a:r>
            <a:r>
              <a:rPr lang="ko-KR" altLang="en-US" dirty="0"/>
              <a:t>의 </a:t>
            </a:r>
            <a:r>
              <a:rPr lang="en-US" altLang="ko-KR" dirty="0"/>
              <a:t>loss </a:t>
            </a:r>
            <a:r>
              <a:rPr lang="ko-KR" altLang="en-US" dirty="0"/>
              <a:t>평균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8310A9-59BB-4FB5-ABF7-7735DF51C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696" y="2821644"/>
            <a:ext cx="1739989" cy="644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BDC61B1-3BFB-DBE1-7173-C179D1F8F4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3232" y="5975615"/>
            <a:ext cx="2693486" cy="527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DE8D63-3C98-84CB-644B-1853D9E89E53}"/>
              </a:ext>
            </a:extLst>
          </p:cNvPr>
          <p:cNvSpPr txBox="1"/>
          <p:nvPr/>
        </p:nvSpPr>
        <p:spPr>
          <a:xfrm>
            <a:off x="0" y="6611779"/>
            <a:ext cx="3121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https://amitness.com/2020/03/illustrated-simclr/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982632-4D05-6D30-13B3-0FD37CE1C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7044" y="3163349"/>
            <a:ext cx="2142792" cy="5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6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2. Method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1EF30-FFA6-F378-2E64-2114E0FFA5EF}"/>
              </a:ext>
            </a:extLst>
          </p:cNvPr>
          <p:cNvSpPr txBox="1"/>
          <p:nvPr/>
        </p:nvSpPr>
        <p:spPr>
          <a:xfrm>
            <a:off x="885018" y="1744660"/>
            <a:ext cx="10421963" cy="379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Training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 size: 256 ~ 8192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LARS optimizer </a:t>
            </a:r>
            <a:r>
              <a:rPr lang="ko-KR" altLang="en-US" sz="1600" dirty="0"/>
              <a:t>사용 </a:t>
            </a:r>
            <a:r>
              <a:rPr lang="en-US" altLang="ko-KR" sz="1600" dirty="0"/>
              <a:t>: </a:t>
            </a:r>
            <a:r>
              <a:rPr lang="ko-KR" altLang="en-US" sz="1600" dirty="0"/>
              <a:t>많은 </a:t>
            </a:r>
            <a:r>
              <a:rPr lang="en-US" altLang="ko-KR" sz="1600" dirty="0"/>
              <a:t>Batch size </a:t>
            </a:r>
            <a:r>
              <a:rPr lang="ko-KR" altLang="en-US" sz="1600" dirty="0"/>
              <a:t>학습을 감당하기 위해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Aggregating BN mean and variance over all devices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Dataset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ImageNet 2012 – unsupervised pretraining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Evaluation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Linear Evaluation Protocol : representation</a:t>
            </a:r>
            <a:r>
              <a:rPr lang="ko-KR" altLang="en-US" sz="1600" dirty="0"/>
              <a:t>까지의 </a:t>
            </a:r>
            <a:r>
              <a:rPr lang="en-US" altLang="ko-KR" sz="1600" dirty="0"/>
              <a:t>parameter</a:t>
            </a:r>
            <a:r>
              <a:rPr lang="ko-KR" altLang="en-US" sz="1600" dirty="0"/>
              <a:t>를 </a:t>
            </a:r>
            <a:r>
              <a:rPr lang="en-US" altLang="ko-KR" sz="1600" dirty="0"/>
              <a:t>freeze</a:t>
            </a:r>
            <a:r>
              <a:rPr lang="ko-KR" altLang="en-US" sz="1600" dirty="0"/>
              <a:t>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linear layer </a:t>
            </a:r>
            <a:r>
              <a:rPr lang="ko-KR" altLang="en-US" sz="1600" dirty="0"/>
              <a:t>하나만 추가하여 </a:t>
            </a:r>
            <a:r>
              <a:rPr lang="en-US" altLang="ko-KR" sz="1600" dirty="0"/>
              <a:t>supervised learning, evaluation </a:t>
            </a:r>
            <a:r>
              <a:rPr lang="ko-KR" altLang="en-US" sz="1600" dirty="0"/>
              <a:t>진행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16C3F-F2B1-F760-045E-029309F50BD4}"/>
              </a:ext>
            </a:extLst>
          </p:cNvPr>
          <p:cNvSpPr txBox="1"/>
          <p:nvPr/>
        </p:nvSpPr>
        <p:spPr>
          <a:xfrm>
            <a:off x="515937" y="1120345"/>
            <a:ext cx="619198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Overview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835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401947"/>
            <a:ext cx="1078644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3. Data Augmentation for Contrastive Representation Learning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443E2B-F896-A515-70CF-31881F4C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4" y="1684002"/>
            <a:ext cx="3549512" cy="2279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53B7C-C39B-8C27-57C8-6AB36FC73CA2}"/>
              </a:ext>
            </a:extLst>
          </p:cNvPr>
          <p:cNvSpPr txBox="1"/>
          <p:nvPr/>
        </p:nvSpPr>
        <p:spPr>
          <a:xfrm>
            <a:off x="515938" y="3990538"/>
            <a:ext cx="3833324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기존 </a:t>
            </a:r>
            <a:r>
              <a:rPr lang="en-US" altLang="ko-KR" sz="1600" dirty="0"/>
              <a:t>: architecture</a:t>
            </a:r>
            <a:r>
              <a:rPr lang="ko-KR" altLang="en-US" sz="1600" dirty="0"/>
              <a:t>를 수정하며 </a:t>
            </a:r>
            <a:r>
              <a:rPr lang="en-US" altLang="ko-KR" sz="1600" dirty="0"/>
              <a:t>contrastive prediction tasks </a:t>
            </a:r>
            <a:r>
              <a:rPr lang="ko-KR" altLang="en-US" sz="1600" dirty="0"/>
              <a:t>수행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dirty="0">
                <a:solidFill>
                  <a:srgbClr val="5C5CD6"/>
                </a:solidFill>
              </a:rPr>
              <a:t>Simple </a:t>
            </a:r>
            <a:r>
              <a:rPr lang="en-US" altLang="ko-KR" sz="1600" b="1" dirty="0">
                <a:solidFill>
                  <a:srgbClr val="5C5CD6"/>
                </a:solidFill>
              </a:rPr>
              <a:t>random cropping </a:t>
            </a:r>
            <a:r>
              <a:rPr lang="en-US" altLang="ko-KR" sz="1600" dirty="0"/>
              <a:t>of target images – </a:t>
            </a:r>
            <a:r>
              <a:rPr lang="ko-KR" altLang="en-US" sz="1600" dirty="0"/>
              <a:t>위에 두가지 다 포함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DB51E-13DF-E87D-D675-47D2583F93E4}"/>
              </a:ext>
            </a:extLst>
          </p:cNvPr>
          <p:cNvSpPr txBox="1"/>
          <p:nvPr/>
        </p:nvSpPr>
        <p:spPr>
          <a:xfrm>
            <a:off x="515937" y="1120345"/>
            <a:ext cx="619198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Data Augmentation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FB13B-3AA8-3E8A-03B7-F348C0F672EC}"/>
              </a:ext>
            </a:extLst>
          </p:cNvPr>
          <p:cNvSpPr txBox="1"/>
          <p:nvPr/>
        </p:nvSpPr>
        <p:spPr>
          <a:xfrm>
            <a:off x="515937" y="5657400"/>
            <a:ext cx="383332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b="1" dirty="0"/>
              <a:t>Predictive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task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NN architecture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decouple(</a:t>
            </a:r>
            <a:r>
              <a:rPr lang="ko-KR" altLang="en-US" sz="1600" b="1" dirty="0"/>
              <a:t>분리</a:t>
            </a:r>
            <a:r>
              <a:rPr lang="en-US" altLang="ko-KR" sz="1600" b="1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7AC84-FC34-1777-DC61-197CCDABE26A}"/>
              </a:ext>
            </a:extLst>
          </p:cNvPr>
          <p:cNvSpPr txBox="1"/>
          <p:nvPr/>
        </p:nvSpPr>
        <p:spPr>
          <a:xfrm>
            <a:off x="5758685" y="5131783"/>
            <a:ext cx="536092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Spatial/geometric</a:t>
            </a:r>
            <a:r>
              <a:rPr lang="ko-KR" altLang="en-US" sz="1400" dirty="0"/>
              <a:t> </a:t>
            </a:r>
            <a:r>
              <a:rPr lang="en-US" altLang="ko-KR" sz="1400" dirty="0"/>
              <a:t>transformation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7575"/>
                </a:solidFill>
              </a:rPr>
              <a:t>Cropping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7575"/>
                </a:solidFill>
              </a:rPr>
              <a:t>resizing</a:t>
            </a:r>
            <a:r>
              <a:rPr lang="en-US" altLang="ko-KR" sz="1400" dirty="0"/>
              <a:t>, rotating, cutout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Appearance transformation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7575"/>
                </a:solidFill>
              </a:rPr>
              <a:t>Color distortion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7575"/>
                </a:solidFill>
              </a:rPr>
              <a:t>Gaussian blur</a:t>
            </a:r>
            <a:r>
              <a:rPr lang="en-US" altLang="ko-KR" sz="1400" dirty="0"/>
              <a:t>, Sobel filtering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42D042-521C-7A1B-554C-B9AEED338A20}"/>
              </a:ext>
            </a:extLst>
          </p:cNvPr>
          <p:cNvGrpSpPr/>
          <p:nvPr/>
        </p:nvGrpSpPr>
        <p:grpSpPr>
          <a:xfrm>
            <a:off x="4491168" y="1920024"/>
            <a:ext cx="7202873" cy="2953088"/>
            <a:chOff x="4473190" y="1524212"/>
            <a:chExt cx="7202873" cy="295308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2A5DF-13F5-34D7-2418-A18C8F2C5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886"/>
            <a:stretch/>
          </p:blipFill>
          <p:spPr>
            <a:xfrm>
              <a:off x="4473190" y="1524212"/>
              <a:ext cx="7202873" cy="295308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1B3AF7D-2BF9-823C-2F9A-93FAE77B5F22}"/>
                </a:ext>
              </a:extLst>
            </p:cNvPr>
            <p:cNvSpPr/>
            <p:nvPr/>
          </p:nvSpPr>
          <p:spPr>
            <a:xfrm>
              <a:off x="6390641" y="2856484"/>
              <a:ext cx="868680" cy="147321"/>
            </a:xfrm>
            <a:prstGeom prst="rect">
              <a:avLst/>
            </a:prstGeom>
            <a:ln w="28575">
              <a:solidFill>
                <a:srgbClr val="FF757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8FC6C2-1BCF-B59A-DEF3-1206179EFC04}"/>
                </a:ext>
              </a:extLst>
            </p:cNvPr>
            <p:cNvSpPr/>
            <p:nvPr/>
          </p:nvSpPr>
          <p:spPr>
            <a:xfrm>
              <a:off x="7571740" y="2856484"/>
              <a:ext cx="1172209" cy="147321"/>
            </a:xfrm>
            <a:prstGeom prst="rect">
              <a:avLst/>
            </a:prstGeom>
            <a:ln w="28575">
              <a:solidFill>
                <a:srgbClr val="FF757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EB580F-7D91-8FFB-F2C8-C043B28930A3}"/>
                </a:ext>
              </a:extLst>
            </p:cNvPr>
            <p:cNvSpPr/>
            <p:nvPr/>
          </p:nvSpPr>
          <p:spPr>
            <a:xfrm>
              <a:off x="8962391" y="2856484"/>
              <a:ext cx="1080770" cy="147321"/>
            </a:xfrm>
            <a:prstGeom prst="rect">
              <a:avLst/>
            </a:prstGeom>
            <a:ln w="28575">
              <a:solidFill>
                <a:srgbClr val="FF757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A58A2A-7533-6695-3BEE-BCADEA7FCB99}"/>
                </a:ext>
              </a:extLst>
            </p:cNvPr>
            <p:cNvSpPr/>
            <p:nvPr/>
          </p:nvSpPr>
          <p:spPr>
            <a:xfrm>
              <a:off x="9131779" y="4329979"/>
              <a:ext cx="781842" cy="147321"/>
            </a:xfrm>
            <a:prstGeom prst="rect">
              <a:avLst/>
            </a:prstGeom>
            <a:ln w="28575">
              <a:solidFill>
                <a:srgbClr val="FF757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CCC4B4-F3D5-F040-1297-15F146F352D6}"/>
                </a:ext>
              </a:extLst>
            </p:cNvPr>
            <p:cNvSpPr/>
            <p:nvPr/>
          </p:nvSpPr>
          <p:spPr>
            <a:xfrm>
              <a:off x="10319227" y="2856483"/>
              <a:ext cx="1080770" cy="147321"/>
            </a:xfrm>
            <a:prstGeom prst="rect">
              <a:avLst/>
            </a:prstGeom>
            <a:ln w="28575">
              <a:solidFill>
                <a:srgbClr val="FF757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AD65BFA-9912-8CE2-E433-8F90FBE1168D}"/>
              </a:ext>
            </a:extLst>
          </p:cNvPr>
          <p:cNvSpPr txBox="1"/>
          <p:nvPr/>
        </p:nvSpPr>
        <p:spPr>
          <a:xfrm>
            <a:off x="4732094" y="1506000"/>
            <a:ext cx="346370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&gt;"/>
            </a:pPr>
            <a:r>
              <a:rPr lang="en-US" altLang="ko-KR" sz="1600" dirty="0"/>
              <a:t>Augmentation </a:t>
            </a:r>
            <a:r>
              <a:rPr lang="ko-KR" altLang="en-US" sz="1600" dirty="0"/>
              <a:t>방법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3122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1299</Words>
  <Application>Microsoft Office PowerPoint</Application>
  <PresentationFormat>와이드스크린</PresentationFormat>
  <Paragraphs>155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-apple-system</vt:lpstr>
      <vt:lpstr>맑은 고딕</vt:lpstr>
      <vt:lpstr>Arial</vt:lpstr>
      <vt:lpstr>Calibri</vt:lpstr>
      <vt:lpstr>Cambria Math</vt:lpstr>
      <vt:lpstr>Symbol</vt:lpstr>
      <vt:lpstr>Wingdings</vt:lpstr>
      <vt:lpstr>Office 테마</vt:lpstr>
      <vt:lpstr>A Simple Framework for Contrastive Learning of Visual Representations</vt:lpstr>
      <vt:lpstr>1. Introduction</vt:lpstr>
      <vt:lpstr>1. Introduction</vt:lpstr>
      <vt:lpstr>2. Method</vt:lpstr>
      <vt:lpstr>2. Method</vt:lpstr>
      <vt:lpstr>2. Method</vt:lpstr>
      <vt:lpstr>2. Method</vt:lpstr>
      <vt:lpstr>2. Method</vt:lpstr>
      <vt:lpstr>3. Data Augmentation for Contrastive Representation Learning</vt:lpstr>
      <vt:lpstr>3. Data Augmentation for Contrastive Representation Learning</vt:lpstr>
      <vt:lpstr>4. Architectures for Encoder and Head</vt:lpstr>
      <vt:lpstr>5. Loss Functions and Batch Size</vt:lpstr>
      <vt:lpstr>6. Comparison with State-of-the-art</vt:lpstr>
      <vt:lpstr>6. Comparison with State-of-the-art</vt:lpstr>
      <vt:lpstr>7.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NeRF  - Representing Scenes as Neural Radiance Fields for View Synthesis</dc:title>
  <dc:creator>김소희 에너지AI트랙/</dc:creator>
  <cp:lastModifiedBy>김소희 에너지AI트랙/</cp:lastModifiedBy>
  <cp:revision>2</cp:revision>
  <dcterms:created xsi:type="dcterms:W3CDTF">2022-06-27T05:14:23Z</dcterms:created>
  <dcterms:modified xsi:type="dcterms:W3CDTF">2022-08-05T07:56:48Z</dcterms:modified>
</cp:coreProperties>
</file>