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4435" y="657227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9347243" y="6564338"/>
            <a:ext cx="28448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770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CF952-A07C-4002-B2F4-C962A9A4C41C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1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1480800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04800" y="990600"/>
            <a:ext cx="56388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46800" y="990600"/>
            <a:ext cx="56388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FBBB3-02E6-4F94-84AE-74F739F9D48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81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1641933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14423"/>
            <a:ext cx="109728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6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4435" y="657227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9347243" y="6564338"/>
            <a:ext cx="28448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1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4435" y="657227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9347243" y="6564338"/>
            <a:ext cx="28448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1641933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90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09600" y="730801"/>
            <a:ext cx="109728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9347243" y="6564338"/>
            <a:ext cx="28448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7163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09600" y="730801"/>
            <a:ext cx="109728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9347243" y="6564338"/>
            <a:ext cx="28448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344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09600" y="642918"/>
            <a:ext cx="10972800" cy="55721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500"/>
            </a:lvl3pPr>
            <a:lvl4pPr marL="1600200" indent="-228600">
              <a:lnSpc>
                <a:spcPts val="3500"/>
              </a:lnSpc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ts val="35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4435" y="657227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9347243" y="6564338"/>
            <a:ext cx="28448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5371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09600" y="1214423"/>
            <a:ext cx="10915688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99200" indent="-342000">
              <a:lnSpc>
                <a:spcPct val="1300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4435" y="657227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945216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9347243" y="6564338"/>
            <a:ext cx="28448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90670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4435" y="657227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9347243" y="6564338"/>
            <a:ext cx="28448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79826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2021-08-19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67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4435" y="657227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9347243" y="6564338"/>
            <a:ext cx="28448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56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13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F984730-DA1F-427D-AFE2-F0C9E892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C05DFD-9BE6-43FB-9ACB-BD2E858B9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1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8CE9037-399A-4235-94F2-E8749EE221DE}"/>
              </a:ext>
            </a:extLst>
          </p:cNvPr>
          <p:cNvGrpSpPr/>
          <p:nvPr/>
        </p:nvGrpSpPr>
        <p:grpSpPr>
          <a:xfrm>
            <a:off x="7687594" y="482291"/>
            <a:ext cx="2512862" cy="2846412"/>
            <a:chOff x="4867450" y="2814836"/>
            <a:chExt cx="2512862" cy="284641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2ACB989-D5F0-4D0E-8E2F-F885C18070F3}"/>
                </a:ext>
              </a:extLst>
            </p:cNvPr>
            <p:cNvSpPr/>
            <p:nvPr/>
          </p:nvSpPr>
          <p:spPr>
            <a:xfrm>
              <a:off x="6228184" y="2814836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CCECBF1-0A66-4507-B94E-6501D0C06CCE}"/>
                </a:ext>
              </a:extLst>
            </p:cNvPr>
            <p:cNvSpPr/>
            <p:nvPr/>
          </p:nvSpPr>
          <p:spPr>
            <a:xfrm>
              <a:off x="5544097" y="3491483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F8B80AC-CF0C-4D14-9FE4-78BA071019E9}"/>
                </a:ext>
              </a:extLst>
            </p:cNvPr>
            <p:cNvSpPr/>
            <p:nvPr/>
          </p:nvSpPr>
          <p:spPr>
            <a:xfrm>
              <a:off x="6876256" y="3491483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3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8A4C8B-8415-4FBB-8314-25324B8E3FAE}"/>
                </a:ext>
              </a:extLst>
            </p:cNvPr>
            <p:cNvSpPr/>
            <p:nvPr/>
          </p:nvSpPr>
          <p:spPr>
            <a:xfrm>
              <a:off x="4867450" y="4168130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4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6EDAB8-59D6-4687-856C-1EDAA93F6EB7}"/>
                </a:ext>
              </a:extLst>
            </p:cNvPr>
            <p:cNvSpPr/>
            <p:nvPr/>
          </p:nvSpPr>
          <p:spPr>
            <a:xfrm>
              <a:off x="6226077" y="4168130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5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006FF47-292E-4501-A2A0-2FDF3CF0F387}"/>
                </a:ext>
              </a:extLst>
            </p:cNvPr>
            <p:cNvSpPr/>
            <p:nvPr/>
          </p:nvSpPr>
          <p:spPr>
            <a:xfrm>
              <a:off x="7109223" y="5373216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7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C5D3F0B-77F1-467A-9D16-B223AA7BFE74}"/>
                </a:ext>
              </a:extLst>
            </p:cNvPr>
            <p:cNvSpPr/>
            <p:nvPr/>
          </p:nvSpPr>
          <p:spPr>
            <a:xfrm>
              <a:off x="6226077" y="5373216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6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4E40BB9-5158-4521-8AE4-E0E84A92894F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5775486" y="3060687"/>
              <a:ext cx="492398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705D248-6380-40E5-BC5A-A662160B8CB8}"/>
                </a:ext>
              </a:extLst>
            </p:cNvPr>
            <p:cNvCxnSpPr>
              <a:stCxn id="8" idx="3"/>
              <a:endCxn id="10" idx="7"/>
            </p:cNvCxnSpPr>
            <p:nvPr/>
          </p:nvCxnSpPr>
          <p:spPr>
            <a:xfrm flipH="1">
              <a:off x="5098839" y="3737334"/>
              <a:ext cx="484958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6F678EA-C18E-4D39-96FF-32FBB19759D4}"/>
                </a:ext>
              </a:extLst>
            </p:cNvPr>
            <p:cNvCxnSpPr>
              <a:stCxn id="8" idx="5"/>
              <a:endCxn id="11" idx="1"/>
            </p:cNvCxnSpPr>
            <p:nvPr/>
          </p:nvCxnSpPr>
          <p:spPr>
            <a:xfrm>
              <a:off x="5775486" y="3737334"/>
              <a:ext cx="490291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79E55F-2AE5-4F86-84C5-8857DD4E4828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6459573" y="3060687"/>
              <a:ext cx="456383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BC4B41C-AC9C-445E-98AC-5351643EEF7B}"/>
                </a:ext>
              </a:extLst>
            </p:cNvPr>
            <p:cNvCxnSpPr>
              <a:stCxn id="10" idx="5"/>
              <a:endCxn id="13" idx="1"/>
            </p:cNvCxnSpPr>
            <p:nvPr/>
          </p:nvCxnSpPr>
          <p:spPr>
            <a:xfrm>
              <a:off x="5098839" y="4413981"/>
              <a:ext cx="1166938" cy="1001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5E01B35-8EB7-48FD-BBF2-ACCF06EE021B}"/>
                </a:ext>
              </a:extLst>
            </p:cNvPr>
            <p:cNvCxnSpPr>
              <a:stCxn id="11" idx="4"/>
              <a:endCxn id="13" idx="0"/>
            </p:cNvCxnSpPr>
            <p:nvPr/>
          </p:nvCxnSpPr>
          <p:spPr>
            <a:xfrm>
              <a:off x="6361622" y="4456162"/>
              <a:ext cx="0" cy="9170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C9BA39D-3F74-47D9-A944-5BE4FB991D04}"/>
                </a:ext>
              </a:extLst>
            </p:cNvPr>
            <p:cNvCxnSpPr>
              <a:stCxn id="13" idx="6"/>
              <a:endCxn id="12" idx="2"/>
            </p:cNvCxnSpPr>
            <p:nvPr/>
          </p:nvCxnSpPr>
          <p:spPr>
            <a:xfrm>
              <a:off x="6497166" y="5517232"/>
              <a:ext cx="612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1113459-3A54-429C-A9EC-A1D63F6C2F4D}"/>
                </a:ext>
              </a:extLst>
            </p:cNvPr>
            <p:cNvSpPr/>
            <p:nvPr/>
          </p:nvSpPr>
          <p:spPr>
            <a:xfrm>
              <a:off x="6444208" y="2872681"/>
              <a:ext cx="144016" cy="1943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09B48C1-79B1-4DAE-87D6-C7FEFD9E9316}"/>
                </a:ext>
              </a:extLst>
            </p:cNvPr>
            <p:cNvSpPr/>
            <p:nvPr/>
          </p:nvSpPr>
          <p:spPr>
            <a:xfrm>
              <a:off x="6444208" y="5248945"/>
              <a:ext cx="144016" cy="1943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7C21E28-0AA6-46D0-ADFE-AFB31983299A}"/>
                </a:ext>
              </a:extLst>
            </p:cNvPr>
            <p:cNvCxnSpPr>
              <a:stCxn id="12" idx="0"/>
              <a:endCxn id="9" idx="4"/>
            </p:cNvCxnSpPr>
            <p:nvPr/>
          </p:nvCxnSpPr>
          <p:spPr>
            <a:xfrm flipH="1" flipV="1">
              <a:off x="7011801" y="3779515"/>
              <a:ext cx="232967" cy="15937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38D0C4-E46F-4062-B0A2-21E5EB621A55}"/>
              </a:ext>
            </a:extLst>
          </p:cNvPr>
          <p:cNvSpPr txBox="1"/>
          <p:nvPr/>
        </p:nvSpPr>
        <p:spPr>
          <a:xfrm>
            <a:off x="3431704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85E2CF67-54E6-4F4A-96F2-7F8C64712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66" y="4928538"/>
            <a:ext cx="7992888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G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= [[],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2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3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4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5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7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2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6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2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6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4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5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7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3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6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]]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visited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=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0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 *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8</a:t>
            </a:r>
            <a:b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dfs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endParaRPr lang="ko-KR" altLang="ko-KR" sz="2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F984730-DA1F-427D-AFE2-F0C9E892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C05DFD-9BE6-43FB-9ACB-BD2E858B9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2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8CE9037-399A-4235-94F2-E8749EE221DE}"/>
              </a:ext>
            </a:extLst>
          </p:cNvPr>
          <p:cNvGrpSpPr/>
          <p:nvPr/>
        </p:nvGrpSpPr>
        <p:grpSpPr>
          <a:xfrm>
            <a:off x="2175273" y="1207532"/>
            <a:ext cx="2512862" cy="2846412"/>
            <a:chOff x="4867450" y="2814836"/>
            <a:chExt cx="2512862" cy="284641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2ACB989-D5F0-4D0E-8E2F-F885C18070F3}"/>
                </a:ext>
              </a:extLst>
            </p:cNvPr>
            <p:cNvSpPr/>
            <p:nvPr/>
          </p:nvSpPr>
          <p:spPr>
            <a:xfrm>
              <a:off x="6228184" y="2814836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CCECBF1-0A66-4507-B94E-6501D0C06CCE}"/>
                </a:ext>
              </a:extLst>
            </p:cNvPr>
            <p:cNvSpPr/>
            <p:nvPr/>
          </p:nvSpPr>
          <p:spPr>
            <a:xfrm>
              <a:off x="5544097" y="3491483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F8B80AC-CF0C-4D14-9FE4-78BA071019E9}"/>
                </a:ext>
              </a:extLst>
            </p:cNvPr>
            <p:cNvSpPr/>
            <p:nvPr/>
          </p:nvSpPr>
          <p:spPr>
            <a:xfrm>
              <a:off x="6876256" y="3491483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3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8A4C8B-8415-4FBB-8314-25324B8E3FAE}"/>
                </a:ext>
              </a:extLst>
            </p:cNvPr>
            <p:cNvSpPr/>
            <p:nvPr/>
          </p:nvSpPr>
          <p:spPr>
            <a:xfrm>
              <a:off x="4867450" y="4168130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4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6EDAB8-59D6-4687-856C-1EDAA93F6EB7}"/>
                </a:ext>
              </a:extLst>
            </p:cNvPr>
            <p:cNvSpPr/>
            <p:nvPr/>
          </p:nvSpPr>
          <p:spPr>
            <a:xfrm>
              <a:off x="6226077" y="4168130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5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006FF47-292E-4501-A2A0-2FDF3CF0F387}"/>
                </a:ext>
              </a:extLst>
            </p:cNvPr>
            <p:cNvSpPr/>
            <p:nvPr/>
          </p:nvSpPr>
          <p:spPr>
            <a:xfrm>
              <a:off x="7109223" y="5373216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7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C5D3F0B-77F1-467A-9D16-B223AA7BFE74}"/>
                </a:ext>
              </a:extLst>
            </p:cNvPr>
            <p:cNvSpPr/>
            <p:nvPr/>
          </p:nvSpPr>
          <p:spPr>
            <a:xfrm>
              <a:off x="6226077" y="5373216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6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4E40BB9-5158-4521-8AE4-E0E84A92894F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5775486" y="3060687"/>
              <a:ext cx="492398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705D248-6380-40E5-BC5A-A662160B8CB8}"/>
                </a:ext>
              </a:extLst>
            </p:cNvPr>
            <p:cNvCxnSpPr>
              <a:stCxn id="8" idx="3"/>
              <a:endCxn id="10" idx="7"/>
            </p:cNvCxnSpPr>
            <p:nvPr/>
          </p:nvCxnSpPr>
          <p:spPr>
            <a:xfrm flipH="1">
              <a:off x="5098839" y="3737334"/>
              <a:ext cx="484958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6F678EA-C18E-4D39-96FF-32FBB19759D4}"/>
                </a:ext>
              </a:extLst>
            </p:cNvPr>
            <p:cNvCxnSpPr>
              <a:stCxn id="8" idx="5"/>
              <a:endCxn id="11" idx="1"/>
            </p:cNvCxnSpPr>
            <p:nvPr/>
          </p:nvCxnSpPr>
          <p:spPr>
            <a:xfrm>
              <a:off x="5775486" y="3737334"/>
              <a:ext cx="490291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79E55F-2AE5-4F86-84C5-8857DD4E4828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6459573" y="3060687"/>
              <a:ext cx="456383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BC4B41C-AC9C-445E-98AC-5351643EEF7B}"/>
                </a:ext>
              </a:extLst>
            </p:cNvPr>
            <p:cNvCxnSpPr>
              <a:stCxn id="10" idx="5"/>
              <a:endCxn id="13" idx="1"/>
            </p:cNvCxnSpPr>
            <p:nvPr/>
          </p:nvCxnSpPr>
          <p:spPr>
            <a:xfrm>
              <a:off x="5098839" y="4413981"/>
              <a:ext cx="1166938" cy="1001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5E01B35-8EB7-48FD-BBF2-ACCF06EE021B}"/>
                </a:ext>
              </a:extLst>
            </p:cNvPr>
            <p:cNvCxnSpPr>
              <a:stCxn id="11" idx="4"/>
              <a:endCxn id="13" idx="0"/>
            </p:cNvCxnSpPr>
            <p:nvPr/>
          </p:nvCxnSpPr>
          <p:spPr>
            <a:xfrm>
              <a:off x="6361622" y="4456162"/>
              <a:ext cx="0" cy="9170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C9BA39D-3F74-47D9-A944-5BE4FB991D04}"/>
                </a:ext>
              </a:extLst>
            </p:cNvPr>
            <p:cNvCxnSpPr>
              <a:stCxn id="13" idx="6"/>
              <a:endCxn id="12" idx="2"/>
            </p:cNvCxnSpPr>
            <p:nvPr/>
          </p:nvCxnSpPr>
          <p:spPr>
            <a:xfrm>
              <a:off x="6497166" y="5517232"/>
              <a:ext cx="612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1113459-3A54-429C-A9EC-A1D63F6C2F4D}"/>
                </a:ext>
              </a:extLst>
            </p:cNvPr>
            <p:cNvSpPr/>
            <p:nvPr/>
          </p:nvSpPr>
          <p:spPr>
            <a:xfrm>
              <a:off x="6444208" y="2872681"/>
              <a:ext cx="144016" cy="1943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09B48C1-79B1-4DAE-87D6-C7FEFD9E9316}"/>
                </a:ext>
              </a:extLst>
            </p:cNvPr>
            <p:cNvSpPr/>
            <p:nvPr/>
          </p:nvSpPr>
          <p:spPr>
            <a:xfrm>
              <a:off x="6444208" y="5248945"/>
              <a:ext cx="144016" cy="1943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7C21E28-0AA6-46D0-ADFE-AFB31983299A}"/>
                </a:ext>
              </a:extLst>
            </p:cNvPr>
            <p:cNvCxnSpPr>
              <a:stCxn id="12" idx="0"/>
              <a:endCxn id="9" idx="4"/>
            </p:cNvCxnSpPr>
            <p:nvPr/>
          </p:nvCxnSpPr>
          <p:spPr>
            <a:xfrm flipH="1" flipV="1">
              <a:off x="7011801" y="3779515"/>
              <a:ext cx="232967" cy="15937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38D0C4-E46F-4062-B0A2-21E5EB621A55}"/>
              </a:ext>
            </a:extLst>
          </p:cNvPr>
          <p:cNvSpPr txBox="1"/>
          <p:nvPr/>
        </p:nvSpPr>
        <p:spPr>
          <a:xfrm>
            <a:off x="3431704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3" y="2639"/>
            <a:ext cx="683568" cy="68356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152412" y="1209789"/>
          <a:ext cx="48642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5158490" y="1790310"/>
          <a:ext cx="48642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5146628" y="2455223"/>
          <a:ext cx="48642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5145342" y="3049688"/>
          <a:ext cx="48642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152411" y="3733114"/>
          <a:ext cx="48642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5145341" y="4371942"/>
          <a:ext cx="48642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152410" y="5036733"/>
          <a:ext cx="48642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92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C05DFD-9BE6-43FB-9ACB-BD2E858B9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3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8CE9037-399A-4235-94F2-E8749EE221DE}"/>
              </a:ext>
            </a:extLst>
          </p:cNvPr>
          <p:cNvGrpSpPr/>
          <p:nvPr/>
        </p:nvGrpSpPr>
        <p:grpSpPr>
          <a:xfrm>
            <a:off x="7687594" y="482291"/>
            <a:ext cx="2512862" cy="2846412"/>
            <a:chOff x="4867450" y="2814836"/>
            <a:chExt cx="2512862" cy="284641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2ACB989-D5F0-4D0E-8E2F-F885C18070F3}"/>
                </a:ext>
              </a:extLst>
            </p:cNvPr>
            <p:cNvSpPr/>
            <p:nvPr/>
          </p:nvSpPr>
          <p:spPr>
            <a:xfrm>
              <a:off x="6228184" y="2814836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CCECBF1-0A66-4507-B94E-6501D0C06CCE}"/>
                </a:ext>
              </a:extLst>
            </p:cNvPr>
            <p:cNvSpPr/>
            <p:nvPr/>
          </p:nvSpPr>
          <p:spPr>
            <a:xfrm>
              <a:off x="5544097" y="3491483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F8B80AC-CF0C-4D14-9FE4-78BA071019E9}"/>
                </a:ext>
              </a:extLst>
            </p:cNvPr>
            <p:cNvSpPr/>
            <p:nvPr/>
          </p:nvSpPr>
          <p:spPr>
            <a:xfrm>
              <a:off x="6876256" y="3491483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8A4C8B-8415-4FBB-8314-25324B8E3FAE}"/>
                </a:ext>
              </a:extLst>
            </p:cNvPr>
            <p:cNvSpPr/>
            <p:nvPr/>
          </p:nvSpPr>
          <p:spPr>
            <a:xfrm>
              <a:off x="4867450" y="4168130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6EDAB8-59D6-4687-856C-1EDAA93F6EB7}"/>
                </a:ext>
              </a:extLst>
            </p:cNvPr>
            <p:cNvSpPr/>
            <p:nvPr/>
          </p:nvSpPr>
          <p:spPr>
            <a:xfrm>
              <a:off x="6226077" y="4168130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006FF47-292E-4501-A2A0-2FDF3CF0F387}"/>
                </a:ext>
              </a:extLst>
            </p:cNvPr>
            <p:cNvSpPr/>
            <p:nvPr/>
          </p:nvSpPr>
          <p:spPr>
            <a:xfrm>
              <a:off x="7109223" y="5373216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C5D3F0B-77F1-467A-9D16-B223AA7BFE74}"/>
                </a:ext>
              </a:extLst>
            </p:cNvPr>
            <p:cNvSpPr/>
            <p:nvPr/>
          </p:nvSpPr>
          <p:spPr>
            <a:xfrm>
              <a:off x="6226077" y="5373216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4E40BB9-5158-4521-8AE4-E0E84A92894F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5775486" y="3060687"/>
              <a:ext cx="492398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705D248-6380-40E5-BC5A-A662160B8CB8}"/>
                </a:ext>
              </a:extLst>
            </p:cNvPr>
            <p:cNvCxnSpPr>
              <a:stCxn id="8" idx="3"/>
              <a:endCxn id="10" idx="7"/>
            </p:cNvCxnSpPr>
            <p:nvPr/>
          </p:nvCxnSpPr>
          <p:spPr>
            <a:xfrm flipH="1">
              <a:off x="5098839" y="3737334"/>
              <a:ext cx="484958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6F678EA-C18E-4D39-96FF-32FBB19759D4}"/>
                </a:ext>
              </a:extLst>
            </p:cNvPr>
            <p:cNvCxnSpPr>
              <a:stCxn id="8" idx="5"/>
              <a:endCxn id="11" idx="1"/>
            </p:cNvCxnSpPr>
            <p:nvPr/>
          </p:nvCxnSpPr>
          <p:spPr>
            <a:xfrm>
              <a:off x="5775486" y="3737334"/>
              <a:ext cx="490291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79E55F-2AE5-4F86-84C5-8857DD4E4828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6459573" y="3060687"/>
              <a:ext cx="456383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BC4B41C-AC9C-445E-98AC-5351643EEF7B}"/>
                </a:ext>
              </a:extLst>
            </p:cNvPr>
            <p:cNvCxnSpPr>
              <a:stCxn id="10" idx="5"/>
              <a:endCxn id="13" idx="1"/>
            </p:cNvCxnSpPr>
            <p:nvPr/>
          </p:nvCxnSpPr>
          <p:spPr>
            <a:xfrm>
              <a:off x="5098839" y="4413981"/>
              <a:ext cx="1166938" cy="1001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5E01B35-8EB7-48FD-BBF2-ACCF06EE021B}"/>
                </a:ext>
              </a:extLst>
            </p:cNvPr>
            <p:cNvCxnSpPr>
              <a:stCxn id="11" idx="4"/>
              <a:endCxn id="13" idx="0"/>
            </p:cNvCxnSpPr>
            <p:nvPr/>
          </p:nvCxnSpPr>
          <p:spPr>
            <a:xfrm>
              <a:off x="6361622" y="4456162"/>
              <a:ext cx="0" cy="9170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C9BA39D-3F74-47D9-A944-5BE4FB991D04}"/>
                </a:ext>
              </a:extLst>
            </p:cNvPr>
            <p:cNvCxnSpPr>
              <a:stCxn id="13" idx="6"/>
              <a:endCxn id="12" idx="2"/>
            </p:cNvCxnSpPr>
            <p:nvPr/>
          </p:nvCxnSpPr>
          <p:spPr>
            <a:xfrm>
              <a:off x="6497166" y="5517232"/>
              <a:ext cx="612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1113459-3A54-429C-A9EC-A1D63F6C2F4D}"/>
                </a:ext>
              </a:extLst>
            </p:cNvPr>
            <p:cNvSpPr/>
            <p:nvPr/>
          </p:nvSpPr>
          <p:spPr>
            <a:xfrm>
              <a:off x="6444208" y="2872681"/>
              <a:ext cx="144016" cy="1943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09B48C1-79B1-4DAE-87D6-C7FEFD9E9316}"/>
                </a:ext>
              </a:extLst>
            </p:cNvPr>
            <p:cNvSpPr/>
            <p:nvPr/>
          </p:nvSpPr>
          <p:spPr>
            <a:xfrm>
              <a:off x="6444208" y="5248945"/>
              <a:ext cx="144016" cy="1943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7C21E28-0AA6-46D0-ADFE-AFB31983299A}"/>
                </a:ext>
              </a:extLst>
            </p:cNvPr>
            <p:cNvCxnSpPr>
              <a:stCxn id="12" idx="0"/>
              <a:endCxn id="9" idx="4"/>
            </p:cNvCxnSpPr>
            <p:nvPr/>
          </p:nvCxnSpPr>
          <p:spPr>
            <a:xfrm flipH="1" flipV="1">
              <a:off x="7011801" y="3779515"/>
              <a:ext cx="232967" cy="15937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38D0C4-E46F-4062-B0A2-21E5EB621A55}"/>
              </a:ext>
            </a:extLst>
          </p:cNvPr>
          <p:cNvSpPr txBox="1"/>
          <p:nvPr/>
        </p:nvSpPr>
        <p:spPr>
          <a:xfrm>
            <a:off x="3431704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85E2CF67-54E6-4F4A-96F2-7F8C64712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84" y="4919658"/>
            <a:ext cx="9246672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= [[],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visited = </a:t>
            </a:r>
            <a:r>
              <a:rPr lang="ko-KR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b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dfs(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240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2C2A1E-3DC7-427A-80E7-497681091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943" y="1249515"/>
            <a:ext cx="5933041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(v):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 = []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s.append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s: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s.pop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(-1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visited[v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print(v, end=' ')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visited[v]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True</a:t>
            </a:r>
            <a:endParaRPr lang="ko-KR" altLang="ko-KR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in G[v]: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visited[w]: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s.append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	</a:t>
            </a:r>
            <a:endParaRPr lang="ko-KR" altLang="ko-KR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제목 2">
            <a:extLst>
              <a:ext uri="{FF2B5EF4-FFF2-40B4-BE49-F238E27FC236}">
                <a16:creationId xmlns:a16="http://schemas.microsoft.com/office/drawing/2014/main" id="{2F984730-DA1F-427D-AFE2-F0C9E892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274638"/>
            <a:ext cx="10945216" cy="725470"/>
          </a:xfrm>
        </p:spPr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33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F984730-DA1F-427D-AFE2-F0C9E892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C05DFD-9BE6-43FB-9ACB-BD2E858B9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4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8CE9037-399A-4235-94F2-E8749EE221DE}"/>
              </a:ext>
            </a:extLst>
          </p:cNvPr>
          <p:cNvGrpSpPr/>
          <p:nvPr/>
        </p:nvGrpSpPr>
        <p:grpSpPr>
          <a:xfrm>
            <a:off x="7687594" y="482291"/>
            <a:ext cx="2512862" cy="2846412"/>
            <a:chOff x="4867450" y="2814836"/>
            <a:chExt cx="2512862" cy="284641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2ACB989-D5F0-4D0E-8E2F-F885C18070F3}"/>
                </a:ext>
              </a:extLst>
            </p:cNvPr>
            <p:cNvSpPr/>
            <p:nvPr/>
          </p:nvSpPr>
          <p:spPr>
            <a:xfrm>
              <a:off x="6228184" y="2814836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CCECBF1-0A66-4507-B94E-6501D0C06CCE}"/>
                </a:ext>
              </a:extLst>
            </p:cNvPr>
            <p:cNvSpPr/>
            <p:nvPr/>
          </p:nvSpPr>
          <p:spPr>
            <a:xfrm>
              <a:off x="5544097" y="3491483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F8B80AC-CF0C-4D14-9FE4-78BA071019E9}"/>
                </a:ext>
              </a:extLst>
            </p:cNvPr>
            <p:cNvSpPr/>
            <p:nvPr/>
          </p:nvSpPr>
          <p:spPr>
            <a:xfrm>
              <a:off x="6876256" y="3491483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3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8A4C8B-8415-4FBB-8314-25324B8E3FAE}"/>
                </a:ext>
              </a:extLst>
            </p:cNvPr>
            <p:cNvSpPr/>
            <p:nvPr/>
          </p:nvSpPr>
          <p:spPr>
            <a:xfrm>
              <a:off x="4867450" y="4168130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4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6EDAB8-59D6-4687-856C-1EDAA93F6EB7}"/>
                </a:ext>
              </a:extLst>
            </p:cNvPr>
            <p:cNvSpPr/>
            <p:nvPr/>
          </p:nvSpPr>
          <p:spPr>
            <a:xfrm>
              <a:off x="6226077" y="4168130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5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006FF47-292E-4501-A2A0-2FDF3CF0F387}"/>
                </a:ext>
              </a:extLst>
            </p:cNvPr>
            <p:cNvSpPr/>
            <p:nvPr/>
          </p:nvSpPr>
          <p:spPr>
            <a:xfrm>
              <a:off x="7109223" y="5373216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7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C5D3F0B-77F1-467A-9D16-B223AA7BFE74}"/>
                </a:ext>
              </a:extLst>
            </p:cNvPr>
            <p:cNvSpPr/>
            <p:nvPr/>
          </p:nvSpPr>
          <p:spPr>
            <a:xfrm>
              <a:off x="6226077" y="5373216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6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4E40BB9-5158-4521-8AE4-E0E84A92894F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5775486" y="3060687"/>
              <a:ext cx="492398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705D248-6380-40E5-BC5A-A662160B8CB8}"/>
                </a:ext>
              </a:extLst>
            </p:cNvPr>
            <p:cNvCxnSpPr>
              <a:stCxn id="8" idx="3"/>
              <a:endCxn id="10" idx="7"/>
            </p:cNvCxnSpPr>
            <p:nvPr/>
          </p:nvCxnSpPr>
          <p:spPr>
            <a:xfrm flipH="1">
              <a:off x="5098839" y="3737334"/>
              <a:ext cx="484958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6F678EA-C18E-4D39-96FF-32FBB19759D4}"/>
                </a:ext>
              </a:extLst>
            </p:cNvPr>
            <p:cNvCxnSpPr>
              <a:stCxn id="8" idx="5"/>
              <a:endCxn id="11" idx="1"/>
            </p:cNvCxnSpPr>
            <p:nvPr/>
          </p:nvCxnSpPr>
          <p:spPr>
            <a:xfrm>
              <a:off x="5775486" y="3737334"/>
              <a:ext cx="490291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79E55F-2AE5-4F86-84C5-8857DD4E4828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6459573" y="3060687"/>
              <a:ext cx="456383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BC4B41C-AC9C-445E-98AC-5351643EEF7B}"/>
                </a:ext>
              </a:extLst>
            </p:cNvPr>
            <p:cNvCxnSpPr>
              <a:stCxn id="10" idx="5"/>
              <a:endCxn id="13" idx="1"/>
            </p:cNvCxnSpPr>
            <p:nvPr/>
          </p:nvCxnSpPr>
          <p:spPr>
            <a:xfrm>
              <a:off x="5098839" y="4413981"/>
              <a:ext cx="1166938" cy="1001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5E01B35-8EB7-48FD-BBF2-ACCF06EE021B}"/>
                </a:ext>
              </a:extLst>
            </p:cNvPr>
            <p:cNvCxnSpPr>
              <a:stCxn id="11" idx="4"/>
              <a:endCxn id="13" idx="0"/>
            </p:cNvCxnSpPr>
            <p:nvPr/>
          </p:nvCxnSpPr>
          <p:spPr>
            <a:xfrm>
              <a:off x="6361622" y="4456162"/>
              <a:ext cx="0" cy="9170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C9BA39D-3F74-47D9-A944-5BE4FB991D04}"/>
                </a:ext>
              </a:extLst>
            </p:cNvPr>
            <p:cNvCxnSpPr>
              <a:stCxn id="13" idx="6"/>
              <a:endCxn id="12" idx="2"/>
            </p:cNvCxnSpPr>
            <p:nvPr/>
          </p:nvCxnSpPr>
          <p:spPr>
            <a:xfrm>
              <a:off x="6497166" y="5517232"/>
              <a:ext cx="612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1113459-3A54-429C-A9EC-A1D63F6C2F4D}"/>
                </a:ext>
              </a:extLst>
            </p:cNvPr>
            <p:cNvSpPr/>
            <p:nvPr/>
          </p:nvSpPr>
          <p:spPr>
            <a:xfrm>
              <a:off x="6444208" y="2872681"/>
              <a:ext cx="144016" cy="1943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09B48C1-79B1-4DAE-87D6-C7FEFD9E9316}"/>
                </a:ext>
              </a:extLst>
            </p:cNvPr>
            <p:cNvSpPr/>
            <p:nvPr/>
          </p:nvSpPr>
          <p:spPr>
            <a:xfrm>
              <a:off x="6444208" y="5248945"/>
              <a:ext cx="144016" cy="1943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7C21E28-0AA6-46D0-ADFE-AFB31983299A}"/>
                </a:ext>
              </a:extLst>
            </p:cNvPr>
            <p:cNvCxnSpPr>
              <a:stCxn id="12" idx="0"/>
              <a:endCxn id="9" idx="4"/>
            </p:cNvCxnSpPr>
            <p:nvPr/>
          </p:nvCxnSpPr>
          <p:spPr>
            <a:xfrm flipH="1" flipV="1">
              <a:off x="7011801" y="3779515"/>
              <a:ext cx="232967" cy="15937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38D0C4-E46F-4062-B0A2-21E5EB621A55}"/>
              </a:ext>
            </a:extLst>
          </p:cNvPr>
          <p:cNvSpPr txBox="1"/>
          <p:nvPr/>
        </p:nvSpPr>
        <p:spPr>
          <a:xfrm>
            <a:off x="3431704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85E2CF67-54E6-4F4A-96F2-7F8C64712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66" y="4928538"/>
            <a:ext cx="7992888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G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= [[],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2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3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4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5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7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2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6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2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6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4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5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7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3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6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]]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visited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=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0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 *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8</a:t>
            </a:r>
            <a:b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dfs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endParaRPr lang="ko-KR" altLang="ko-KR" sz="2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2C2A1E-3DC7-427A-80E7-497681091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52" y="1327854"/>
            <a:ext cx="5256586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dfs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(v):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s = []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s.append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(v)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visited[v] = True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while s: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v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s.pop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(-1)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print(v, end=' ')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for w in G[v]: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if not visited[w]: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s.append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(w)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    visited[w] = True</a:t>
            </a:r>
            <a:endParaRPr lang="ko-KR" altLang="ko-KR" sz="160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F984730-DA1F-427D-AFE2-F0C9E892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C05DFD-9BE6-43FB-9ACB-BD2E858B9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5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8CE9037-399A-4235-94F2-E8749EE221DE}"/>
              </a:ext>
            </a:extLst>
          </p:cNvPr>
          <p:cNvGrpSpPr/>
          <p:nvPr/>
        </p:nvGrpSpPr>
        <p:grpSpPr>
          <a:xfrm>
            <a:off x="7687594" y="482291"/>
            <a:ext cx="2512862" cy="2846412"/>
            <a:chOff x="4867450" y="2814836"/>
            <a:chExt cx="2512862" cy="284641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2ACB989-D5F0-4D0E-8E2F-F885C18070F3}"/>
                </a:ext>
              </a:extLst>
            </p:cNvPr>
            <p:cNvSpPr/>
            <p:nvPr/>
          </p:nvSpPr>
          <p:spPr>
            <a:xfrm>
              <a:off x="6228184" y="2814836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CCECBF1-0A66-4507-B94E-6501D0C06CCE}"/>
                </a:ext>
              </a:extLst>
            </p:cNvPr>
            <p:cNvSpPr/>
            <p:nvPr/>
          </p:nvSpPr>
          <p:spPr>
            <a:xfrm>
              <a:off x="5544097" y="3491483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F8B80AC-CF0C-4D14-9FE4-78BA071019E9}"/>
                </a:ext>
              </a:extLst>
            </p:cNvPr>
            <p:cNvSpPr/>
            <p:nvPr/>
          </p:nvSpPr>
          <p:spPr>
            <a:xfrm>
              <a:off x="6876256" y="3491483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3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8A4C8B-8415-4FBB-8314-25324B8E3FAE}"/>
                </a:ext>
              </a:extLst>
            </p:cNvPr>
            <p:cNvSpPr/>
            <p:nvPr/>
          </p:nvSpPr>
          <p:spPr>
            <a:xfrm>
              <a:off x="4867450" y="4168130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4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6EDAB8-59D6-4687-856C-1EDAA93F6EB7}"/>
                </a:ext>
              </a:extLst>
            </p:cNvPr>
            <p:cNvSpPr/>
            <p:nvPr/>
          </p:nvSpPr>
          <p:spPr>
            <a:xfrm>
              <a:off x="6226077" y="4168130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5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006FF47-292E-4501-A2A0-2FDF3CF0F387}"/>
                </a:ext>
              </a:extLst>
            </p:cNvPr>
            <p:cNvSpPr/>
            <p:nvPr/>
          </p:nvSpPr>
          <p:spPr>
            <a:xfrm>
              <a:off x="7109223" y="5373216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7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C5D3F0B-77F1-467A-9D16-B223AA7BFE74}"/>
                </a:ext>
              </a:extLst>
            </p:cNvPr>
            <p:cNvSpPr/>
            <p:nvPr/>
          </p:nvSpPr>
          <p:spPr>
            <a:xfrm>
              <a:off x="6226077" y="5373216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6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4E40BB9-5158-4521-8AE4-E0E84A92894F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5775486" y="3060687"/>
              <a:ext cx="492398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705D248-6380-40E5-BC5A-A662160B8CB8}"/>
                </a:ext>
              </a:extLst>
            </p:cNvPr>
            <p:cNvCxnSpPr>
              <a:stCxn id="8" idx="3"/>
              <a:endCxn id="10" idx="7"/>
            </p:cNvCxnSpPr>
            <p:nvPr/>
          </p:nvCxnSpPr>
          <p:spPr>
            <a:xfrm flipH="1">
              <a:off x="5098839" y="3737334"/>
              <a:ext cx="484958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6F678EA-C18E-4D39-96FF-32FBB19759D4}"/>
                </a:ext>
              </a:extLst>
            </p:cNvPr>
            <p:cNvCxnSpPr>
              <a:stCxn id="8" idx="5"/>
              <a:endCxn id="11" idx="1"/>
            </p:cNvCxnSpPr>
            <p:nvPr/>
          </p:nvCxnSpPr>
          <p:spPr>
            <a:xfrm>
              <a:off x="5775486" y="3737334"/>
              <a:ext cx="490291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79E55F-2AE5-4F86-84C5-8857DD4E4828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6459573" y="3060687"/>
              <a:ext cx="456383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BC4B41C-AC9C-445E-98AC-5351643EEF7B}"/>
                </a:ext>
              </a:extLst>
            </p:cNvPr>
            <p:cNvCxnSpPr>
              <a:stCxn id="10" idx="5"/>
              <a:endCxn id="13" idx="1"/>
            </p:cNvCxnSpPr>
            <p:nvPr/>
          </p:nvCxnSpPr>
          <p:spPr>
            <a:xfrm>
              <a:off x="5098839" y="4413981"/>
              <a:ext cx="1166938" cy="1001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5E01B35-8EB7-48FD-BBF2-ACCF06EE021B}"/>
                </a:ext>
              </a:extLst>
            </p:cNvPr>
            <p:cNvCxnSpPr>
              <a:stCxn id="11" idx="4"/>
              <a:endCxn id="13" idx="0"/>
            </p:cNvCxnSpPr>
            <p:nvPr/>
          </p:nvCxnSpPr>
          <p:spPr>
            <a:xfrm>
              <a:off x="6361622" y="4456162"/>
              <a:ext cx="0" cy="9170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C9BA39D-3F74-47D9-A944-5BE4FB991D04}"/>
                </a:ext>
              </a:extLst>
            </p:cNvPr>
            <p:cNvCxnSpPr>
              <a:stCxn id="13" idx="6"/>
              <a:endCxn id="12" idx="2"/>
            </p:cNvCxnSpPr>
            <p:nvPr/>
          </p:nvCxnSpPr>
          <p:spPr>
            <a:xfrm>
              <a:off x="6497166" y="5517232"/>
              <a:ext cx="612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1113459-3A54-429C-A9EC-A1D63F6C2F4D}"/>
                </a:ext>
              </a:extLst>
            </p:cNvPr>
            <p:cNvSpPr/>
            <p:nvPr/>
          </p:nvSpPr>
          <p:spPr>
            <a:xfrm>
              <a:off x="6444208" y="2872681"/>
              <a:ext cx="144016" cy="1943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09B48C1-79B1-4DAE-87D6-C7FEFD9E9316}"/>
                </a:ext>
              </a:extLst>
            </p:cNvPr>
            <p:cNvSpPr/>
            <p:nvPr/>
          </p:nvSpPr>
          <p:spPr>
            <a:xfrm>
              <a:off x="6444208" y="5248945"/>
              <a:ext cx="144016" cy="1943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7C21E28-0AA6-46D0-ADFE-AFB31983299A}"/>
                </a:ext>
              </a:extLst>
            </p:cNvPr>
            <p:cNvCxnSpPr>
              <a:stCxn id="12" idx="0"/>
              <a:endCxn id="9" idx="4"/>
            </p:cNvCxnSpPr>
            <p:nvPr/>
          </p:nvCxnSpPr>
          <p:spPr>
            <a:xfrm flipH="1" flipV="1">
              <a:off x="7011801" y="3779515"/>
              <a:ext cx="232967" cy="15937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38D0C4-E46F-4062-B0A2-21E5EB621A55}"/>
              </a:ext>
            </a:extLst>
          </p:cNvPr>
          <p:cNvSpPr txBox="1"/>
          <p:nvPr/>
        </p:nvSpPr>
        <p:spPr>
          <a:xfrm>
            <a:off x="3431704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85E2CF67-54E6-4F4A-96F2-7F8C64712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66" y="4928538"/>
            <a:ext cx="7992888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G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= [[],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2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3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4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5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7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2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6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2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6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4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5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7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3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6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]]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visited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=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0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 *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8</a:t>
            </a:r>
            <a:b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dfs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endParaRPr lang="ko-KR" altLang="ko-KR" sz="2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3" y="2639"/>
            <a:ext cx="683568" cy="683568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51585" y="1597496"/>
            <a:ext cx="3102131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def dfsr(v):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visited[v] =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True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print(v, end =' ')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for w in G[v]: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if not visited[w]: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dfsr(w)</a:t>
            </a:r>
          </a:p>
        </p:txBody>
      </p:sp>
    </p:spTree>
    <p:extLst>
      <p:ext uri="{BB962C8B-B14F-4D97-AF65-F5344CB8AC3E}">
        <p14:creationId xmlns:p14="http://schemas.microsoft.com/office/powerpoint/2010/main" val="12819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F984730-DA1F-427D-AFE2-F0C9E892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C05DFD-9BE6-43FB-9ACB-BD2E858B9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6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8CE9037-399A-4235-94F2-E8749EE221DE}"/>
              </a:ext>
            </a:extLst>
          </p:cNvPr>
          <p:cNvGrpSpPr/>
          <p:nvPr/>
        </p:nvGrpSpPr>
        <p:grpSpPr>
          <a:xfrm>
            <a:off x="2175273" y="1207532"/>
            <a:ext cx="2512862" cy="2846412"/>
            <a:chOff x="4867450" y="2814836"/>
            <a:chExt cx="2512862" cy="284641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2ACB989-D5F0-4D0E-8E2F-F885C18070F3}"/>
                </a:ext>
              </a:extLst>
            </p:cNvPr>
            <p:cNvSpPr/>
            <p:nvPr/>
          </p:nvSpPr>
          <p:spPr>
            <a:xfrm>
              <a:off x="6228184" y="2814836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CCECBF1-0A66-4507-B94E-6501D0C06CCE}"/>
                </a:ext>
              </a:extLst>
            </p:cNvPr>
            <p:cNvSpPr/>
            <p:nvPr/>
          </p:nvSpPr>
          <p:spPr>
            <a:xfrm>
              <a:off x="5544097" y="3491483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F8B80AC-CF0C-4D14-9FE4-78BA071019E9}"/>
                </a:ext>
              </a:extLst>
            </p:cNvPr>
            <p:cNvSpPr/>
            <p:nvPr/>
          </p:nvSpPr>
          <p:spPr>
            <a:xfrm>
              <a:off x="6876256" y="3491483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3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8A4C8B-8415-4FBB-8314-25324B8E3FAE}"/>
                </a:ext>
              </a:extLst>
            </p:cNvPr>
            <p:cNvSpPr/>
            <p:nvPr/>
          </p:nvSpPr>
          <p:spPr>
            <a:xfrm>
              <a:off x="4867450" y="4168130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4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6EDAB8-59D6-4687-856C-1EDAA93F6EB7}"/>
                </a:ext>
              </a:extLst>
            </p:cNvPr>
            <p:cNvSpPr/>
            <p:nvPr/>
          </p:nvSpPr>
          <p:spPr>
            <a:xfrm>
              <a:off x="6226077" y="4168130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5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006FF47-292E-4501-A2A0-2FDF3CF0F387}"/>
                </a:ext>
              </a:extLst>
            </p:cNvPr>
            <p:cNvSpPr/>
            <p:nvPr/>
          </p:nvSpPr>
          <p:spPr>
            <a:xfrm>
              <a:off x="7109223" y="5373216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7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C5D3F0B-77F1-467A-9D16-B223AA7BFE74}"/>
                </a:ext>
              </a:extLst>
            </p:cNvPr>
            <p:cNvSpPr/>
            <p:nvPr/>
          </p:nvSpPr>
          <p:spPr>
            <a:xfrm>
              <a:off x="6226077" y="5373216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6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4E40BB9-5158-4521-8AE4-E0E84A92894F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5775486" y="3060687"/>
              <a:ext cx="492398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705D248-6380-40E5-BC5A-A662160B8CB8}"/>
                </a:ext>
              </a:extLst>
            </p:cNvPr>
            <p:cNvCxnSpPr>
              <a:stCxn id="8" idx="3"/>
              <a:endCxn id="10" idx="7"/>
            </p:cNvCxnSpPr>
            <p:nvPr/>
          </p:nvCxnSpPr>
          <p:spPr>
            <a:xfrm flipH="1">
              <a:off x="5098839" y="3737334"/>
              <a:ext cx="484958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6F678EA-C18E-4D39-96FF-32FBB19759D4}"/>
                </a:ext>
              </a:extLst>
            </p:cNvPr>
            <p:cNvCxnSpPr>
              <a:stCxn id="8" idx="5"/>
              <a:endCxn id="11" idx="1"/>
            </p:cNvCxnSpPr>
            <p:nvPr/>
          </p:nvCxnSpPr>
          <p:spPr>
            <a:xfrm>
              <a:off x="5775486" y="3737334"/>
              <a:ext cx="490291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79E55F-2AE5-4F86-84C5-8857DD4E4828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6459573" y="3060687"/>
              <a:ext cx="456383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BC4B41C-AC9C-445E-98AC-5351643EEF7B}"/>
                </a:ext>
              </a:extLst>
            </p:cNvPr>
            <p:cNvCxnSpPr>
              <a:stCxn id="10" idx="5"/>
              <a:endCxn id="13" idx="1"/>
            </p:cNvCxnSpPr>
            <p:nvPr/>
          </p:nvCxnSpPr>
          <p:spPr>
            <a:xfrm>
              <a:off x="5098839" y="4413981"/>
              <a:ext cx="1166938" cy="1001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5E01B35-8EB7-48FD-BBF2-ACCF06EE021B}"/>
                </a:ext>
              </a:extLst>
            </p:cNvPr>
            <p:cNvCxnSpPr>
              <a:stCxn id="11" idx="4"/>
              <a:endCxn id="13" idx="0"/>
            </p:cNvCxnSpPr>
            <p:nvPr/>
          </p:nvCxnSpPr>
          <p:spPr>
            <a:xfrm>
              <a:off x="6361622" y="4456162"/>
              <a:ext cx="0" cy="9170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C9BA39D-3F74-47D9-A944-5BE4FB991D04}"/>
                </a:ext>
              </a:extLst>
            </p:cNvPr>
            <p:cNvCxnSpPr>
              <a:stCxn id="13" idx="6"/>
              <a:endCxn id="12" idx="2"/>
            </p:cNvCxnSpPr>
            <p:nvPr/>
          </p:nvCxnSpPr>
          <p:spPr>
            <a:xfrm>
              <a:off x="6497166" y="5517232"/>
              <a:ext cx="612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1113459-3A54-429C-A9EC-A1D63F6C2F4D}"/>
                </a:ext>
              </a:extLst>
            </p:cNvPr>
            <p:cNvSpPr/>
            <p:nvPr/>
          </p:nvSpPr>
          <p:spPr>
            <a:xfrm>
              <a:off x="6444208" y="2872681"/>
              <a:ext cx="144016" cy="1943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09B48C1-79B1-4DAE-87D6-C7FEFD9E9316}"/>
                </a:ext>
              </a:extLst>
            </p:cNvPr>
            <p:cNvSpPr/>
            <p:nvPr/>
          </p:nvSpPr>
          <p:spPr>
            <a:xfrm>
              <a:off x="6444208" y="5248945"/>
              <a:ext cx="144016" cy="1943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7C21E28-0AA6-46D0-ADFE-AFB31983299A}"/>
                </a:ext>
              </a:extLst>
            </p:cNvPr>
            <p:cNvCxnSpPr>
              <a:stCxn id="12" idx="0"/>
              <a:endCxn id="9" idx="4"/>
            </p:cNvCxnSpPr>
            <p:nvPr/>
          </p:nvCxnSpPr>
          <p:spPr>
            <a:xfrm flipH="1" flipV="1">
              <a:off x="7011801" y="3779515"/>
              <a:ext cx="232967" cy="15937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38D0C4-E46F-4062-B0A2-21E5EB621A55}"/>
              </a:ext>
            </a:extLst>
          </p:cNvPr>
          <p:cNvSpPr txBox="1"/>
          <p:nvPr/>
        </p:nvSpPr>
        <p:spPr>
          <a:xfrm>
            <a:off x="3431704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3" y="2639"/>
            <a:ext cx="683568" cy="68356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152412" y="1209789"/>
          <a:ext cx="48642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5158490" y="1790310"/>
          <a:ext cx="48642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5146628" y="2455223"/>
          <a:ext cx="48642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5145342" y="3049688"/>
          <a:ext cx="48642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152411" y="3733114"/>
          <a:ext cx="48642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5145341" y="4371942"/>
          <a:ext cx="48642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145340" y="5100256"/>
          <a:ext cx="48642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8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03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F984730-DA1F-427D-AFE2-F0C9E892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C05DFD-9BE6-43FB-9ACB-BD2E858B9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7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8CE9037-399A-4235-94F2-E8749EE221DE}"/>
              </a:ext>
            </a:extLst>
          </p:cNvPr>
          <p:cNvGrpSpPr/>
          <p:nvPr/>
        </p:nvGrpSpPr>
        <p:grpSpPr>
          <a:xfrm>
            <a:off x="7687594" y="482291"/>
            <a:ext cx="2512862" cy="2846412"/>
            <a:chOff x="4867450" y="2814836"/>
            <a:chExt cx="2512862" cy="284641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2ACB989-D5F0-4D0E-8E2F-F885C18070F3}"/>
                </a:ext>
              </a:extLst>
            </p:cNvPr>
            <p:cNvSpPr/>
            <p:nvPr/>
          </p:nvSpPr>
          <p:spPr>
            <a:xfrm>
              <a:off x="6228184" y="2814836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CCECBF1-0A66-4507-B94E-6501D0C06CCE}"/>
                </a:ext>
              </a:extLst>
            </p:cNvPr>
            <p:cNvSpPr/>
            <p:nvPr/>
          </p:nvSpPr>
          <p:spPr>
            <a:xfrm>
              <a:off x="5544097" y="3491483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F8B80AC-CF0C-4D14-9FE4-78BA071019E9}"/>
                </a:ext>
              </a:extLst>
            </p:cNvPr>
            <p:cNvSpPr/>
            <p:nvPr/>
          </p:nvSpPr>
          <p:spPr>
            <a:xfrm>
              <a:off x="6876256" y="3491483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3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8A4C8B-8415-4FBB-8314-25324B8E3FAE}"/>
                </a:ext>
              </a:extLst>
            </p:cNvPr>
            <p:cNvSpPr/>
            <p:nvPr/>
          </p:nvSpPr>
          <p:spPr>
            <a:xfrm>
              <a:off x="4867450" y="4168130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4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6EDAB8-59D6-4687-856C-1EDAA93F6EB7}"/>
                </a:ext>
              </a:extLst>
            </p:cNvPr>
            <p:cNvSpPr/>
            <p:nvPr/>
          </p:nvSpPr>
          <p:spPr>
            <a:xfrm>
              <a:off x="6226077" y="4168130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5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006FF47-292E-4501-A2A0-2FDF3CF0F387}"/>
                </a:ext>
              </a:extLst>
            </p:cNvPr>
            <p:cNvSpPr/>
            <p:nvPr/>
          </p:nvSpPr>
          <p:spPr>
            <a:xfrm>
              <a:off x="7109223" y="5373216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7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C5D3F0B-77F1-467A-9D16-B223AA7BFE74}"/>
                </a:ext>
              </a:extLst>
            </p:cNvPr>
            <p:cNvSpPr/>
            <p:nvPr/>
          </p:nvSpPr>
          <p:spPr>
            <a:xfrm>
              <a:off x="6226077" y="5373216"/>
              <a:ext cx="271089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6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4E40BB9-5158-4521-8AE4-E0E84A92894F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5775486" y="3060687"/>
              <a:ext cx="492398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705D248-6380-40E5-BC5A-A662160B8CB8}"/>
                </a:ext>
              </a:extLst>
            </p:cNvPr>
            <p:cNvCxnSpPr>
              <a:stCxn id="8" idx="3"/>
              <a:endCxn id="10" idx="7"/>
            </p:cNvCxnSpPr>
            <p:nvPr/>
          </p:nvCxnSpPr>
          <p:spPr>
            <a:xfrm flipH="1">
              <a:off x="5098839" y="3737334"/>
              <a:ext cx="484958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6F678EA-C18E-4D39-96FF-32FBB19759D4}"/>
                </a:ext>
              </a:extLst>
            </p:cNvPr>
            <p:cNvCxnSpPr>
              <a:stCxn id="8" idx="5"/>
              <a:endCxn id="11" idx="1"/>
            </p:cNvCxnSpPr>
            <p:nvPr/>
          </p:nvCxnSpPr>
          <p:spPr>
            <a:xfrm>
              <a:off x="5775486" y="3737334"/>
              <a:ext cx="490291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79E55F-2AE5-4F86-84C5-8857DD4E4828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6459573" y="3060687"/>
              <a:ext cx="456383" cy="472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BC4B41C-AC9C-445E-98AC-5351643EEF7B}"/>
                </a:ext>
              </a:extLst>
            </p:cNvPr>
            <p:cNvCxnSpPr>
              <a:stCxn id="10" idx="5"/>
              <a:endCxn id="13" idx="1"/>
            </p:cNvCxnSpPr>
            <p:nvPr/>
          </p:nvCxnSpPr>
          <p:spPr>
            <a:xfrm>
              <a:off x="5098839" y="4413981"/>
              <a:ext cx="1166938" cy="1001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5E01B35-8EB7-48FD-BBF2-ACCF06EE021B}"/>
                </a:ext>
              </a:extLst>
            </p:cNvPr>
            <p:cNvCxnSpPr>
              <a:stCxn id="11" idx="4"/>
              <a:endCxn id="13" idx="0"/>
            </p:cNvCxnSpPr>
            <p:nvPr/>
          </p:nvCxnSpPr>
          <p:spPr>
            <a:xfrm>
              <a:off x="6361622" y="4456162"/>
              <a:ext cx="0" cy="9170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C9BA39D-3F74-47D9-A944-5BE4FB991D04}"/>
                </a:ext>
              </a:extLst>
            </p:cNvPr>
            <p:cNvCxnSpPr>
              <a:stCxn id="13" idx="6"/>
              <a:endCxn id="12" idx="2"/>
            </p:cNvCxnSpPr>
            <p:nvPr/>
          </p:nvCxnSpPr>
          <p:spPr>
            <a:xfrm>
              <a:off x="6497166" y="5517232"/>
              <a:ext cx="612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1113459-3A54-429C-A9EC-A1D63F6C2F4D}"/>
                </a:ext>
              </a:extLst>
            </p:cNvPr>
            <p:cNvSpPr/>
            <p:nvPr/>
          </p:nvSpPr>
          <p:spPr>
            <a:xfrm>
              <a:off x="6444208" y="2872681"/>
              <a:ext cx="144016" cy="1943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09B48C1-79B1-4DAE-87D6-C7FEFD9E9316}"/>
                </a:ext>
              </a:extLst>
            </p:cNvPr>
            <p:cNvSpPr/>
            <p:nvPr/>
          </p:nvSpPr>
          <p:spPr>
            <a:xfrm>
              <a:off x="6444208" y="5248945"/>
              <a:ext cx="144016" cy="1943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7C21E28-0AA6-46D0-ADFE-AFB31983299A}"/>
                </a:ext>
              </a:extLst>
            </p:cNvPr>
            <p:cNvCxnSpPr>
              <a:stCxn id="12" idx="0"/>
              <a:endCxn id="9" idx="4"/>
            </p:cNvCxnSpPr>
            <p:nvPr/>
          </p:nvCxnSpPr>
          <p:spPr>
            <a:xfrm flipH="1" flipV="1">
              <a:off x="7011801" y="3779515"/>
              <a:ext cx="232967" cy="15937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38D0C4-E46F-4062-B0A2-21E5EB621A55}"/>
              </a:ext>
            </a:extLst>
          </p:cNvPr>
          <p:cNvSpPr txBox="1"/>
          <p:nvPr/>
        </p:nvSpPr>
        <p:spPr>
          <a:xfrm>
            <a:off x="3431704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85E2CF67-54E6-4F4A-96F2-7F8C64712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66" y="4928538"/>
            <a:ext cx="7992888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G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= [[],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2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3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4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5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7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2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6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2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6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4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5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7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],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3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6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]]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visited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= [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0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 * 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8</a:t>
            </a:r>
            <a:b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dfs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endParaRPr lang="ko-KR" altLang="ko-KR" sz="2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3" y="2639"/>
            <a:ext cx="683568" cy="683568"/>
          </a:xfrm>
          <a:prstGeom prst="rect">
            <a:avLst/>
          </a:prstGeom>
        </p:spPr>
      </p:pic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078508" y="1445411"/>
            <a:ext cx="4280839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def bfs(v):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q = []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q.append(v)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visited[v] =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True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while q: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v = q.pop(0)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print(v, end=' ')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for w in G[v]: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if not visited[w]: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    q.append(w)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    visited[w] = True</a:t>
            </a:r>
          </a:p>
        </p:txBody>
      </p:sp>
    </p:spTree>
    <p:extLst>
      <p:ext uri="{BB962C8B-B14F-4D97-AF65-F5344CB8AC3E}">
        <p14:creationId xmlns:p14="http://schemas.microsoft.com/office/powerpoint/2010/main" val="8609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F984730-DA1F-427D-AFE2-F0C9E892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 </a:t>
            </a:r>
            <a:r>
              <a:rPr lang="ko-KR" altLang="en-US" dirty="0"/>
              <a:t>와</a:t>
            </a:r>
            <a:r>
              <a:rPr lang="en-US" altLang="ko-KR" dirty="0"/>
              <a:t> DFS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C05DFD-9BE6-43FB-9ACB-BD2E858B9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8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38D0C4-E46F-4062-B0A2-21E5EB621A55}"/>
              </a:ext>
            </a:extLst>
          </p:cNvPr>
          <p:cNvSpPr txBox="1"/>
          <p:nvPr/>
        </p:nvSpPr>
        <p:spPr>
          <a:xfrm>
            <a:off x="3431704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B7D2FD-D7A7-4AF3-99D2-8A3D38ABF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992" y="1334162"/>
            <a:ext cx="5085964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dfs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(v):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s = []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s.append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(v)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visited[v] = True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while s: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v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s.pop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(-1)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print(v, end='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')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for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w in G[v]: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if not visited[w]: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s.append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(w)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visited[w] = True</a:t>
            </a:r>
            <a:endParaRPr lang="ko-KR" altLang="ko-KR" sz="160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22566019-BBB8-41A2-91BE-3CF5C48C8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023" y="1327854"/>
            <a:ext cx="4104457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def bfs(v):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q = []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q.append(v)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visited[v] =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True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while q: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v = q.pop(0)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print(v, end=' ')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for w in G[v]: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if not visited[w]: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    q.append(w)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    visited[w] = True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418</Words>
  <Application>Microsoft Office PowerPoint</Application>
  <PresentationFormat>와이드스크린</PresentationFormat>
  <Paragraphs>135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1훈막대연필 R</vt:lpstr>
      <vt:lpstr>HY헤드라인M</vt:lpstr>
      <vt:lpstr>샘물체</vt:lpstr>
      <vt:lpstr>Arial</vt:lpstr>
      <vt:lpstr>Consolas</vt:lpstr>
      <vt:lpstr>맑은 고딕</vt:lpstr>
      <vt:lpstr>1_테마1</vt:lpstr>
      <vt:lpstr>DFS</vt:lpstr>
      <vt:lpstr>DFS</vt:lpstr>
      <vt:lpstr>DFS</vt:lpstr>
      <vt:lpstr>DFS</vt:lpstr>
      <vt:lpstr>DFS</vt:lpstr>
      <vt:lpstr>BFS</vt:lpstr>
      <vt:lpstr>BFS</vt:lpstr>
      <vt:lpstr>BFS 와 DFS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</dc:title>
  <dc:creator>SSAFY_example</dc:creator>
  <cp:lastModifiedBy>SSAFY_example</cp:lastModifiedBy>
  <cp:revision>5</cp:revision>
  <dcterms:created xsi:type="dcterms:W3CDTF">2021-08-19T01:17:43Z</dcterms:created>
  <dcterms:modified xsi:type="dcterms:W3CDTF">2021-08-19T03:32:39Z</dcterms:modified>
</cp:coreProperties>
</file>