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5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600" y="730801"/>
            <a:ext cx="109728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76104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5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5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3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0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6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7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7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797A-D624-4D93-8844-6B29212469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3173-4DDE-47F1-900D-7C89843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25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부분집합 생성 재귀적 </a:t>
            </a:r>
            <a:r>
              <a:rPr lang="ko-KR" altLang="en-US" dirty="0" smtClean="0"/>
              <a:t>알고리즘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FCBB86-B7F7-4E03-8D4E-0B8A081F749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3" y="2639"/>
            <a:ext cx="683568" cy="68356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51585" y="1394069"/>
            <a:ext cx="6394995" cy="42484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power_set_r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(k):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if k == N: print(a)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else: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a[k] = 1; 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power_set_r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(k + 1)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a[k] = 0; 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power_set_r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(k + 1)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2000" dirty="0">
              <a:solidFill>
                <a:prstClr val="black"/>
              </a:solidFill>
              <a:latin typeface="Consolas" pitchFamily="49" charset="0"/>
              <a:ea typeface="맑은 고딕" panose="020B0503020000020004" pitchFamily="50" charset="-127"/>
              <a:cs typeface="Consolas" pitchFamily="49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pt-BR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 = 3</a:t>
            </a:r>
          </a:p>
          <a:p>
            <a:pPr lvl="0">
              <a:lnSpc>
                <a:spcPct val="150000"/>
              </a:lnSpc>
              <a:defRPr/>
            </a:pPr>
            <a:r>
              <a:rPr lang="pt-BR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 = [0] * N</a:t>
            </a:r>
          </a:p>
          <a:p>
            <a:pPr lvl="0">
              <a:lnSpc>
                <a:spcPct val="150000"/>
              </a:lnSpc>
              <a:defRPr/>
            </a:pPr>
            <a:r>
              <a:rPr lang="pt-BR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power_set_r(0)</a:t>
            </a:r>
            <a:endParaRPr lang="pt-BR" altLang="ko-KR" sz="2000" dirty="0">
              <a:solidFill>
                <a:prstClr val="black"/>
              </a:solidFill>
              <a:latin typeface="Consolas" pitchFamily="49" charset="0"/>
              <a:ea typeface="맑은 고딕" panose="020B0503020000020004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8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순열 생성 재귀적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FCBB86-B7F7-4E03-8D4E-0B8A081F749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3592" y="1556792"/>
            <a:ext cx="6840760" cy="34563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perm(k)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 (k == R) 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print_arr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: k ~ N - 1)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swap(k, 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perm(k + 1)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swap(k, 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순열 생성 재귀적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FCBB86-B7F7-4E03-8D4E-0B8A081F749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3592" y="1340768"/>
            <a:ext cx="6840760" cy="4896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Visited[N-1]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perm(k)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 (k == N) 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print_arr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: 0 ~ N - 1)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if (visited[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]) continue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t[k] = a[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visited[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 = true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perm(k + 1)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visited[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 = false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8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샘물체</vt:lpstr>
      <vt:lpstr>Arial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SSAFY_example</dc:creator>
  <cp:lastModifiedBy>SSAFY_example</cp:lastModifiedBy>
  <cp:revision>1</cp:revision>
  <dcterms:created xsi:type="dcterms:W3CDTF">2021-08-23T07:10:16Z</dcterms:created>
  <dcterms:modified xsi:type="dcterms:W3CDTF">2021-08-23T07:10:32Z</dcterms:modified>
</cp:coreProperties>
</file>