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084A-4561-41FB-86CE-2D89A041F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14BA6-60D0-4BAC-9523-AE8A700DA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A4419-16E9-42A7-AD2C-6B44E8D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B2609-BD61-4341-B8ED-BC68261A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C3549-D6A0-434F-BDE3-25A488FE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3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97D8-DBD8-46E6-BED0-5C962E2F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1C8407-2A36-45FE-A77E-CE7B987E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82AA8-6E02-4C24-BD31-22B74B94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C0640-3F1C-4AE1-9183-8E222ECA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2F7EB-E6A0-43D0-8695-F1CB456C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EB0D60-0A07-401C-95DE-5E065E6DA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BC45C-55FE-41C8-B137-6E561DFA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370F5-4AAD-406B-B90A-EAE88F5C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0F8CE-FAC4-4D62-A727-6EC09110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5EBE1-019C-46AB-B76A-70954A50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7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A5FDB-41A4-47BB-AED4-43B8D736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E4088-CD2F-458E-A40A-32785A76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43154-EB51-4108-9E05-1E6C2F9B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8EA6D-461D-4EAF-8EF0-80489DAC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ECF4-3E5E-4E1F-A7FF-A9AA4D6E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8B95B-C5BA-439A-8C77-55BDB52B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E3283-E6F7-4227-B391-AC85A4B6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F4E72-7DBB-4B34-8B97-E2C5F5B6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9C63-1274-411E-904C-CE43D3BF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D5F20-D484-41F2-94FA-A18685D6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24DD5-AA09-4D25-849D-C916E884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578B4-BF5F-40FA-BA2D-8049637D1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F921D-80FC-4675-A629-506CA9818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5F862-A7A0-4487-B2D1-31E5ACA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8F04A-74B7-4DB4-BA3A-5177C2A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2AA59-8B2C-413D-B8D1-1894ED6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6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82635-DE8A-41CB-BCA7-6D68D779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4D45-4CE8-4D2E-BA5C-A32FE2AB7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E1C96-13F9-4843-8168-FEA85A2E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7593-BC0C-44E4-AF33-B4A2332BC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656E91-12C8-4D9E-9D93-93D89DDA5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94CC79-160B-403F-B3CA-A90CE63B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835C0C-6766-418D-8A8E-3C443D62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0919A2-4D00-4667-AA22-FD097FB4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8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C6991-B6C4-4ED8-AAB4-C84DA8D4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6718FF-35CF-4356-B44A-CBCFD623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F3F6E9-9D15-4088-94C7-CF40F842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9EF4AE-F7D7-44B5-BF97-3848B2F7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05362-E43D-457A-A4F3-B00A5A10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FA003C-E9FE-42A1-AAFB-B6BF97FB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09395-D53F-4427-BB49-4C229561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3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E97C9-58F4-435E-964E-73851A1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A0582-23DF-46AE-9D5B-7A735924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0DCF5-A44F-4050-92DB-9A4D41A6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A92AF-84FE-48B0-BF99-93A97C66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1FB5D-FA85-404C-8D99-C1BABE32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22259-8F51-4BCF-805B-D771490E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A2738-E0F0-4104-851C-488DCD1B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F86B3B-173F-4350-AB89-3CBD8FB8B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F4B01-0728-49AC-978B-E5C195BE3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BE143-FA0D-44C0-A229-4E9969E2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37963-5D4C-4A73-9AA4-C44006D0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EE7C7-02B6-45BD-A18E-485F374A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AFD32-2701-43B9-82BE-F3E5A659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77961-9126-4336-A8BE-EAC273D7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6054B-7795-4293-9AD6-82D76747A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808B-0414-48E7-ABC6-9201C929BCE2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6CCB5-A898-4C0B-BA47-95F7971A2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B65DD-18D6-425A-BE36-567CFB86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58B8-98CD-4F22-A1CD-65D69F47A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1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C29501-2BA4-4B8B-998E-53AB1444C5DE}"/>
              </a:ext>
            </a:extLst>
          </p:cNvPr>
          <p:cNvSpPr/>
          <p:nvPr/>
        </p:nvSpPr>
        <p:spPr>
          <a:xfrm>
            <a:off x="687860" y="387177"/>
            <a:ext cx="1293340" cy="9638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18371A-150C-4DED-9356-1BB791D1520B}"/>
              </a:ext>
            </a:extLst>
          </p:cNvPr>
          <p:cNvSpPr/>
          <p:nvPr/>
        </p:nvSpPr>
        <p:spPr>
          <a:xfrm>
            <a:off x="543698" y="477794"/>
            <a:ext cx="1293340" cy="9638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대지, 건물, 실외이(가) 표시된 사진&#10;&#10;높은 신뢰도로 생성된 설명">
            <a:extLst>
              <a:ext uri="{FF2B5EF4-FFF2-40B4-BE49-F238E27FC236}">
                <a16:creationId xmlns:a16="http://schemas.microsoft.com/office/drawing/2014/main" id="{9DCB8454-0667-4F8E-A9EC-052EF622F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"/>
          <a:stretch/>
        </p:blipFill>
        <p:spPr>
          <a:xfrm>
            <a:off x="444844" y="576651"/>
            <a:ext cx="1286718" cy="955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4E4136-33E6-408D-B2CB-5E9380359B19}"/>
              </a:ext>
            </a:extLst>
          </p:cNvPr>
          <p:cNvSpPr txBox="1"/>
          <p:nvPr/>
        </p:nvSpPr>
        <p:spPr>
          <a:xfrm>
            <a:off x="692788" y="887056"/>
            <a:ext cx="8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C242C-A609-4DB9-A0FE-2D1D5EB03965}"/>
              </a:ext>
            </a:extLst>
          </p:cNvPr>
          <p:cNvSpPr txBox="1"/>
          <p:nvPr/>
        </p:nvSpPr>
        <p:spPr>
          <a:xfrm>
            <a:off x="486839" y="1588765"/>
            <a:ext cx="122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(160, 256, 3)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4493EE-2736-4114-97F0-F0E2B0D60A47}"/>
              </a:ext>
            </a:extLst>
          </p:cNvPr>
          <p:cNvSpPr/>
          <p:nvPr/>
        </p:nvSpPr>
        <p:spPr>
          <a:xfrm>
            <a:off x="3303376" y="387177"/>
            <a:ext cx="1293340" cy="9638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DD1051-40B0-4FA8-B4B1-D43B4AB9D165}"/>
              </a:ext>
            </a:extLst>
          </p:cNvPr>
          <p:cNvSpPr/>
          <p:nvPr/>
        </p:nvSpPr>
        <p:spPr>
          <a:xfrm>
            <a:off x="3159214" y="477794"/>
            <a:ext cx="1293340" cy="9638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3DFD30-1240-426E-85C1-080500CC5841}"/>
              </a:ext>
            </a:extLst>
          </p:cNvPr>
          <p:cNvSpPr txBox="1"/>
          <p:nvPr/>
        </p:nvSpPr>
        <p:spPr>
          <a:xfrm>
            <a:off x="2920237" y="1592872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(1, 160, 256, 3)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D451CE-D687-416B-B5AF-6A4AAFBB62C7}"/>
              </a:ext>
            </a:extLst>
          </p:cNvPr>
          <p:cNvSpPr/>
          <p:nvPr/>
        </p:nvSpPr>
        <p:spPr>
          <a:xfrm>
            <a:off x="3010046" y="576651"/>
            <a:ext cx="1293340" cy="9638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E8E5CF-4E8A-4D0D-A568-1B3BD22C205E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1731562" y="1054445"/>
            <a:ext cx="1278484" cy="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D6698C-F351-466C-B305-D3E24FDE3FD7}"/>
              </a:ext>
            </a:extLst>
          </p:cNvPr>
          <p:cNvSpPr txBox="1"/>
          <p:nvPr/>
        </p:nvSpPr>
        <p:spPr>
          <a:xfrm>
            <a:off x="2042984" y="733168"/>
            <a:ext cx="86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reshape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14686-C165-43F3-A101-6B95A418E07A}"/>
              </a:ext>
            </a:extLst>
          </p:cNvPr>
          <p:cNvSpPr txBox="1"/>
          <p:nvPr/>
        </p:nvSpPr>
        <p:spPr>
          <a:xfrm>
            <a:off x="3257259" y="851470"/>
            <a:ext cx="8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D55C7F-CA6D-46FE-945A-F4486D94BB67}"/>
              </a:ext>
            </a:extLst>
          </p:cNvPr>
          <p:cNvSpPr/>
          <p:nvPr/>
        </p:nvSpPr>
        <p:spPr>
          <a:xfrm>
            <a:off x="6341444" y="469554"/>
            <a:ext cx="995235" cy="769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EB08C2-97FC-492F-9213-9A9ED2096934}"/>
              </a:ext>
            </a:extLst>
          </p:cNvPr>
          <p:cNvSpPr/>
          <p:nvPr/>
        </p:nvSpPr>
        <p:spPr>
          <a:xfrm>
            <a:off x="6197282" y="560171"/>
            <a:ext cx="995235" cy="769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62462E-8BB3-4166-A042-19E31EB04649}"/>
              </a:ext>
            </a:extLst>
          </p:cNvPr>
          <p:cNvSpPr txBox="1"/>
          <p:nvPr/>
        </p:nvSpPr>
        <p:spPr>
          <a:xfrm>
            <a:off x="5863722" y="1588764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(1, 78, 126, 16)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2F8344-E9C9-4647-A913-BFBACDCBF73B}"/>
              </a:ext>
            </a:extLst>
          </p:cNvPr>
          <p:cNvSpPr/>
          <p:nvPr/>
        </p:nvSpPr>
        <p:spPr>
          <a:xfrm>
            <a:off x="6048114" y="659028"/>
            <a:ext cx="995235" cy="769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AD57CB8-8759-43C6-956C-23546EF2CCB3}"/>
              </a:ext>
            </a:extLst>
          </p:cNvPr>
          <p:cNvCxnSpPr>
            <a:cxnSpLocks/>
            <a:stCxn id="22" idx="3"/>
            <a:endCxn id="44" idx="1"/>
          </p:cNvCxnSpPr>
          <p:nvPr/>
        </p:nvCxnSpPr>
        <p:spPr>
          <a:xfrm flipV="1">
            <a:off x="4303386" y="1043570"/>
            <a:ext cx="1744728" cy="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82A8A5-60A7-4542-8D7E-A732CFD5E578}"/>
              </a:ext>
            </a:extLst>
          </p:cNvPr>
          <p:cNvSpPr txBox="1"/>
          <p:nvPr/>
        </p:nvSpPr>
        <p:spPr>
          <a:xfrm>
            <a:off x="4614808" y="729048"/>
            <a:ext cx="86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conv2d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DBA31E-208D-40C4-BEA3-98BF9E14467B}"/>
              </a:ext>
            </a:extLst>
          </p:cNvPr>
          <p:cNvSpPr txBox="1"/>
          <p:nvPr/>
        </p:nvSpPr>
        <p:spPr>
          <a:xfrm>
            <a:off x="6120673" y="851470"/>
            <a:ext cx="85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conv1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69897D-F809-40A0-84D7-3EE4FF492DE9}"/>
              </a:ext>
            </a:extLst>
          </p:cNvPr>
          <p:cNvSpPr txBox="1"/>
          <p:nvPr/>
        </p:nvSpPr>
        <p:spPr>
          <a:xfrm>
            <a:off x="4623043" y="1078813"/>
            <a:ext cx="147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(5, 5, 3, 16)</a:t>
            </a:r>
          </a:p>
          <a:p>
            <a:r>
              <a:rPr lang="en-US" altLang="ko-KR" sz="1200" b="1" dirty="0"/>
              <a:t>s = (1, 2, 2, 1)</a:t>
            </a:r>
            <a:endParaRPr lang="ko-KR" altLang="en-US" sz="12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0898FF-98B9-46FA-8804-78EA79A136CD}"/>
              </a:ext>
            </a:extLst>
          </p:cNvPr>
          <p:cNvSpPr/>
          <p:nvPr/>
        </p:nvSpPr>
        <p:spPr>
          <a:xfrm>
            <a:off x="8449634" y="462804"/>
            <a:ext cx="995235" cy="769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A69CD6-7ADF-465D-8A65-E1A33F4F797D}"/>
              </a:ext>
            </a:extLst>
          </p:cNvPr>
          <p:cNvSpPr/>
          <p:nvPr/>
        </p:nvSpPr>
        <p:spPr>
          <a:xfrm>
            <a:off x="8305472" y="553421"/>
            <a:ext cx="995235" cy="769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76D879-E61A-4295-A8A4-F31BD057BAE7}"/>
              </a:ext>
            </a:extLst>
          </p:cNvPr>
          <p:cNvSpPr txBox="1"/>
          <p:nvPr/>
        </p:nvSpPr>
        <p:spPr>
          <a:xfrm>
            <a:off x="7971912" y="1582014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(1, 78, 126, 16)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9D49F60-745F-4CE9-BB32-880C9FFF366A}"/>
              </a:ext>
            </a:extLst>
          </p:cNvPr>
          <p:cNvSpPr/>
          <p:nvPr/>
        </p:nvSpPr>
        <p:spPr>
          <a:xfrm>
            <a:off x="8156304" y="652278"/>
            <a:ext cx="995235" cy="769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6B13A9C-5975-4FD2-8335-16E02175CEF7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7043349" y="1036820"/>
            <a:ext cx="1112955" cy="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258859A-0568-4873-8DC1-88866E633339}"/>
              </a:ext>
            </a:extLst>
          </p:cNvPr>
          <p:cNvSpPr txBox="1"/>
          <p:nvPr/>
        </p:nvSpPr>
        <p:spPr>
          <a:xfrm>
            <a:off x="7340839" y="722298"/>
            <a:ext cx="86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relu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C24242-DC80-45F7-A07A-D56E21DA876C}"/>
              </a:ext>
            </a:extLst>
          </p:cNvPr>
          <p:cNvSpPr txBox="1"/>
          <p:nvPr/>
        </p:nvSpPr>
        <p:spPr>
          <a:xfrm>
            <a:off x="8269975" y="845409"/>
            <a:ext cx="85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relu1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533E52-BC38-4EDB-B395-0726D39556ED}"/>
              </a:ext>
            </a:extLst>
          </p:cNvPr>
          <p:cNvSpPr/>
          <p:nvPr/>
        </p:nvSpPr>
        <p:spPr>
          <a:xfrm>
            <a:off x="11200075" y="477793"/>
            <a:ext cx="809147" cy="7011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C78281-68C7-4DAE-913E-018D45E83EFB}"/>
              </a:ext>
            </a:extLst>
          </p:cNvPr>
          <p:cNvSpPr/>
          <p:nvPr/>
        </p:nvSpPr>
        <p:spPr>
          <a:xfrm>
            <a:off x="11055913" y="568410"/>
            <a:ext cx="809147" cy="7011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C1AD85-696B-488F-9989-942C8DEB84EF}"/>
              </a:ext>
            </a:extLst>
          </p:cNvPr>
          <p:cNvSpPr txBox="1"/>
          <p:nvPr/>
        </p:nvSpPr>
        <p:spPr>
          <a:xfrm>
            <a:off x="10724007" y="1593908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(1, 39, 63, 16)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2ADF94E-B43A-4612-BB94-9F10E9AC3414}"/>
              </a:ext>
            </a:extLst>
          </p:cNvPr>
          <p:cNvSpPr/>
          <p:nvPr/>
        </p:nvSpPr>
        <p:spPr>
          <a:xfrm>
            <a:off x="10906745" y="667267"/>
            <a:ext cx="809147" cy="7011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0E2D0E-1B44-4DBD-9019-FF67F63EDCA7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162017" y="998837"/>
            <a:ext cx="1744728" cy="18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FDEDF27-C611-448F-BAE4-5F21A3B7065A}"/>
              </a:ext>
            </a:extLst>
          </p:cNvPr>
          <p:cNvSpPr txBox="1"/>
          <p:nvPr/>
        </p:nvSpPr>
        <p:spPr>
          <a:xfrm>
            <a:off x="9473438" y="669319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max_pool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56AEC7-700B-4A34-9948-C88CAC387490}"/>
              </a:ext>
            </a:extLst>
          </p:cNvPr>
          <p:cNvSpPr txBox="1"/>
          <p:nvPr/>
        </p:nvSpPr>
        <p:spPr>
          <a:xfrm>
            <a:off x="10935314" y="823665"/>
            <a:ext cx="83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pool1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3EDE86-27D5-4D62-98F5-02FFEBEAD2C2}"/>
              </a:ext>
            </a:extLst>
          </p:cNvPr>
          <p:cNvSpPr txBox="1"/>
          <p:nvPr/>
        </p:nvSpPr>
        <p:spPr>
          <a:xfrm>
            <a:off x="9481674" y="1019084"/>
            <a:ext cx="147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k = (1, 2, 2, 1)</a:t>
            </a:r>
          </a:p>
          <a:p>
            <a:r>
              <a:rPr lang="en-US" altLang="ko-KR" sz="1200" b="1" dirty="0"/>
              <a:t>s = (1, 2, 2, 1)</a:t>
            </a:r>
            <a:endParaRPr lang="ko-KR" altLang="en-US" sz="12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0728A0-20C7-4A2E-A893-BCAE111CA2EB}"/>
              </a:ext>
            </a:extLst>
          </p:cNvPr>
          <p:cNvSpPr/>
          <p:nvPr/>
        </p:nvSpPr>
        <p:spPr>
          <a:xfrm>
            <a:off x="2039637" y="2402619"/>
            <a:ext cx="742220" cy="610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1F1B22-65A8-4D8C-9325-C1F51FF591C1}"/>
              </a:ext>
            </a:extLst>
          </p:cNvPr>
          <p:cNvSpPr/>
          <p:nvPr/>
        </p:nvSpPr>
        <p:spPr>
          <a:xfrm>
            <a:off x="1895475" y="2493236"/>
            <a:ext cx="742220" cy="610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C21507-4EF1-43EF-B161-5D5ACDD06375}"/>
              </a:ext>
            </a:extLst>
          </p:cNvPr>
          <p:cNvSpPr txBox="1"/>
          <p:nvPr/>
        </p:nvSpPr>
        <p:spPr>
          <a:xfrm>
            <a:off x="1537169" y="3274921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(1, 18, 30, 32)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B9A55A5-D460-47CE-B960-F680C2895604}"/>
              </a:ext>
            </a:extLst>
          </p:cNvPr>
          <p:cNvSpPr/>
          <p:nvPr/>
        </p:nvSpPr>
        <p:spPr>
          <a:xfrm>
            <a:off x="1746307" y="2592093"/>
            <a:ext cx="742220" cy="610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E3E1C6B-ECB0-4EAE-8D0E-F55353D3DC3C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0" y="2897123"/>
            <a:ext cx="1746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A8BF716-7467-4884-BB38-9A7BCD9245E4}"/>
              </a:ext>
            </a:extLst>
          </p:cNvPr>
          <p:cNvSpPr txBox="1"/>
          <p:nvPr/>
        </p:nvSpPr>
        <p:spPr>
          <a:xfrm>
            <a:off x="313000" y="2587971"/>
            <a:ext cx="86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conv2d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BBCEC1-69F9-4B6A-A41B-B8497F01F59E}"/>
              </a:ext>
            </a:extLst>
          </p:cNvPr>
          <p:cNvSpPr txBox="1"/>
          <p:nvPr/>
        </p:nvSpPr>
        <p:spPr>
          <a:xfrm>
            <a:off x="1688191" y="2700092"/>
            <a:ext cx="87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conv2</a:t>
            </a:r>
            <a:endParaRPr lang="ko-KR" alt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658048-9D4A-4894-AE43-F1A387411E9F}"/>
              </a:ext>
            </a:extLst>
          </p:cNvPr>
          <p:cNvSpPr txBox="1"/>
          <p:nvPr/>
        </p:nvSpPr>
        <p:spPr>
          <a:xfrm>
            <a:off x="321235" y="2987164"/>
            <a:ext cx="147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(5, 5, 16, 32)</a:t>
            </a:r>
          </a:p>
          <a:p>
            <a:r>
              <a:rPr lang="en-US" altLang="ko-KR" sz="1200" b="1" dirty="0"/>
              <a:t>s = (1, 2, 2, 1)</a:t>
            </a:r>
            <a:endParaRPr lang="ko-KR" altLang="en-US" sz="12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D488F43-FB08-4E58-AB5C-4E2BC9E83759}"/>
              </a:ext>
            </a:extLst>
          </p:cNvPr>
          <p:cNvSpPr/>
          <p:nvPr/>
        </p:nvSpPr>
        <p:spPr>
          <a:xfrm>
            <a:off x="4147827" y="2395869"/>
            <a:ext cx="742220" cy="610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D5175F6-5948-468E-9F2F-5D3B92A91DF6}"/>
              </a:ext>
            </a:extLst>
          </p:cNvPr>
          <p:cNvSpPr/>
          <p:nvPr/>
        </p:nvSpPr>
        <p:spPr>
          <a:xfrm>
            <a:off x="4003665" y="2486486"/>
            <a:ext cx="742220" cy="610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831E48-07C7-4899-BDAC-EB12890D0D64}"/>
              </a:ext>
            </a:extLst>
          </p:cNvPr>
          <p:cNvSpPr txBox="1"/>
          <p:nvPr/>
        </p:nvSpPr>
        <p:spPr>
          <a:xfrm>
            <a:off x="3645359" y="3268171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(1, 18, 30, 32)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C212459-336F-420C-AEEB-BEE4AFE924AF}"/>
              </a:ext>
            </a:extLst>
          </p:cNvPr>
          <p:cNvSpPr/>
          <p:nvPr/>
        </p:nvSpPr>
        <p:spPr>
          <a:xfrm>
            <a:off x="3854497" y="2585343"/>
            <a:ext cx="742220" cy="610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98E2EEB-486A-492B-AD65-4283300A901A}"/>
              </a:ext>
            </a:extLst>
          </p:cNvPr>
          <p:cNvCxnSpPr>
            <a:cxnSpLocks/>
            <a:stCxn id="75" idx="3"/>
            <a:endCxn id="83" idx="1"/>
          </p:cNvCxnSpPr>
          <p:nvPr/>
        </p:nvCxnSpPr>
        <p:spPr>
          <a:xfrm flipV="1">
            <a:off x="2488527" y="2890373"/>
            <a:ext cx="1365970" cy="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205ECD2-17B6-48CC-81C0-FAD8B49BF473}"/>
              </a:ext>
            </a:extLst>
          </p:cNvPr>
          <p:cNvSpPr txBox="1"/>
          <p:nvPr/>
        </p:nvSpPr>
        <p:spPr>
          <a:xfrm>
            <a:off x="3039031" y="2605030"/>
            <a:ext cx="64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relu</a:t>
            </a:r>
            <a:endParaRPr lang="ko-KR" alt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BA7D5F-D0C7-4723-9548-DB48A32CAD6B}"/>
              </a:ext>
            </a:extLst>
          </p:cNvPr>
          <p:cNvSpPr txBox="1"/>
          <p:nvPr/>
        </p:nvSpPr>
        <p:spPr>
          <a:xfrm>
            <a:off x="3863376" y="2693116"/>
            <a:ext cx="87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relu2</a:t>
            </a:r>
            <a:endParaRPr lang="ko-KR" altLang="en-US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621041-FACC-4901-9CEF-33BB7C012578}"/>
              </a:ext>
            </a:extLst>
          </p:cNvPr>
          <p:cNvSpPr/>
          <p:nvPr/>
        </p:nvSpPr>
        <p:spPr>
          <a:xfrm>
            <a:off x="6766459" y="2445862"/>
            <a:ext cx="622879" cy="509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12FA807-E0A3-4937-854A-7D7A636454B8}"/>
              </a:ext>
            </a:extLst>
          </p:cNvPr>
          <p:cNvSpPr/>
          <p:nvPr/>
        </p:nvSpPr>
        <p:spPr>
          <a:xfrm>
            <a:off x="6622297" y="2536479"/>
            <a:ext cx="622879" cy="509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7FF7F8-6CED-4CF6-9307-6E490C934D50}"/>
              </a:ext>
            </a:extLst>
          </p:cNvPr>
          <p:cNvSpPr txBox="1"/>
          <p:nvPr/>
        </p:nvSpPr>
        <p:spPr>
          <a:xfrm>
            <a:off x="6204890" y="3272515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(1, 9, 15, 32)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848B85-FAB5-48AB-8B57-13C6D3A731BB}"/>
              </a:ext>
            </a:extLst>
          </p:cNvPr>
          <p:cNvSpPr/>
          <p:nvPr/>
        </p:nvSpPr>
        <p:spPr>
          <a:xfrm>
            <a:off x="6473129" y="2635336"/>
            <a:ext cx="622879" cy="509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DA5EB38-CCDB-40BE-B3CE-1ECE166A7E9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4596716" y="2885447"/>
            <a:ext cx="1876413" cy="4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8398A17-2233-4729-B3CB-777DFAFEE5CA}"/>
              </a:ext>
            </a:extLst>
          </p:cNvPr>
          <p:cNvSpPr txBox="1"/>
          <p:nvPr/>
        </p:nvSpPr>
        <p:spPr>
          <a:xfrm>
            <a:off x="5039822" y="2577670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max_pool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EBCB0-E6E1-4E5E-9020-D3077FB6064B}"/>
              </a:ext>
            </a:extLst>
          </p:cNvPr>
          <p:cNvSpPr txBox="1"/>
          <p:nvPr/>
        </p:nvSpPr>
        <p:spPr>
          <a:xfrm>
            <a:off x="6545688" y="2692898"/>
            <a:ext cx="91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pool2</a:t>
            </a:r>
            <a:endParaRPr lang="ko-KR" alt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38056D-5DE5-4BEF-8E62-4F49C5521CD6}"/>
              </a:ext>
            </a:extLst>
          </p:cNvPr>
          <p:cNvSpPr txBox="1"/>
          <p:nvPr/>
        </p:nvSpPr>
        <p:spPr>
          <a:xfrm>
            <a:off x="5048058" y="2927435"/>
            <a:ext cx="147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k = (1, 2, 2, 1)</a:t>
            </a:r>
          </a:p>
          <a:p>
            <a:r>
              <a:rPr lang="en-US" altLang="ko-KR" sz="1200" b="1" dirty="0"/>
              <a:t>s = (1, 2, 2, 1)</a:t>
            </a:r>
            <a:endParaRPr lang="ko-KR" altLang="en-US" sz="1200" b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AAD5CCE-1800-4FE1-8ABC-462C6EF326F8}"/>
              </a:ext>
            </a:extLst>
          </p:cNvPr>
          <p:cNvSpPr/>
          <p:nvPr/>
        </p:nvSpPr>
        <p:spPr>
          <a:xfrm>
            <a:off x="2024777" y="3859348"/>
            <a:ext cx="573955" cy="472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0FB211F-562E-4032-83AC-0C42158D7428}"/>
              </a:ext>
            </a:extLst>
          </p:cNvPr>
          <p:cNvSpPr/>
          <p:nvPr/>
        </p:nvSpPr>
        <p:spPr>
          <a:xfrm>
            <a:off x="1880615" y="3949965"/>
            <a:ext cx="573955" cy="472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6A9B0B-4259-4D21-B4E1-963523B998B5}"/>
              </a:ext>
            </a:extLst>
          </p:cNvPr>
          <p:cNvSpPr txBox="1"/>
          <p:nvPr/>
        </p:nvSpPr>
        <p:spPr>
          <a:xfrm>
            <a:off x="1522309" y="4682222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(1, 3, 6, 64)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C595AB-8489-46E0-A76B-A96963FDE912}"/>
              </a:ext>
            </a:extLst>
          </p:cNvPr>
          <p:cNvSpPr/>
          <p:nvPr/>
        </p:nvSpPr>
        <p:spPr>
          <a:xfrm>
            <a:off x="1731447" y="4048822"/>
            <a:ext cx="573955" cy="472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F33B431-54E5-4B6D-96F4-2F4617626067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-19901" y="4284924"/>
            <a:ext cx="1751348" cy="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B0900BE-B701-48DF-93D1-D73B88A4765B}"/>
              </a:ext>
            </a:extLst>
          </p:cNvPr>
          <p:cNvSpPr txBox="1"/>
          <p:nvPr/>
        </p:nvSpPr>
        <p:spPr>
          <a:xfrm>
            <a:off x="298140" y="3995272"/>
            <a:ext cx="86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conv2d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8AD68D2-D209-43C1-B0FD-479C7A23E07F}"/>
              </a:ext>
            </a:extLst>
          </p:cNvPr>
          <p:cNvSpPr txBox="1"/>
          <p:nvPr/>
        </p:nvSpPr>
        <p:spPr>
          <a:xfrm>
            <a:off x="1673331" y="4107393"/>
            <a:ext cx="85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conv3</a:t>
            </a:r>
            <a:endParaRPr lang="ko-KR" alt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56A6DC-D078-43F5-896E-1AC7F007DB98}"/>
              </a:ext>
            </a:extLst>
          </p:cNvPr>
          <p:cNvSpPr txBox="1"/>
          <p:nvPr/>
        </p:nvSpPr>
        <p:spPr>
          <a:xfrm>
            <a:off x="321235" y="4353818"/>
            <a:ext cx="147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 = (5, 5, 32, 64)</a:t>
            </a:r>
          </a:p>
          <a:p>
            <a:r>
              <a:rPr lang="en-US" altLang="ko-KR" sz="1200" b="1" dirty="0"/>
              <a:t>s = (1, 2, 2, 1)</a:t>
            </a:r>
            <a:endParaRPr lang="ko-KR" altLang="en-US" sz="12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ADAF111-B16C-42CA-BC06-C3515119BFE9}"/>
              </a:ext>
            </a:extLst>
          </p:cNvPr>
          <p:cNvSpPr/>
          <p:nvPr/>
        </p:nvSpPr>
        <p:spPr>
          <a:xfrm>
            <a:off x="4132967" y="3852598"/>
            <a:ext cx="573955" cy="472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CA35FE8-71B2-4BF5-892F-DEA8E7C879E4}"/>
              </a:ext>
            </a:extLst>
          </p:cNvPr>
          <p:cNvSpPr/>
          <p:nvPr/>
        </p:nvSpPr>
        <p:spPr>
          <a:xfrm>
            <a:off x="3988805" y="3943215"/>
            <a:ext cx="573955" cy="472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59527CA-B91F-4BA2-BA5C-1BD5D5060505}"/>
              </a:ext>
            </a:extLst>
          </p:cNvPr>
          <p:cNvSpPr txBox="1"/>
          <p:nvPr/>
        </p:nvSpPr>
        <p:spPr>
          <a:xfrm>
            <a:off x="3630499" y="4675472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(1, 3, 5, 64)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79C8267-2691-4BF5-BD9B-0B44CAB958B9}"/>
              </a:ext>
            </a:extLst>
          </p:cNvPr>
          <p:cNvSpPr/>
          <p:nvPr/>
        </p:nvSpPr>
        <p:spPr>
          <a:xfrm>
            <a:off x="3839637" y="4042072"/>
            <a:ext cx="573955" cy="472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DEB10B4-E075-4EB4-B3A5-B0EA645F597F}"/>
              </a:ext>
            </a:extLst>
          </p:cNvPr>
          <p:cNvCxnSpPr>
            <a:cxnSpLocks/>
            <a:stCxn id="107" idx="3"/>
            <a:endCxn id="115" idx="1"/>
          </p:cNvCxnSpPr>
          <p:nvPr/>
        </p:nvCxnSpPr>
        <p:spPr>
          <a:xfrm flipV="1">
            <a:off x="2305402" y="4278174"/>
            <a:ext cx="1534235" cy="6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7C1490B-C7DD-4230-8742-AF95B564504D}"/>
              </a:ext>
            </a:extLst>
          </p:cNvPr>
          <p:cNvSpPr txBox="1"/>
          <p:nvPr/>
        </p:nvSpPr>
        <p:spPr>
          <a:xfrm>
            <a:off x="2999457" y="3972048"/>
            <a:ext cx="56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relu</a:t>
            </a:r>
            <a:endParaRPr lang="ko-KR" altLang="en-US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CEBEC9-1E4D-4839-AB87-C01D7CE21856}"/>
              </a:ext>
            </a:extLst>
          </p:cNvPr>
          <p:cNvSpPr txBox="1"/>
          <p:nvPr/>
        </p:nvSpPr>
        <p:spPr>
          <a:xfrm>
            <a:off x="3848516" y="4100417"/>
            <a:ext cx="7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relu3</a:t>
            </a:r>
            <a:endParaRPr lang="ko-KR" altLang="en-US" b="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D13751B-3CBB-40C0-9566-1ED76AA2FE85}"/>
              </a:ext>
            </a:extLst>
          </p:cNvPr>
          <p:cNvSpPr/>
          <p:nvPr/>
        </p:nvSpPr>
        <p:spPr>
          <a:xfrm>
            <a:off x="6751600" y="3902591"/>
            <a:ext cx="487938" cy="3667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9565D3A-A16A-4C96-92B0-AB84EC5F4E1A}"/>
              </a:ext>
            </a:extLst>
          </p:cNvPr>
          <p:cNvSpPr/>
          <p:nvPr/>
        </p:nvSpPr>
        <p:spPr>
          <a:xfrm>
            <a:off x="6607438" y="3993208"/>
            <a:ext cx="487938" cy="3667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1AA94C9-9A9E-45D9-BC15-FE9BC3AC3452}"/>
              </a:ext>
            </a:extLst>
          </p:cNvPr>
          <p:cNvSpPr txBox="1"/>
          <p:nvPr/>
        </p:nvSpPr>
        <p:spPr>
          <a:xfrm>
            <a:off x="6190030" y="4679816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(1, 2, 3, 64)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FE3C125-4787-428B-9EF3-F3D870866D1B}"/>
              </a:ext>
            </a:extLst>
          </p:cNvPr>
          <p:cNvSpPr/>
          <p:nvPr/>
        </p:nvSpPr>
        <p:spPr>
          <a:xfrm>
            <a:off x="6458270" y="4092065"/>
            <a:ext cx="487938" cy="3667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FE81C82-B053-4B1B-92A9-17005904679C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4393194" y="4269319"/>
            <a:ext cx="2065076" cy="6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5E411B1-C804-43B3-9DC5-04521A75C785}"/>
              </a:ext>
            </a:extLst>
          </p:cNvPr>
          <p:cNvSpPr txBox="1"/>
          <p:nvPr/>
        </p:nvSpPr>
        <p:spPr>
          <a:xfrm>
            <a:off x="5000248" y="3943781"/>
            <a:ext cx="122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max_pool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EF345B3-0BE5-4BB0-AAE1-1F7DDB90B7D5}"/>
              </a:ext>
            </a:extLst>
          </p:cNvPr>
          <p:cNvSpPr txBox="1"/>
          <p:nvPr/>
        </p:nvSpPr>
        <p:spPr>
          <a:xfrm>
            <a:off x="6530828" y="4100199"/>
            <a:ext cx="8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pool3</a:t>
            </a:r>
            <a:endParaRPr lang="ko-KR" alt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F6D8AD-B70D-4A9A-A0BB-897C0BDF3040}"/>
              </a:ext>
            </a:extLst>
          </p:cNvPr>
          <p:cNvSpPr txBox="1"/>
          <p:nvPr/>
        </p:nvSpPr>
        <p:spPr>
          <a:xfrm>
            <a:off x="5033198" y="4334736"/>
            <a:ext cx="147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k = (1, 2, 2, 1)</a:t>
            </a:r>
          </a:p>
          <a:p>
            <a:r>
              <a:rPr lang="en-US" altLang="ko-KR" sz="1200" b="1" dirty="0"/>
              <a:t>s = (1, 2, 2, 1)</a:t>
            </a:r>
            <a:endParaRPr lang="ko-KR" altLang="en-US" sz="12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12E196B-57B8-4ECA-A768-73B7B96C2CC7}"/>
              </a:ext>
            </a:extLst>
          </p:cNvPr>
          <p:cNvSpPr/>
          <p:nvPr/>
        </p:nvSpPr>
        <p:spPr>
          <a:xfrm>
            <a:off x="1888379" y="5520316"/>
            <a:ext cx="487938" cy="3667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C1D002E-4D6F-48CE-8788-5E141339E639}"/>
              </a:ext>
            </a:extLst>
          </p:cNvPr>
          <p:cNvSpPr/>
          <p:nvPr/>
        </p:nvSpPr>
        <p:spPr>
          <a:xfrm>
            <a:off x="1744217" y="5610933"/>
            <a:ext cx="487938" cy="3667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5BDFD8D-5D25-4A7B-8957-68DC298E2975}"/>
              </a:ext>
            </a:extLst>
          </p:cNvPr>
          <p:cNvSpPr txBox="1"/>
          <p:nvPr/>
        </p:nvSpPr>
        <p:spPr>
          <a:xfrm>
            <a:off x="1346508" y="6255984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(1, 2, 3, 64)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A6A45B8-75F0-41E5-B1D1-0DF1CA633836}"/>
              </a:ext>
            </a:extLst>
          </p:cNvPr>
          <p:cNvSpPr/>
          <p:nvPr/>
        </p:nvSpPr>
        <p:spPr>
          <a:xfrm>
            <a:off x="1595049" y="5709790"/>
            <a:ext cx="487938" cy="3667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1311D8C-0533-437C-A23A-8E2CDC286A1E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0" y="5893154"/>
            <a:ext cx="1595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EDEDD7C-D8E1-47B4-BC94-186D316A99BD}"/>
              </a:ext>
            </a:extLst>
          </p:cNvPr>
          <p:cNvSpPr txBox="1"/>
          <p:nvPr/>
        </p:nvSpPr>
        <p:spPr>
          <a:xfrm>
            <a:off x="298949" y="5530377"/>
            <a:ext cx="122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dropout</a:t>
            </a:r>
            <a:endParaRPr lang="ko-KR" altLang="en-US" sz="14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AD155F-5C05-490F-9589-13A494F90034}"/>
              </a:ext>
            </a:extLst>
          </p:cNvPr>
          <p:cNvSpPr txBox="1"/>
          <p:nvPr/>
        </p:nvSpPr>
        <p:spPr>
          <a:xfrm>
            <a:off x="1667607" y="5717924"/>
            <a:ext cx="8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drop1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0A57C7B-AE98-4779-A836-D7F2896D1818}"/>
              </a:ext>
            </a:extLst>
          </p:cNvPr>
          <p:cNvSpPr txBox="1"/>
          <p:nvPr/>
        </p:nvSpPr>
        <p:spPr>
          <a:xfrm>
            <a:off x="331899" y="5921332"/>
            <a:ext cx="147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0.3</a:t>
            </a:r>
            <a:endParaRPr lang="ko-KR" altLang="en-US" sz="12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8C6324-3CE9-446A-BE27-748A1D715501}"/>
              </a:ext>
            </a:extLst>
          </p:cNvPr>
          <p:cNvSpPr txBox="1"/>
          <p:nvPr/>
        </p:nvSpPr>
        <p:spPr>
          <a:xfrm>
            <a:off x="4241650" y="6226317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(1, 384)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259D691-1F1F-45CB-8F19-7C1E7008A23D}"/>
              </a:ext>
            </a:extLst>
          </p:cNvPr>
          <p:cNvSpPr/>
          <p:nvPr/>
        </p:nvSpPr>
        <p:spPr>
          <a:xfrm>
            <a:off x="3691974" y="5780008"/>
            <a:ext cx="2001113" cy="199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466F4BC8-FFA8-4AC1-9B15-36F7D41D819B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2096862" y="5879811"/>
            <a:ext cx="1595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13AD700-0F00-4469-93B9-3F8DC59240A9}"/>
              </a:ext>
            </a:extLst>
          </p:cNvPr>
          <p:cNvSpPr txBox="1"/>
          <p:nvPr/>
        </p:nvSpPr>
        <p:spPr>
          <a:xfrm>
            <a:off x="2529019" y="5523580"/>
            <a:ext cx="122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reshape</a:t>
            </a:r>
            <a:endParaRPr lang="ko-KR" altLang="en-US" sz="1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4F29755-9058-492F-8701-5A7427468A13}"/>
              </a:ext>
            </a:extLst>
          </p:cNvPr>
          <p:cNvSpPr txBox="1"/>
          <p:nvPr/>
        </p:nvSpPr>
        <p:spPr>
          <a:xfrm>
            <a:off x="3809566" y="5682401"/>
            <a:ext cx="18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reshaped_input</a:t>
            </a:r>
            <a:endParaRPr lang="ko-KR" altLang="en-US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8C12CD-47C5-494B-AAE0-9FE3CB61B234}"/>
              </a:ext>
            </a:extLst>
          </p:cNvPr>
          <p:cNvSpPr txBox="1"/>
          <p:nvPr/>
        </p:nvSpPr>
        <p:spPr>
          <a:xfrm>
            <a:off x="2561969" y="5914535"/>
            <a:ext cx="147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(1, -1)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556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FD1B3A37-0FF3-481E-A451-4B2CAE6F4E3D}"/>
              </a:ext>
            </a:extLst>
          </p:cNvPr>
          <p:cNvSpPr/>
          <p:nvPr/>
        </p:nvSpPr>
        <p:spPr>
          <a:xfrm>
            <a:off x="1352550" y="358940"/>
            <a:ext cx="1105329" cy="1521641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B9677-8F67-457E-84E1-0CD47A98B8CA}"/>
              </a:ext>
            </a:extLst>
          </p:cNvPr>
          <p:cNvSpPr txBox="1"/>
          <p:nvPr/>
        </p:nvSpPr>
        <p:spPr>
          <a:xfrm>
            <a:off x="922348" y="517979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(1, 384)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36F67-FB5D-458C-BF42-C4D46FE1F9DC}"/>
              </a:ext>
            </a:extLst>
          </p:cNvPr>
          <p:cNvSpPr/>
          <p:nvPr/>
        </p:nvSpPr>
        <p:spPr>
          <a:xfrm>
            <a:off x="339174" y="255508"/>
            <a:ext cx="2001113" cy="199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4D9A-3BC2-43E9-84DC-8A828E4BBE6B}"/>
              </a:ext>
            </a:extLst>
          </p:cNvPr>
          <p:cNvSpPr txBox="1"/>
          <p:nvPr/>
        </p:nvSpPr>
        <p:spPr>
          <a:xfrm>
            <a:off x="456766" y="157901"/>
            <a:ext cx="18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reshaped_input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2C7B3E-48CD-4648-A032-A47DF857D124}"/>
              </a:ext>
            </a:extLst>
          </p:cNvPr>
          <p:cNvSpPr/>
          <p:nvPr/>
        </p:nvSpPr>
        <p:spPr>
          <a:xfrm>
            <a:off x="361105" y="1084182"/>
            <a:ext cx="991445" cy="146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1EA8A-A112-4CA0-B7E0-75122F48B1B7}"/>
              </a:ext>
            </a:extLst>
          </p:cNvPr>
          <p:cNvSpPr txBox="1"/>
          <p:nvPr/>
        </p:nvSpPr>
        <p:spPr>
          <a:xfrm>
            <a:off x="606028" y="1264869"/>
            <a:ext cx="18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rW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30CAD-383D-4EB2-AA43-5CB23FA09D89}"/>
              </a:ext>
            </a:extLst>
          </p:cNvPr>
          <p:cNvSpPr txBox="1"/>
          <p:nvPr/>
        </p:nvSpPr>
        <p:spPr>
          <a:xfrm>
            <a:off x="1385465" y="2217948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(384, 100)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FC60E-11C8-4F28-9604-5539FA3910BF}"/>
              </a:ext>
            </a:extLst>
          </p:cNvPr>
          <p:cNvSpPr txBox="1"/>
          <p:nvPr/>
        </p:nvSpPr>
        <p:spPr>
          <a:xfrm>
            <a:off x="2428876" y="728680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matmul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CDBDE-ACB0-4092-B925-D8036304AAF5}"/>
              </a:ext>
            </a:extLst>
          </p:cNvPr>
          <p:cNvSpPr txBox="1"/>
          <p:nvPr/>
        </p:nvSpPr>
        <p:spPr>
          <a:xfrm>
            <a:off x="550701" y="3401162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(1, 100)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6EC12E-BBA1-49E4-9E44-0685308822CA}"/>
              </a:ext>
            </a:extLst>
          </p:cNvPr>
          <p:cNvSpPr/>
          <p:nvPr/>
        </p:nvSpPr>
        <p:spPr>
          <a:xfrm>
            <a:off x="349276" y="3138691"/>
            <a:ext cx="1068157" cy="199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4B9AE-2FF7-4B6F-B5B4-8B3DA602BF31}"/>
              </a:ext>
            </a:extLst>
          </p:cNvPr>
          <p:cNvSpPr txBox="1"/>
          <p:nvPr/>
        </p:nvSpPr>
        <p:spPr>
          <a:xfrm>
            <a:off x="765667" y="3031830"/>
            <a:ext cx="9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95AC0-6EB4-4E3B-A76D-64F9F835B403}"/>
              </a:ext>
            </a:extLst>
          </p:cNvPr>
          <p:cNvSpPr/>
          <p:nvPr/>
        </p:nvSpPr>
        <p:spPr>
          <a:xfrm>
            <a:off x="371208" y="3967365"/>
            <a:ext cx="1068158" cy="1006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EF8D5-BF4A-4FE6-BF4E-F95F04B793B8}"/>
              </a:ext>
            </a:extLst>
          </p:cNvPr>
          <p:cNvSpPr txBox="1"/>
          <p:nvPr/>
        </p:nvSpPr>
        <p:spPr>
          <a:xfrm>
            <a:off x="695303" y="4117560"/>
            <a:ext cx="18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rU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EB17B9-5553-4379-9E99-618225843269}"/>
              </a:ext>
            </a:extLst>
          </p:cNvPr>
          <p:cNvSpPr txBox="1"/>
          <p:nvPr/>
        </p:nvSpPr>
        <p:spPr>
          <a:xfrm>
            <a:off x="1439366" y="4683632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(100, 100)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63DDC1BF-1967-43FB-9358-15E6958EB59A}"/>
              </a:ext>
            </a:extLst>
          </p:cNvPr>
          <p:cNvSpPr/>
          <p:nvPr/>
        </p:nvSpPr>
        <p:spPr>
          <a:xfrm>
            <a:off x="1439366" y="3242122"/>
            <a:ext cx="986720" cy="1244769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9E9FC-C67F-468A-9CBC-F92281DC96DE}"/>
              </a:ext>
            </a:extLst>
          </p:cNvPr>
          <p:cNvSpPr txBox="1"/>
          <p:nvPr/>
        </p:nvSpPr>
        <p:spPr>
          <a:xfrm>
            <a:off x="2438978" y="3611863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matmul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22F45425-90BF-4D18-8584-FFCF317B3DA0}"/>
              </a:ext>
            </a:extLst>
          </p:cNvPr>
          <p:cNvSpPr/>
          <p:nvPr/>
        </p:nvSpPr>
        <p:spPr>
          <a:xfrm>
            <a:off x="3286562" y="890425"/>
            <a:ext cx="249370" cy="2919575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253258-30C3-48BD-96B1-1AD7F69889FF}"/>
              </a:ext>
            </a:extLst>
          </p:cNvPr>
          <p:cNvSpPr txBox="1"/>
          <p:nvPr/>
        </p:nvSpPr>
        <p:spPr>
          <a:xfrm>
            <a:off x="3523816" y="2196323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+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43E776D-C414-4E30-B130-0D6D9ED56E6A}"/>
              </a:ext>
            </a:extLst>
          </p:cNvPr>
          <p:cNvCxnSpPr>
            <a:cxnSpLocks/>
          </p:cNvCxnSpPr>
          <p:nvPr/>
        </p:nvCxnSpPr>
        <p:spPr>
          <a:xfrm>
            <a:off x="3834173" y="2377547"/>
            <a:ext cx="11777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B7BE06-CE93-45D2-B13B-4D0A32611A63}"/>
              </a:ext>
            </a:extLst>
          </p:cNvPr>
          <p:cNvSpPr txBox="1"/>
          <p:nvPr/>
        </p:nvSpPr>
        <p:spPr>
          <a:xfrm>
            <a:off x="4136346" y="2072236"/>
            <a:ext cx="122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tanh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D67D2-6AFE-4E34-96CD-31C7D4541C9D}"/>
              </a:ext>
            </a:extLst>
          </p:cNvPr>
          <p:cNvSpPr txBox="1"/>
          <p:nvPr/>
        </p:nvSpPr>
        <p:spPr>
          <a:xfrm>
            <a:off x="5287534" y="2540215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(1, 100)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682199-2CEF-40C6-9C28-584FDA04BB2F}"/>
              </a:ext>
            </a:extLst>
          </p:cNvPr>
          <p:cNvSpPr/>
          <p:nvPr/>
        </p:nvSpPr>
        <p:spPr>
          <a:xfrm>
            <a:off x="5086109" y="2277744"/>
            <a:ext cx="1068157" cy="199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E2FC78-E557-4780-853F-586465DD413B}"/>
              </a:ext>
            </a:extLst>
          </p:cNvPr>
          <p:cNvSpPr txBox="1"/>
          <p:nvPr/>
        </p:nvSpPr>
        <p:spPr>
          <a:xfrm>
            <a:off x="5502500" y="2170883"/>
            <a:ext cx="9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3D4030-A3CD-49F5-86FC-157D65C16D30}"/>
              </a:ext>
            </a:extLst>
          </p:cNvPr>
          <p:cNvSpPr/>
          <p:nvPr/>
        </p:nvSpPr>
        <p:spPr>
          <a:xfrm>
            <a:off x="5111339" y="3031830"/>
            <a:ext cx="1068158" cy="1006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DB0E8-3C46-489F-9BE7-16F5C5D5261A}"/>
              </a:ext>
            </a:extLst>
          </p:cNvPr>
          <p:cNvSpPr txBox="1"/>
          <p:nvPr/>
        </p:nvSpPr>
        <p:spPr>
          <a:xfrm>
            <a:off x="5435434" y="3182025"/>
            <a:ext cx="18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rV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568E2-837B-471E-AF23-4B48BC61DEC6}"/>
              </a:ext>
            </a:extLst>
          </p:cNvPr>
          <p:cNvSpPr txBox="1"/>
          <p:nvPr/>
        </p:nvSpPr>
        <p:spPr>
          <a:xfrm>
            <a:off x="6179497" y="3748097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(100, 100)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1" name="오른쪽 대괄호 40">
            <a:extLst>
              <a:ext uri="{FF2B5EF4-FFF2-40B4-BE49-F238E27FC236}">
                <a16:creationId xmlns:a16="http://schemas.microsoft.com/office/drawing/2014/main" id="{83983918-AB7C-4954-8C7B-95102D483ED2}"/>
              </a:ext>
            </a:extLst>
          </p:cNvPr>
          <p:cNvSpPr/>
          <p:nvPr/>
        </p:nvSpPr>
        <p:spPr>
          <a:xfrm>
            <a:off x="6179497" y="2377547"/>
            <a:ext cx="483405" cy="1244769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7E1A63-A403-4E61-80D3-0B2C50B4AE2F}"/>
              </a:ext>
            </a:extLst>
          </p:cNvPr>
          <p:cNvSpPr txBox="1"/>
          <p:nvPr/>
        </p:nvSpPr>
        <p:spPr>
          <a:xfrm>
            <a:off x="6665520" y="2799150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matmul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43" name="오른쪽 대괄호 42">
            <a:extLst>
              <a:ext uri="{FF2B5EF4-FFF2-40B4-BE49-F238E27FC236}">
                <a16:creationId xmlns:a16="http://schemas.microsoft.com/office/drawing/2014/main" id="{21EFB981-1BB8-4D40-9245-C87D7E4A4FEB}"/>
              </a:ext>
            </a:extLst>
          </p:cNvPr>
          <p:cNvSpPr/>
          <p:nvPr/>
        </p:nvSpPr>
        <p:spPr>
          <a:xfrm>
            <a:off x="7504346" y="2943653"/>
            <a:ext cx="265249" cy="1952198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EB83FF-B220-4DF4-A6BF-5E7D2037E0C0}"/>
              </a:ext>
            </a:extLst>
          </p:cNvPr>
          <p:cNvSpPr txBox="1"/>
          <p:nvPr/>
        </p:nvSpPr>
        <p:spPr>
          <a:xfrm>
            <a:off x="6530832" y="5080517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(100, )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E95366-9135-4212-9460-C6AB0871B9AB}"/>
              </a:ext>
            </a:extLst>
          </p:cNvPr>
          <p:cNvSpPr/>
          <p:nvPr/>
        </p:nvSpPr>
        <p:spPr>
          <a:xfrm>
            <a:off x="6329407" y="4818046"/>
            <a:ext cx="1068157" cy="199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15B921-C365-45E2-B54F-B3676FAD4E3F}"/>
              </a:ext>
            </a:extLst>
          </p:cNvPr>
          <p:cNvSpPr txBox="1"/>
          <p:nvPr/>
        </p:nvSpPr>
        <p:spPr>
          <a:xfrm>
            <a:off x="6745798" y="4711185"/>
            <a:ext cx="9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rc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BC93B-B475-4F79-B0C8-4BF83CED18D0}"/>
              </a:ext>
            </a:extLst>
          </p:cNvPr>
          <p:cNvSpPr txBox="1"/>
          <p:nvPr/>
        </p:nvSpPr>
        <p:spPr>
          <a:xfrm>
            <a:off x="7737243" y="3730676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+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4C457C-2A4C-49BD-9A01-61CA900FE856}"/>
              </a:ext>
            </a:extLst>
          </p:cNvPr>
          <p:cNvCxnSpPr>
            <a:cxnSpLocks/>
          </p:cNvCxnSpPr>
          <p:nvPr/>
        </p:nvCxnSpPr>
        <p:spPr>
          <a:xfrm>
            <a:off x="7956125" y="3867562"/>
            <a:ext cx="987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522A2A-5D29-48D7-9A46-4EAB0B525B90}"/>
              </a:ext>
            </a:extLst>
          </p:cNvPr>
          <p:cNvSpPr txBox="1"/>
          <p:nvPr/>
        </p:nvSpPr>
        <p:spPr>
          <a:xfrm>
            <a:off x="7949821" y="3535141"/>
            <a:ext cx="122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softmax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53AFD8-5ECA-449D-86AD-845C987CE24B}"/>
              </a:ext>
            </a:extLst>
          </p:cNvPr>
          <p:cNvSpPr txBox="1"/>
          <p:nvPr/>
        </p:nvSpPr>
        <p:spPr>
          <a:xfrm>
            <a:off x="9228511" y="4030230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(1, 100)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E93FAB-0A88-4083-B21F-5DEB8A143081}"/>
              </a:ext>
            </a:extLst>
          </p:cNvPr>
          <p:cNvSpPr/>
          <p:nvPr/>
        </p:nvSpPr>
        <p:spPr>
          <a:xfrm>
            <a:off x="9027086" y="3767759"/>
            <a:ext cx="1068157" cy="199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50E3D-D191-49B6-9C45-C1C936B62C8E}"/>
              </a:ext>
            </a:extLst>
          </p:cNvPr>
          <p:cNvSpPr txBox="1"/>
          <p:nvPr/>
        </p:nvSpPr>
        <p:spPr>
          <a:xfrm>
            <a:off x="9377994" y="3660898"/>
            <a:ext cx="9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</a:t>
            </a:r>
            <a:endParaRPr lang="ko-KR" altLang="en-US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619336-D787-451F-94BD-CAB08678BAF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0132290" y="3867562"/>
            <a:ext cx="956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1285CA5-F05A-440E-86B6-C030C0651FF6}"/>
              </a:ext>
            </a:extLst>
          </p:cNvPr>
          <p:cNvSpPr txBox="1"/>
          <p:nvPr/>
        </p:nvSpPr>
        <p:spPr>
          <a:xfrm>
            <a:off x="10139388" y="3515232"/>
            <a:ext cx="122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dropout</a:t>
            </a:r>
            <a:endParaRPr lang="ko-KR" alt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7B15F2-B525-4823-8FBC-0FABFB5D0CF5}"/>
              </a:ext>
            </a:extLst>
          </p:cNvPr>
          <p:cNvSpPr txBox="1"/>
          <p:nvPr/>
        </p:nvSpPr>
        <p:spPr>
          <a:xfrm>
            <a:off x="11290376" y="4030230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(1, 100)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6C0260-A0AA-4C36-AE83-94F977D4D915}"/>
              </a:ext>
            </a:extLst>
          </p:cNvPr>
          <p:cNvSpPr/>
          <p:nvPr/>
        </p:nvSpPr>
        <p:spPr>
          <a:xfrm>
            <a:off x="11088951" y="3767759"/>
            <a:ext cx="1068157" cy="199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BC6FE1-19DE-4018-8475-09EC82FF24B2}"/>
              </a:ext>
            </a:extLst>
          </p:cNvPr>
          <p:cNvSpPr txBox="1"/>
          <p:nvPr/>
        </p:nvSpPr>
        <p:spPr>
          <a:xfrm>
            <a:off x="11254602" y="3669121"/>
            <a:ext cx="9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drop2</a:t>
            </a:r>
            <a:endParaRPr lang="ko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A6817E-72BC-4A9D-979C-A5C209C032FB}"/>
              </a:ext>
            </a:extLst>
          </p:cNvPr>
          <p:cNvSpPr txBox="1"/>
          <p:nvPr/>
        </p:nvSpPr>
        <p:spPr>
          <a:xfrm>
            <a:off x="10267882" y="3903323"/>
            <a:ext cx="147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0.2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478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5FDA43B0-C95E-46B7-997C-6B1628F14332}"/>
              </a:ext>
            </a:extLst>
          </p:cNvPr>
          <p:cNvSpPr/>
          <p:nvPr/>
        </p:nvSpPr>
        <p:spPr>
          <a:xfrm>
            <a:off x="4677086" y="2428017"/>
            <a:ext cx="265249" cy="2324957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3FFBEEB-FC62-4DB5-A043-E0E2C979F933}"/>
              </a:ext>
            </a:extLst>
          </p:cNvPr>
          <p:cNvSpPr/>
          <p:nvPr/>
        </p:nvSpPr>
        <p:spPr>
          <a:xfrm>
            <a:off x="681103" y="679897"/>
            <a:ext cx="1472956" cy="1263203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C6652-7D19-4962-8650-B698E6DD3CB0}"/>
              </a:ext>
            </a:extLst>
          </p:cNvPr>
          <p:cNvSpPr txBox="1"/>
          <p:nvPr/>
        </p:nvSpPr>
        <p:spPr>
          <a:xfrm>
            <a:off x="355676" y="858405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(1, 100)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2BEB97-DCA8-4A03-A463-5B597EB39E2D}"/>
              </a:ext>
            </a:extLst>
          </p:cNvPr>
          <p:cNvSpPr/>
          <p:nvPr/>
        </p:nvSpPr>
        <p:spPr>
          <a:xfrm>
            <a:off x="154251" y="595934"/>
            <a:ext cx="1068157" cy="199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6C6D3-3A90-4B90-AD19-6EB78F6CD1B3}"/>
              </a:ext>
            </a:extLst>
          </p:cNvPr>
          <p:cNvSpPr txBox="1"/>
          <p:nvPr/>
        </p:nvSpPr>
        <p:spPr>
          <a:xfrm>
            <a:off x="319902" y="497296"/>
            <a:ext cx="9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drop2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DEE404-E06F-4284-A062-3968BC635E78}"/>
              </a:ext>
            </a:extLst>
          </p:cNvPr>
          <p:cNvSpPr/>
          <p:nvPr/>
        </p:nvSpPr>
        <p:spPr>
          <a:xfrm>
            <a:off x="154251" y="1405140"/>
            <a:ext cx="483924" cy="1006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42B1A-E2B5-43B1-BAA4-3262FE550A40}"/>
              </a:ext>
            </a:extLst>
          </p:cNvPr>
          <p:cNvSpPr txBox="1"/>
          <p:nvPr/>
        </p:nvSpPr>
        <p:spPr>
          <a:xfrm>
            <a:off x="169313" y="1704694"/>
            <a:ext cx="185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fW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A19DD-3B56-42F2-AA7F-50C9D5E2FD6F}"/>
              </a:ext>
            </a:extLst>
          </p:cNvPr>
          <p:cNvSpPr txBox="1"/>
          <p:nvPr/>
        </p:nvSpPr>
        <p:spPr>
          <a:xfrm>
            <a:off x="651844" y="2065803"/>
            <a:ext cx="14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(100, 7)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F121E-7040-40EF-B1AB-7D525E3108E5}"/>
              </a:ext>
            </a:extLst>
          </p:cNvPr>
          <p:cNvSpPr txBox="1"/>
          <p:nvPr/>
        </p:nvSpPr>
        <p:spPr>
          <a:xfrm>
            <a:off x="2154059" y="1097363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matmul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C8EF333A-726B-4552-9DDB-67B423D07EA4}"/>
              </a:ext>
            </a:extLst>
          </p:cNvPr>
          <p:cNvSpPr/>
          <p:nvPr/>
        </p:nvSpPr>
        <p:spPr>
          <a:xfrm>
            <a:off x="2960533" y="1267253"/>
            <a:ext cx="265249" cy="1952198"/>
          </a:xfrm>
          <a:prstGeom prst="rightBracket">
            <a:avLst>
              <a:gd name="adj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B43C2-3B39-4112-AF98-A2D52843A285}"/>
              </a:ext>
            </a:extLst>
          </p:cNvPr>
          <p:cNvSpPr txBox="1"/>
          <p:nvPr/>
        </p:nvSpPr>
        <p:spPr>
          <a:xfrm>
            <a:off x="1987019" y="3404117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(100, )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9AF12B-AAAC-48A6-A40A-1BA828BCA01D}"/>
              </a:ext>
            </a:extLst>
          </p:cNvPr>
          <p:cNvSpPr/>
          <p:nvPr/>
        </p:nvSpPr>
        <p:spPr>
          <a:xfrm>
            <a:off x="1785594" y="3141646"/>
            <a:ext cx="1068157" cy="199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B01FF-B952-4CA5-B417-EF197737B7A3}"/>
              </a:ext>
            </a:extLst>
          </p:cNvPr>
          <p:cNvSpPr txBox="1"/>
          <p:nvPr/>
        </p:nvSpPr>
        <p:spPr>
          <a:xfrm>
            <a:off x="2201985" y="3034785"/>
            <a:ext cx="9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rb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D92D3-C2A9-4BB1-BA69-0D0471BE4DA2}"/>
              </a:ext>
            </a:extLst>
          </p:cNvPr>
          <p:cNvSpPr txBox="1"/>
          <p:nvPr/>
        </p:nvSpPr>
        <p:spPr>
          <a:xfrm>
            <a:off x="3193430" y="2054276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+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7A8D6C-7A47-468C-A98E-766269739F5F}"/>
              </a:ext>
            </a:extLst>
          </p:cNvPr>
          <p:cNvCxnSpPr>
            <a:cxnSpLocks/>
          </p:cNvCxnSpPr>
          <p:nvPr/>
        </p:nvCxnSpPr>
        <p:spPr>
          <a:xfrm>
            <a:off x="3464983" y="2262250"/>
            <a:ext cx="987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3B27E6-7884-490C-88BA-19B3E9211CF0}"/>
              </a:ext>
            </a:extLst>
          </p:cNvPr>
          <p:cNvSpPr txBox="1"/>
          <p:nvPr/>
        </p:nvSpPr>
        <p:spPr>
          <a:xfrm>
            <a:off x="3458679" y="1929829"/>
            <a:ext cx="122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reshape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8CB60-75E5-4141-A715-2BB90B4AE879}"/>
              </a:ext>
            </a:extLst>
          </p:cNvPr>
          <p:cNvSpPr txBox="1"/>
          <p:nvPr/>
        </p:nvSpPr>
        <p:spPr>
          <a:xfrm>
            <a:off x="4368319" y="2710359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(7, 1)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C6BFB5-54D2-42F4-B5F8-1F2D6C673DE4}"/>
              </a:ext>
            </a:extLst>
          </p:cNvPr>
          <p:cNvSpPr/>
          <p:nvPr/>
        </p:nvSpPr>
        <p:spPr>
          <a:xfrm>
            <a:off x="4587730" y="1976116"/>
            <a:ext cx="163227" cy="647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C38B1B-6447-4F73-BE79-32AB434A4141}"/>
              </a:ext>
            </a:extLst>
          </p:cNvPr>
          <p:cNvSpPr txBox="1"/>
          <p:nvPr/>
        </p:nvSpPr>
        <p:spPr>
          <a:xfrm>
            <a:off x="4547464" y="2042997"/>
            <a:ext cx="9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FCB96A-A8B4-4F9D-8DA7-E92FC9837BF7}"/>
              </a:ext>
            </a:extLst>
          </p:cNvPr>
          <p:cNvSpPr txBox="1"/>
          <p:nvPr/>
        </p:nvSpPr>
        <p:spPr>
          <a:xfrm>
            <a:off x="3570230" y="2250806"/>
            <a:ext cx="147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(-1, 1)</a:t>
            </a:r>
            <a:endParaRPr lang="ko-KR" altLang="en-US" sz="1200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59A361-C559-4179-8291-DA565EFDB742}"/>
              </a:ext>
            </a:extLst>
          </p:cNvPr>
          <p:cNvCxnSpPr>
            <a:cxnSpLocks/>
          </p:cNvCxnSpPr>
          <p:nvPr/>
        </p:nvCxnSpPr>
        <p:spPr>
          <a:xfrm>
            <a:off x="5570611" y="2285056"/>
            <a:ext cx="987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D7912F-6E8E-4415-8693-5B4B21800A1A}"/>
              </a:ext>
            </a:extLst>
          </p:cNvPr>
          <p:cNvSpPr txBox="1"/>
          <p:nvPr/>
        </p:nvSpPr>
        <p:spPr>
          <a:xfrm>
            <a:off x="5564307" y="1952635"/>
            <a:ext cx="122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argmax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A6C2C-17A4-4413-9D11-16859C3AA978}"/>
              </a:ext>
            </a:extLst>
          </p:cNvPr>
          <p:cNvSpPr txBox="1"/>
          <p:nvPr/>
        </p:nvSpPr>
        <p:spPr>
          <a:xfrm>
            <a:off x="6473947" y="2733165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(1, )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3C13D-A9DA-475D-BA17-90864F995129}"/>
              </a:ext>
            </a:extLst>
          </p:cNvPr>
          <p:cNvSpPr/>
          <p:nvPr/>
        </p:nvSpPr>
        <p:spPr>
          <a:xfrm>
            <a:off x="6654476" y="2219691"/>
            <a:ext cx="179180" cy="16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2A0123-B733-49AB-88F4-F4D6E5C0C30B}"/>
              </a:ext>
            </a:extLst>
          </p:cNvPr>
          <p:cNvSpPr txBox="1"/>
          <p:nvPr/>
        </p:nvSpPr>
        <p:spPr>
          <a:xfrm>
            <a:off x="6473947" y="1836948"/>
            <a:ext cx="136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prediction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167985-C8AE-4E87-B453-604D7DD77BA4}"/>
              </a:ext>
            </a:extLst>
          </p:cNvPr>
          <p:cNvSpPr txBox="1"/>
          <p:nvPr/>
        </p:nvSpPr>
        <p:spPr>
          <a:xfrm>
            <a:off x="3580367" y="4997558"/>
            <a:ext cx="8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(7, 1)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EF02B5-BCE2-4444-A5F2-23099E637176}"/>
              </a:ext>
            </a:extLst>
          </p:cNvPr>
          <p:cNvSpPr/>
          <p:nvPr/>
        </p:nvSpPr>
        <p:spPr>
          <a:xfrm>
            <a:off x="3799778" y="4263315"/>
            <a:ext cx="163227" cy="647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4887B8-962B-464B-8D49-B731663FB8E5}"/>
              </a:ext>
            </a:extLst>
          </p:cNvPr>
          <p:cNvSpPr txBox="1"/>
          <p:nvPr/>
        </p:nvSpPr>
        <p:spPr>
          <a:xfrm>
            <a:off x="3759512" y="4330196"/>
            <a:ext cx="99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target_vector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C41110-CECF-4DA1-81F6-F53E248F8698}"/>
              </a:ext>
            </a:extLst>
          </p:cNvPr>
          <p:cNvSpPr txBox="1"/>
          <p:nvPr/>
        </p:nvSpPr>
        <p:spPr>
          <a:xfrm>
            <a:off x="4942335" y="4035741"/>
            <a:ext cx="107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loss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9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393</Words>
  <Application>Microsoft Office PowerPoint</Application>
  <PresentationFormat>와이드스크린</PresentationFormat>
  <Paragraphs>97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jsh</dc:creator>
  <cp:lastModifiedBy>jsh</cp:lastModifiedBy>
  <cp:revision>19</cp:revision>
  <dcterms:created xsi:type="dcterms:W3CDTF">2019-01-07T07:14:44Z</dcterms:created>
  <dcterms:modified xsi:type="dcterms:W3CDTF">2019-01-07T07:55:26Z</dcterms:modified>
</cp:coreProperties>
</file>