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335D-0470-C74A-BEBB-E48067101C1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C59A-514A-B349-A0CF-07CC12D317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EM3887 Network Integration Project - PPT_v2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740" y="920960"/>
            <a:ext cx="82474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E50069"/>
                </a:solidFill>
                <a:latin typeface="Gill Sans Light"/>
                <a:cs typeface="Gill Sans Light"/>
              </a:rPr>
              <a:t>BTF ACC (Altered Calling Criteria)</a:t>
            </a:r>
            <a:endParaRPr lang="en-US" sz="2500" dirty="0">
              <a:solidFill>
                <a:srgbClr val="E50069"/>
              </a:solidFill>
              <a:latin typeface="Gill Sans Light"/>
              <a:cs typeface="Gill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5902" y="1934343"/>
            <a:ext cx="3942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Custom MPage component to assist Clinicians to quickly identify High Risk patients who have altered calling criteria recorded via BTF in eMR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Display Real Time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Data (from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“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cust_mp_altered_criteria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”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table)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Responsive Filter Menu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Interactive Pie Chart Graph Display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Dynamic presentation of data based on menu filter selections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Detailed Patient List pop-up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Individual Patient hyperlinks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0" y="2018936"/>
            <a:ext cx="3873841" cy="250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9860" y="1409653"/>
            <a:ext cx="3743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Interactive and Responsive Design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Latest MPage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evelopment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Responsive Menu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Interactive Pie Chart Graph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1" y="906747"/>
            <a:ext cx="2677912" cy="26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2912" y="4205215"/>
            <a:ext cx="249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Pop-up Patient List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Active Patient  Hyperlinks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ill Sans Light"/>
              <a:cs typeface="Gill Sans Ligh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703" y="3786992"/>
            <a:ext cx="6086941" cy="180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9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Shields</dc:creator>
  <cp:lastModifiedBy>javad.adeli</cp:lastModifiedBy>
  <cp:revision>15</cp:revision>
  <dcterms:created xsi:type="dcterms:W3CDTF">2017-06-14T00:52:51Z</dcterms:created>
  <dcterms:modified xsi:type="dcterms:W3CDTF">2018-02-09T01:34:24Z</dcterms:modified>
</cp:coreProperties>
</file>