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64"/>
  </p:notesMasterIdLst>
  <p:sldIdLst>
    <p:sldId id="288" r:id="rId2"/>
    <p:sldId id="294" r:id="rId3"/>
    <p:sldId id="285" r:id="rId4"/>
    <p:sldId id="257" r:id="rId5"/>
    <p:sldId id="258" r:id="rId6"/>
    <p:sldId id="259" r:id="rId7"/>
    <p:sldId id="260" r:id="rId8"/>
    <p:sldId id="261" r:id="rId9"/>
    <p:sldId id="262" r:id="rId10"/>
    <p:sldId id="263" r:id="rId11"/>
    <p:sldId id="264" r:id="rId12"/>
    <p:sldId id="265" r:id="rId13"/>
    <p:sldId id="266" r:id="rId14"/>
    <p:sldId id="293" r:id="rId15"/>
    <p:sldId id="286" r:id="rId16"/>
    <p:sldId id="267" r:id="rId17"/>
    <p:sldId id="268" r:id="rId18"/>
    <p:sldId id="271" r:id="rId19"/>
    <p:sldId id="291" r:id="rId20"/>
    <p:sldId id="269" r:id="rId21"/>
    <p:sldId id="270" r:id="rId22"/>
    <p:sldId id="272" r:id="rId23"/>
    <p:sldId id="273" r:id="rId24"/>
    <p:sldId id="274" r:id="rId25"/>
    <p:sldId id="275" r:id="rId26"/>
    <p:sldId id="298" r:id="rId27"/>
    <p:sldId id="303" r:id="rId28"/>
    <p:sldId id="331" r:id="rId29"/>
    <p:sldId id="304" r:id="rId30"/>
    <p:sldId id="299" r:id="rId31"/>
    <p:sldId id="300" r:id="rId32"/>
    <p:sldId id="301" r:id="rId33"/>
    <p:sldId id="302" r:id="rId34"/>
    <p:sldId id="305" r:id="rId35"/>
    <p:sldId id="307" r:id="rId36"/>
    <p:sldId id="309" r:id="rId37"/>
    <p:sldId id="310" r:id="rId38"/>
    <p:sldId id="311" r:id="rId39"/>
    <p:sldId id="312" r:id="rId40"/>
    <p:sldId id="313" r:id="rId41"/>
    <p:sldId id="314" r:id="rId42"/>
    <p:sldId id="308" r:id="rId43"/>
    <p:sldId id="316" r:id="rId44"/>
    <p:sldId id="317" r:id="rId45"/>
    <p:sldId id="318" r:id="rId46"/>
    <p:sldId id="319" r:id="rId47"/>
    <p:sldId id="320" r:id="rId48"/>
    <p:sldId id="287" r:id="rId49"/>
    <p:sldId id="321" r:id="rId50"/>
    <p:sldId id="280" r:id="rId51"/>
    <p:sldId id="322" r:id="rId52"/>
    <p:sldId id="323" r:id="rId53"/>
    <p:sldId id="324" r:id="rId54"/>
    <p:sldId id="325" r:id="rId55"/>
    <p:sldId id="326" r:id="rId56"/>
    <p:sldId id="327" r:id="rId57"/>
    <p:sldId id="328" r:id="rId58"/>
    <p:sldId id="292" r:id="rId59"/>
    <p:sldId id="290" r:id="rId60"/>
    <p:sldId id="295" r:id="rId61"/>
    <p:sldId id="296" r:id="rId62"/>
    <p:sldId id="289" r:id="rId6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3" autoAdjust="0"/>
    <p:restoredTop sz="94660"/>
  </p:normalViewPr>
  <p:slideViewPr>
    <p:cSldViewPr>
      <p:cViewPr varScale="1">
        <p:scale>
          <a:sx n="158" d="100"/>
          <a:sy n="158" d="100"/>
        </p:scale>
        <p:origin x="-264" y="30"/>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6973BB-9300-42E8-8D11-7D0FEDAA049C}"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F40ECB20-7B44-4FC4-A1D8-221F55A14982}">
      <dgm:prSet custT="1"/>
      <dgm:spPr>
        <a:solidFill>
          <a:schemeClr val="accent3"/>
        </a:solidFill>
      </dgm:spPr>
      <dgm:t>
        <a:bodyPr/>
        <a:lstStyle/>
        <a:p>
          <a:pPr rtl="0"/>
          <a:r>
            <a:rPr lang="en-US" sz="1400" dirty="0" smtClean="0">
              <a:latin typeface="Arial" panose="020B0604020202020204" pitchFamily="34" charset="0"/>
              <a:cs typeface="Arial" panose="020B0604020202020204" pitchFamily="34" charset="0"/>
            </a:rPr>
            <a:t>Allows administrators to enable users to switch  among predetermined sets of positions, default views and </a:t>
          </a:r>
          <a:r>
            <a:rPr lang="en-US" sz="1400" dirty="0" err="1" smtClean="0">
              <a:latin typeface="Arial" panose="020B0604020202020204" pitchFamily="34" charset="0"/>
              <a:cs typeface="Arial" panose="020B0604020202020204" pitchFamily="34" charset="0"/>
            </a:rPr>
            <a:t>MPages</a:t>
          </a:r>
          <a:r>
            <a:rPr lang="en-US" sz="1400" dirty="0" smtClean="0">
              <a:latin typeface="Arial" panose="020B0604020202020204" pitchFamily="34" charset="0"/>
              <a:cs typeface="Arial" panose="020B0604020202020204" pitchFamily="34" charset="0"/>
            </a:rPr>
            <a:t>/</a:t>
          </a:r>
          <a:r>
            <a:rPr lang="en-US" sz="1400" dirty="0" err="1" smtClean="0">
              <a:latin typeface="Arial" panose="020B0604020202020204" pitchFamily="34" charset="0"/>
              <a:cs typeface="Arial" panose="020B0604020202020204" pitchFamily="34" charset="0"/>
            </a:rPr>
            <a:t>ViewPoints</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dgm:t>
    </dgm:pt>
    <dgm:pt modelId="{C2F401D3-56DF-4918-AA1F-DDC080ACEA43}" type="parTrans" cxnId="{B69EED02-A8DC-4BA0-91A4-7D6247CFA6C2}">
      <dgm:prSet/>
      <dgm:spPr/>
      <dgm:t>
        <a:bodyPr/>
        <a:lstStyle/>
        <a:p>
          <a:endParaRPr lang="en-US">
            <a:latin typeface="Arial" panose="020B0604020202020204" pitchFamily="34" charset="0"/>
            <a:cs typeface="Arial" panose="020B0604020202020204" pitchFamily="34" charset="0"/>
          </a:endParaRPr>
        </a:p>
      </dgm:t>
    </dgm:pt>
    <dgm:pt modelId="{61961D22-5C09-4298-866A-20AA77674376}" type="sibTrans" cxnId="{B69EED02-A8DC-4BA0-91A4-7D6247CFA6C2}">
      <dgm:prSet/>
      <dgm:spPr>
        <a:solidFill>
          <a:schemeClr val="bg1">
            <a:lumMod val="50000"/>
            <a:alpha val="90000"/>
          </a:schemeClr>
        </a:solidFill>
      </dgm:spPr>
      <dgm:t>
        <a:bodyPr/>
        <a:lstStyle/>
        <a:p>
          <a:endParaRPr lang="en-US">
            <a:latin typeface="Arial" panose="020B0604020202020204" pitchFamily="34" charset="0"/>
            <a:cs typeface="Arial" panose="020B0604020202020204" pitchFamily="34" charset="0"/>
          </a:endParaRPr>
        </a:p>
      </dgm:t>
    </dgm:pt>
    <dgm:pt modelId="{6BA3D86C-451B-40D0-84FA-9BD691877FDC}">
      <dgm:prSet custT="1"/>
      <dgm:spPr>
        <a:solidFill>
          <a:schemeClr val="accent3"/>
        </a:solidFill>
      </dgm:spPr>
      <dgm:t>
        <a:bodyPr/>
        <a:lstStyle/>
        <a:p>
          <a:pPr rtl="0"/>
          <a:r>
            <a:rPr lang="en-US" sz="1400" dirty="0" smtClean="0">
              <a:latin typeface="Arial" panose="020B0604020202020204" pitchFamily="34" charset="0"/>
              <a:cs typeface="Arial" panose="020B0604020202020204" pitchFamily="34" charset="0"/>
            </a:rPr>
            <a:t>Allows a user to change their position, default view and </a:t>
          </a:r>
          <a:r>
            <a:rPr lang="en-US" sz="1400" dirty="0" err="1" smtClean="0">
              <a:latin typeface="Arial" panose="020B0604020202020204" pitchFamily="34" charset="0"/>
              <a:cs typeface="Arial" panose="020B0604020202020204" pitchFamily="34" charset="0"/>
            </a:rPr>
            <a:t>MPages</a:t>
          </a:r>
          <a:r>
            <a:rPr lang="en-US" sz="1400" dirty="0" smtClean="0">
              <a:latin typeface="Arial" panose="020B0604020202020204" pitchFamily="34" charset="0"/>
              <a:cs typeface="Arial" panose="020B0604020202020204" pitchFamily="34" charset="0"/>
            </a:rPr>
            <a:t>/</a:t>
          </a:r>
          <a:r>
            <a:rPr lang="en-US" sz="1400" dirty="0" err="1" smtClean="0">
              <a:latin typeface="Arial" panose="020B0604020202020204" pitchFamily="34" charset="0"/>
              <a:cs typeface="Arial" panose="020B0604020202020204" pitchFamily="34" charset="0"/>
            </a:rPr>
            <a:t>ViewPoints</a:t>
          </a:r>
          <a:r>
            <a:rPr lang="en-US" sz="1400" dirty="0" smtClean="0">
              <a:latin typeface="Arial" panose="020B0604020202020204" pitchFamily="34" charset="0"/>
              <a:cs typeface="Arial" panose="020B0604020202020204" pitchFamily="34" charset="0"/>
            </a:rPr>
            <a:t> for the current specialty they are practicing.</a:t>
          </a:r>
          <a:endParaRPr lang="en-US" sz="1400" dirty="0">
            <a:latin typeface="Arial" panose="020B0604020202020204" pitchFamily="34" charset="0"/>
            <a:cs typeface="Arial" panose="020B0604020202020204" pitchFamily="34" charset="0"/>
          </a:endParaRPr>
        </a:p>
      </dgm:t>
    </dgm:pt>
    <dgm:pt modelId="{0FFD2EB5-C6DC-4FF1-ABAA-42FBC6B2931D}" type="parTrans" cxnId="{9CDCDF5F-5F67-471D-92CC-88837FF3DB0E}">
      <dgm:prSet/>
      <dgm:spPr/>
      <dgm:t>
        <a:bodyPr/>
        <a:lstStyle/>
        <a:p>
          <a:endParaRPr lang="en-US">
            <a:latin typeface="Arial" panose="020B0604020202020204" pitchFamily="34" charset="0"/>
            <a:cs typeface="Arial" panose="020B0604020202020204" pitchFamily="34" charset="0"/>
          </a:endParaRPr>
        </a:p>
      </dgm:t>
    </dgm:pt>
    <dgm:pt modelId="{E10B2D01-E989-4EB3-8D6E-1B95F3B3FE3F}" type="sibTrans" cxnId="{9CDCDF5F-5F67-471D-92CC-88837FF3DB0E}">
      <dgm:prSet/>
      <dgm:spPr>
        <a:solidFill>
          <a:schemeClr val="bg1">
            <a:lumMod val="50000"/>
            <a:alpha val="90000"/>
          </a:schemeClr>
        </a:solidFill>
      </dgm:spPr>
      <dgm:t>
        <a:bodyPr/>
        <a:lstStyle/>
        <a:p>
          <a:endParaRPr lang="en-US">
            <a:latin typeface="Arial" panose="020B0604020202020204" pitchFamily="34" charset="0"/>
            <a:cs typeface="Arial" panose="020B0604020202020204" pitchFamily="34" charset="0"/>
          </a:endParaRPr>
        </a:p>
      </dgm:t>
    </dgm:pt>
    <dgm:pt modelId="{A01C3535-3528-4CFD-9040-01351C8EFD62}" type="pres">
      <dgm:prSet presAssocID="{CA6973BB-9300-42E8-8D11-7D0FEDAA049C}" presName="outerComposite" presStyleCnt="0">
        <dgm:presLayoutVars>
          <dgm:chMax val="5"/>
          <dgm:dir/>
          <dgm:resizeHandles val="exact"/>
        </dgm:presLayoutVars>
      </dgm:prSet>
      <dgm:spPr/>
      <dgm:t>
        <a:bodyPr/>
        <a:lstStyle/>
        <a:p>
          <a:endParaRPr lang="en-US"/>
        </a:p>
      </dgm:t>
    </dgm:pt>
    <dgm:pt modelId="{D8DE1482-23F2-48F9-AF73-A7B7156E4F69}" type="pres">
      <dgm:prSet presAssocID="{CA6973BB-9300-42E8-8D11-7D0FEDAA049C}" presName="dummyMaxCanvas" presStyleCnt="0">
        <dgm:presLayoutVars/>
      </dgm:prSet>
      <dgm:spPr/>
    </dgm:pt>
    <dgm:pt modelId="{AC96AFFE-A6C2-47B5-AB03-14DCE24E3D5B}" type="pres">
      <dgm:prSet presAssocID="{CA6973BB-9300-42E8-8D11-7D0FEDAA049C}" presName="TwoNodes_1" presStyleLbl="node1" presStyleIdx="0" presStyleCnt="2">
        <dgm:presLayoutVars>
          <dgm:bulletEnabled val="1"/>
        </dgm:presLayoutVars>
      </dgm:prSet>
      <dgm:spPr/>
      <dgm:t>
        <a:bodyPr/>
        <a:lstStyle/>
        <a:p>
          <a:endParaRPr lang="en-US"/>
        </a:p>
      </dgm:t>
    </dgm:pt>
    <dgm:pt modelId="{CCCA041D-8BBB-430A-9457-E66AC3496CD5}" type="pres">
      <dgm:prSet presAssocID="{CA6973BB-9300-42E8-8D11-7D0FEDAA049C}" presName="TwoNodes_2" presStyleLbl="node1" presStyleIdx="1" presStyleCnt="2">
        <dgm:presLayoutVars>
          <dgm:bulletEnabled val="1"/>
        </dgm:presLayoutVars>
      </dgm:prSet>
      <dgm:spPr/>
      <dgm:t>
        <a:bodyPr/>
        <a:lstStyle/>
        <a:p>
          <a:endParaRPr lang="en-US"/>
        </a:p>
      </dgm:t>
    </dgm:pt>
    <dgm:pt modelId="{1DD5C1EB-2620-4EF8-B8F6-E983CC1F0A31}" type="pres">
      <dgm:prSet presAssocID="{CA6973BB-9300-42E8-8D11-7D0FEDAA049C}" presName="TwoConn_1-2" presStyleLbl="fgAccFollowNode1" presStyleIdx="0" presStyleCnt="1">
        <dgm:presLayoutVars>
          <dgm:bulletEnabled val="1"/>
        </dgm:presLayoutVars>
      </dgm:prSet>
      <dgm:spPr/>
      <dgm:t>
        <a:bodyPr/>
        <a:lstStyle/>
        <a:p>
          <a:endParaRPr lang="en-US"/>
        </a:p>
      </dgm:t>
    </dgm:pt>
    <dgm:pt modelId="{9CDAF4D7-B0ED-44CF-965F-313AC4E99C9F}" type="pres">
      <dgm:prSet presAssocID="{CA6973BB-9300-42E8-8D11-7D0FEDAA049C}" presName="TwoNodes_1_text" presStyleLbl="node1" presStyleIdx="1" presStyleCnt="2">
        <dgm:presLayoutVars>
          <dgm:bulletEnabled val="1"/>
        </dgm:presLayoutVars>
      </dgm:prSet>
      <dgm:spPr/>
      <dgm:t>
        <a:bodyPr/>
        <a:lstStyle/>
        <a:p>
          <a:endParaRPr lang="en-US"/>
        </a:p>
      </dgm:t>
    </dgm:pt>
    <dgm:pt modelId="{11C3B3BC-3F39-475A-BA4B-0EDA8B198104}" type="pres">
      <dgm:prSet presAssocID="{CA6973BB-9300-42E8-8D11-7D0FEDAA049C}" presName="TwoNodes_2_text" presStyleLbl="node1" presStyleIdx="1" presStyleCnt="2">
        <dgm:presLayoutVars>
          <dgm:bulletEnabled val="1"/>
        </dgm:presLayoutVars>
      </dgm:prSet>
      <dgm:spPr/>
      <dgm:t>
        <a:bodyPr/>
        <a:lstStyle/>
        <a:p>
          <a:endParaRPr lang="en-US"/>
        </a:p>
      </dgm:t>
    </dgm:pt>
  </dgm:ptLst>
  <dgm:cxnLst>
    <dgm:cxn modelId="{9CDCDF5F-5F67-471D-92CC-88837FF3DB0E}" srcId="{CA6973BB-9300-42E8-8D11-7D0FEDAA049C}" destId="{6BA3D86C-451B-40D0-84FA-9BD691877FDC}" srcOrd="1" destOrd="0" parTransId="{0FFD2EB5-C6DC-4FF1-ABAA-42FBC6B2931D}" sibTransId="{E10B2D01-E989-4EB3-8D6E-1B95F3B3FE3F}"/>
    <dgm:cxn modelId="{78EC0B18-68C6-466F-80D8-63DF2D48D03E}" type="presOf" srcId="{6BA3D86C-451B-40D0-84FA-9BD691877FDC}" destId="{CCCA041D-8BBB-430A-9457-E66AC3496CD5}" srcOrd="0" destOrd="0" presId="urn:microsoft.com/office/officeart/2005/8/layout/vProcess5"/>
    <dgm:cxn modelId="{4FC1CDC1-B85A-4C0E-99E1-2F59CB0AE8F9}" type="presOf" srcId="{F40ECB20-7B44-4FC4-A1D8-221F55A14982}" destId="{9CDAF4D7-B0ED-44CF-965F-313AC4E99C9F}" srcOrd="1" destOrd="0" presId="urn:microsoft.com/office/officeart/2005/8/layout/vProcess5"/>
    <dgm:cxn modelId="{E2D69615-8574-4862-B2DF-FB8350F49CCB}" type="presOf" srcId="{F40ECB20-7B44-4FC4-A1D8-221F55A14982}" destId="{AC96AFFE-A6C2-47B5-AB03-14DCE24E3D5B}" srcOrd="0" destOrd="0" presId="urn:microsoft.com/office/officeart/2005/8/layout/vProcess5"/>
    <dgm:cxn modelId="{F24D3F1F-6C87-460F-8112-299BAEE7D90C}" type="presOf" srcId="{61961D22-5C09-4298-866A-20AA77674376}" destId="{1DD5C1EB-2620-4EF8-B8F6-E983CC1F0A31}" srcOrd="0" destOrd="0" presId="urn:microsoft.com/office/officeart/2005/8/layout/vProcess5"/>
    <dgm:cxn modelId="{3141C740-907B-4E23-9247-E1D850637FEB}" type="presOf" srcId="{6BA3D86C-451B-40D0-84FA-9BD691877FDC}" destId="{11C3B3BC-3F39-475A-BA4B-0EDA8B198104}" srcOrd="1" destOrd="0" presId="urn:microsoft.com/office/officeart/2005/8/layout/vProcess5"/>
    <dgm:cxn modelId="{9F6B7B40-5F07-4FC9-9383-38DEB5F2DFC4}" type="presOf" srcId="{CA6973BB-9300-42E8-8D11-7D0FEDAA049C}" destId="{A01C3535-3528-4CFD-9040-01351C8EFD62}" srcOrd="0" destOrd="0" presId="urn:microsoft.com/office/officeart/2005/8/layout/vProcess5"/>
    <dgm:cxn modelId="{B69EED02-A8DC-4BA0-91A4-7D6247CFA6C2}" srcId="{CA6973BB-9300-42E8-8D11-7D0FEDAA049C}" destId="{F40ECB20-7B44-4FC4-A1D8-221F55A14982}" srcOrd="0" destOrd="0" parTransId="{C2F401D3-56DF-4918-AA1F-DDC080ACEA43}" sibTransId="{61961D22-5C09-4298-866A-20AA77674376}"/>
    <dgm:cxn modelId="{8D051851-6F19-45DE-A210-8634DB3FC60B}" type="presParOf" srcId="{A01C3535-3528-4CFD-9040-01351C8EFD62}" destId="{D8DE1482-23F2-48F9-AF73-A7B7156E4F69}" srcOrd="0" destOrd="0" presId="urn:microsoft.com/office/officeart/2005/8/layout/vProcess5"/>
    <dgm:cxn modelId="{4B507F00-6E5B-45A1-892F-FBAFDA7FFE36}" type="presParOf" srcId="{A01C3535-3528-4CFD-9040-01351C8EFD62}" destId="{AC96AFFE-A6C2-47B5-AB03-14DCE24E3D5B}" srcOrd="1" destOrd="0" presId="urn:microsoft.com/office/officeart/2005/8/layout/vProcess5"/>
    <dgm:cxn modelId="{82379769-C64A-4A12-BABA-D91DA4B60E32}" type="presParOf" srcId="{A01C3535-3528-4CFD-9040-01351C8EFD62}" destId="{CCCA041D-8BBB-430A-9457-E66AC3496CD5}" srcOrd="2" destOrd="0" presId="urn:microsoft.com/office/officeart/2005/8/layout/vProcess5"/>
    <dgm:cxn modelId="{C707CC0A-5679-4EF9-8BB3-C628F3AD248D}" type="presParOf" srcId="{A01C3535-3528-4CFD-9040-01351C8EFD62}" destId="{1DD5C1EB-2620-4EF8-B8F6-E983CC1F0A31}" srcOrd="3" destOrd="0" presId="urn:microsoft.com/office/officeart/2005/8/layout/vProcess5"/>
    <dgm:cxn modelId="{BCDC488D-CF36-45FC-854A-23233024D4E2}" type="presParOf" srcId="{A01C3535-3528-4CFD-9040-01351C8EFD62}" destId="{9CDAF4D7-B0ED-44CF-965F-313AC4E99C9F}" srcOrd="4" destOrd="0" presId="urn:microsoft.com/office/officeart/2005/8/layout/vProcess5"/>
    <dgm:cxn modelId="{50846CEA-CB97-43C5-80F0-A3EE31FC11C5}" type="presParOf" srcId="{A01C3535-3528-4CFD-9040-01351C8EFD62}" destId="{11C3B3BC-3F39-475A-BA4B-0EDA8B198104}"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D717F2-31EE-4180-9342-6CEAC0B014B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673101E-1589-4991-9E62-0D352D9F592B}">
      <dgm:prSet/>
      <dgm:spPr>
        <a:ln>
          <a:solidFill>
            <a:schemeClr val="accent1"/>
          </a:solidFill>
        </a:ln>
      </dgm:spPr>
      <dgm:t>
        <a:bodyPr/>
        <a:lstStyle/>
        <a:p>
          <a:pPr rtl="0"/>
          <a:r>
            <a:rPr lang="en-US" dirty="0" smtClean="0">
              <a:latin typeface="Arial" panose="020B0604020202020204" pitchFamily="34" charset="0"/>
              <a:cs typeface="Arial" panose="020B0604020202020204" pitchFamily="34" charset="0"/>
            </a:rPr>
            <a:t>Administrators allow different physicians different switching options</a:t>
          </a:r>
          <a:endParaRPr lang="en-US" dirty="0">
            <a:latin typeface="Arial" panose="020B0604020202020204" pitchFamily="34" charset="0"/>
            <a:cs typeface="Arial" panose="020B0604020202020204" pitchFamily="34" charset="0"/>
          </a:endParaRPr>
        </a:p>
      </dgm:t>
    </dgm:pt>
    <dgm:pt modelId="{3682A8A9-0971-45DA-B008-D16559F28127}" type="parTrans" cxnId="{03715825-8582-451B-AA0F-EE87F3F0945E}">
      <dgm:prSet/>
      <dgm:spPr/>
      <dgm:t>
        <a:bodyPr/>
        <a:lstStyle/>
        <a:p>
          <a:endParaRPr lang="en-US"/>
        </a:p>
      </dgm:t>
    </dgm:pt>
    <dgm:pt modelId="{EE7F3084-2ADB-40FD-9629-FB95F7CCAF9A}" type="sibTrans" cxnId="{03715825-8582-451B-AA0F-EE87F3F0945E}">
      <dgm:prSet/>
      <dgm:spPr/>
      <dgm:t>
        <a:bodyPr/>
        <a:lstStyle/>
        <a:p>
          <a:endParaRPr lang="en-US"/>
        </a:p>
      </dgm:t>
    </dgm:pt>
    <dgm:pt modelId="{5E2349E8-33FC-44C8-BBAC-FC664A5819E9}">
      <dgm:prSet/>
      <dgm:spPr>
        <a:solidFill>
          <a:schemeClr val="accent2"/>
        </a:solidFill>
        <a:ln>
          <a:solidFill>
            <a:schemeClr val="accent1"/>
          </a:solidFill>
        </a:ln>
      </dgm:spPr>
      <dgm:t>
        <a:bodyPr/>
        <a:lstStyle/>
        <a:p>
          <a:pPr rtl="0"/>
          <a:r>
            <a:rPr lang="en-US" dirty="0" smtClean="0">
              <a:latin typeface="Arial" panose="020B0604020202020204" pitchFamily="34" charset="0"/>
              <a:cs typeface="Arial" panose="020B0604020202020204" pitchFamily="34" charset="0"/>
            </a:rPr>
            <a:t>Physicians can quickly switch among their specialty positions and/or specialty views</a:t>
          </a:r>
          <a:endParaRPr lang="en-US" dirty="0">
            <a:latin typeface="Arial" panose="020B0604020202020204" pitchFamily="34" charset="0"/>
            <a:cs typeface="Arial" panose="020B0604020202020204" pitchFamily="34" charset="0"/>
          </a:endParaRPr>
        </a:p>
      </dgm:t>
    </dgm:pt>
    <dgm:pt modelId="{B7CA019B-E51A-4C75-AB49-D4A27E25A07D}" type="parTrans" cxnId="{DF38F22F-FC22-44C3-9FA0-AF4FA0433839}">
      <dgm:prSet/>
      <dgm:spPr/>
      <dgm:t>
        <a:bodyPr/>
        <a:lstStyle/>
        <a:p>
          <a:endParaRPr lang="en-US"/>
        </a:p>
      </dgm:t>
    </dgm:pt>
    <dgm:pt modelId="{BC67320E-28F3-4D35-96D5-9A57B2ECF06D}" type="sibTrans" cxnId="{DF38F22F-FC22-44C3-9FA0-AF4FA0433839}">
      <dgm:prSet/>
      <dgm:spPr/>
      <dgm:t>
        <a:bodyPr/>
        <a:lstStyle/>
        <a:p>
          <a:endParaRPr lang="en-US"/>
        </a:p>
      </dgm:t>
    </dgm:pt>
    <dgm:pt modelId="{9DC43606-9C23-4F45-8DFF-476A19118AFF}">
      <dgm:prSet/>
      <dgm:spPr>
        <a:solidFill>
          <a:schemeClr val="accent1"/>
        </a:solidFill>
        <a:ln>
          <a:solidFill>
            <a:schemeClr val="accent1"/>
          </a:solidFill>
        </a:ln>
      </dgm:spPr>
      <dgm:t>
        <a:bodyPr/>
        <a:lstStyle/>
        <a:p>
          <a:pPr rtl="0"/>
          <a:r>
            <a:rPr lang="en-US" dirty="0" smtClean="0">
              <a:latin typeface="Arial" panose="020B0604020202020204" pitchFamily="34" charset="0"/>
              <a:cs typeface="Arial" panose="020B0604020202020204" pitchFamily="34" charset="0"/>
            </a:rPr>
            <a:t>Residents can remain in one position with resident privileges and access different specialty </a:t>
          </a:r>
          <a:r>
            <a:rPr lang="en-US" dirty="0" err="1" smtClean="0">
              <a:latin typeface="Arial" panose="020B0604020202020204" pitchFamily="34" charset="0"/>
              <a:cs typeface="Arial" panose="020B0604020202020204" pitchFamily="34" charset="0"/>
            </a:rPr>
            <a:t>MPages</a:t>
          </a:r>
          <a:r>
            <a:rPr lang="en-US" dirty="0" smtClean="0">
              <a:latin typeface="Arial" panose="020B0604020202020204" pitchFamily="34" charset="0"/>
              <a:cs typeface="Arial" panose="020B0604020202020204" pitchFamily="34" charset="0"/>
            </a:rPr>
            <a:t> when they rotate</a:t>
          </a:r>
          <a:endParaRPr lang="en-US" dirty="0">
            <a:latin typeface="Arial" panose="020B0604020202020204" pitchFamily="34" charset="0"/>
            <a:cs typeface="Arial" panose="020B0604020202020204" pitchFamily="34" charset="0"/>
          </a:endParaRPr>
        </a:p>
      </dgm:t>
    </dgm:pt>
    <dgm:pt modelId="{8CBB1339-5CD2-43A3-83DF-E823DB41AEF1}" type="parTrans" cxnId="{D44537C9-836D-4227-871E-A6AA7E4E138E}">
      <dgm:prSet/>
      <dgm:spPr/>
      <dgm:t>
        <a:bodyPr/>
        <a:lstStyle/>
        <a:p>
          <a:endParaRPr lang="en-US"/>
        </a:p>
      </dgm:t>
    </dgm:pt>
    <dgm:pt modelId="{34F5587F-4319-4FD1-8F62-D98C504E8219}" type="sibTrans" cxnId="{D44537C9-836D-4227-871E-A6AA7E4E138E}">
      <dgm:prSet/>
      <dgm:spPr/>
      <dgm:t>
        <a:bodyPr/>
        <a:lstStyle/>
        <a:p>
          <a:endParaRPr lang="en-US"/>
        </a:p>
      </dgm:t>
    </dgm:pt>
    <dgm:pt modelId="{076B6C3E-0170-4F7D-8899-57668978383D}">
      <dgm:prSet/>
      <dgm:spPr>
        <a:solidFill>
          <a:srgbClr val="92D050"/>
        </a:solidFill>
        <a:ln>
          <a:solidFill>
            <a:schemeClr val="accent1"/>
          </a:solidFill>
        </a:ln>
      </dgm:spPr>
      <dgm:t>
        <a:bodyPr/>
        <a:lstStyle/>
        <a:p>
          <a:pPr rtl="0"/>
          <a:r>
            <a:rPr lang="en-US" dirty="0" smtClean="0">
              <a:latin typeface="Arial" panose="020B0604020202020204" pitchFamily="34" charset="0"/>
              <a:cs typeface="Arial" panose="020B0604020202020204" pitchFamily="34" charset="0"/>
            </a:rPr>
            <a:t>Nurses can access different positions or views as they move to different units.</a:t>
          </a:r>
          <a:endParaRPr lang="en-US" dirty="0">
            <a:latin typeface="Arial" panose="020B0604020202020204" pitchFamily="34" charset="0"/>
            <a:cs typeface="Arial" panose="020B0604020202020204" pitchFamily="34" charset="0"/>
          </a:endParaRPr>
        </a:p>
      </dgm:t>
    </dgm:pt>
    <dgm:pt modelId="{540BA03D-2853-459C-8CE4-7C5F7FBFAB9F}" type="parTrans" cxnId="{45C8668C-2705-4539-8FE6-ED60E55BF364}">
      <dgm:prSet/>
      <dgm:spPr/>
      <dgm:t>
        <a:bodyPr/>
        <a:lstStyle/>
        <a:p>
          <a:endParaRPr lang="en-US"/>
        </a:p>
      </dgm:t>
    </dgm:pt>
    <dgm:pt modelId="{54330746-6541-44D5-9796-65A4CFAC5FE4}" type="sibTrans" cxnId="{45C8668C-2705-4539-8FE6-ED60E55BF364}">
      <dgm:prSet/>
      <dgm:spPr/>
      <dgm:t>
        <a:bodyPr/>
        <a:lstStyle/>
        <a:p>
          <a:endParaRPr lang="en-US"/>
        </a:p>
      </dgm:t>
    </dgm:pt>
    <dgm:pt modelId="{E7BAE17A-E3B2-4719-AB49-1D4015C377E5}" type="pres">
      <dgm:prSet presAssocID="{2CD717F2-31EE-4180-9342-6CEAC0B014B4}" presName="linear" presStyleCnt="0">
        <dgm:presLayoutVars>
          <dgm:animLvl val="lvl"/>
          <dgm:resizeHandles val="exact"/>
        </dgm:presLayoutVars>
      </dgm:prSet>
      <dgm:spPr/>
      <dgm:t>
        <a:bodyPr/>
        <a:lstStyle/>
        <a:p>
          <a:endParaRPr lang="en-US"/>
        </a:p>
      </dgm:t>
    </dgm:pt>
    <dgm:pt modelId="{5A55A9EC-F669-4FEB-9A5C-40C0234D11C1}" type="pres">
      <dgm:prSet presAssocID="{6673101E-1589-4991-9E62-0D352D9F592B}" presName="parentText" presStyleLbl="node1" presStyleIdx="0" presStyleCnt="4">
        <dgm:presLayoutVars>
          <dgm:chMax val="0"/>
          <dgm:bulletEnabled val="1"/>
        </dgm:presLayoutVars>
      </dgm:prSet>
      <dgm:spPr/>
      <dgm:t>
        <a:bodyPr/>
        <a:lstStyle/>
        <a:p>
          <a:endParaRPr lang="en-US"/>
        </a:p>
      </dgm:t>
    </dgm:pt>
    <dgm:pt modelId="{E9B0F02C-7A8B-4CCE-89A8-5C8EBBD47F51}" type="pres">
      <dgm:prSet presAssocID="{EE7F3084-2ADB-40FD-9629-FB95F7CCAF9A}" presName="spacer" presStyleCnt="0"/>
      <dgm:spPr/>
    </dgm:pt>
    <dgm:pt modelId="{A11B5394-1C44-4349-A1C6-1F9D12170D2A}" type="pres">
      <dgm:prSet presAssocID="{5E2349E8-33FC-44C8-BBAC-FC664A5819E9}" presName="parentText" presStyleLbl="node1" presStyleIdx="1" presStyleCnt="4">
        <dgm:presLayoutVars>
          <dgm:chMax val="0"/>
          <dgm:bulletEnabled val="1"/>
        </dgm:presLayoutVars>
      </dgm:prSet>
      <dgm:spPr/>
      <dgm:t>
        <a:bodyPr/>
        <a:lstStyle/>
        <a:p>
          <a:endParaRPr lang="en-US"/>
        </a:p>
      </dgm:t>
    </dgm:pt>
    <dgm:pt modelId="{F0ECA990-7D5C-4F8F-A5BA-1B568D569CAB}" type="pres">
      <dgm:prSet presAssocID="{BC67320E-28F3-4D35-96D5-9A57B2ECF06D}" presName="spacer" presStyleCnt="0"/>
      <dgm:spPr/>
    </dgm:pt>
    <dgm:pt modelId="{32135384-5B08-4F78-8C9B-870122E354D3}" type="pres">
      <dgm:prSet presAssocID="{9DC43606-9C23-4F45-8DFF-476A19118AFF}" presName="parentText" presStyleLbl="node1" presStyleIdx="2" presStyleCnt="4">
        <dgm:presLayoutVars>
          <dgm:chMax val="0"/>
          <dgm:bulletEnabled val="1"/>
        </dgm:presLayoutVars>
      </dgm:prSet>
      <dgm:spPr/>
      <dgm:t>
        <a:bodyPr/>
        <a:lstStyle/>
        <a:p>
          <a:endParaRPr lang="en-US"/>
        </a:p>
      </dgm:t>
    </dgm:pt>
    <dgm:pt modelId="{B531E92A-A237-4818-A17E-27EC5D580393}" type="pres">
      <dgm:prSet presAssocID="{34F5587F-4319-4FD1-8F62-D98C504E8219}" presName="spacer" presStyleCnt="0"/>
      <dgm:spPr/>
    </dgm:pt>
    <dgm:pt modelId="{9B1F4E8A-9015-42BA-AD02-E290D48BADB0}" type="pres">
      <dgm:prSet presAssocID="{076B6C3E-0170-4F7D-8899-57668978383D}" presName="parentText" presStyleLbl="node1" presStyleIdx="3" presStyleCnt="4">
        <dgm:presLayoutVars>
          <dgm:chMax val="0"/>
          <dgm:bulletEnabled val="1"/>
        </dgm:presLayoutVars>
      </dgm:prSet>
      <dgm:spPr/>
      <dgm:t>
        <a:bodyPr/>
        <a:lstStyle/>
        <a:p>
          <a:endParaRPr lang="en-US"/>
        </a:p>
      </dgm:t>
    </dgm:pt>
  </dgm:ptLst>
  <dgm:cxnLst>
    <dgm:cxn modelId="{4B6455C6-A245-4668-A756-2E77878702F1}" type="presOf" srcId="{076B6C3E-0170-4F7D-8899-57668978383D}" destId="{9B1F4E8A-9015-42BA-AD02-E290D48BADB0}" srcOrd="0" destOrd="0" presId="urn:microsoft.com/office/officeart/2005/8/layout/vList2"/>
    <dgm:cxn modelId="{D44537C9-836D-4227-871E-A6AA7E4E138E}" srcId="{2CD717F2-31EE-4180-9342-6CEAC0B014B4}" destId="{9DC43606-9C23-4F45-8DFF-476A19118AFF}" srcOrd="2" destOrd="0" parTransId="{8CBB1339-5CD2-43A3-83DF-E823DB41AEF1}" sibTransId="{34F5587F-4319-4FD1-8F62-D98C504E8219}"/>
    <dgm:cxn modelId="{786F61CD-7DB6-46BA-8FA7-39707AC65ABD}" type="presOf" srcId="{9DC43606-9C23-4F45-8DFF-476A19118AFF}" destId="{32135384-5B08-4F78-8C9B-870122E354D3}" srcOrd="0" destOrd="0" presId="urn:microsoft.com/office/officeart/2005/8/layout/vList2"/>
    <dgm:cxn modelId="{45C8668C-2705-4539-8FE6-ED60E55BF364}" srcId="{2CD717F2-31EE-4180-9342-6CEAC0B014B4}" destId="{076B6C3E-0170-4F7D-8899-57668978383D}" srcOrd="3" destOrd="0" parTransId="{540BA03D-2853-459C-8CE4-7C5F7FBFAB9F}" sibTransId="{54330746-6541-44D5-9796-65A4CFAC5FE4}"/>
    <dgm:cxn modelId="{33ABA038-46C1-4BEC-AF08-A9FF3FA8F778}" type="presOf" srcId="{2CD717F2-31EE-4180-9342-6CEAC0B014B4}" destId="{E7BAE17A-E3B2-4719-AB49-1D4015C377E5}" srcOrd="0" destOrd="0" presId="urn:microsoft.com/office/officeart/2005/8/layout/vList2"/>
    <dgm:cxn modelId="{B51C8119-DE34-4B16-9533-32B4883215FE}" type="presOf" srcId="{6673101E-1589-4991-9E62-0D352D9F592B}" destId="{5A55A9EC-F669-4FEB-9A5C-40C0234D11C1}" srcOrd="0" destOrd="0" presId="urn:microsoft.com/office/officeart/2005/8/layout/vList2"/>
    <dgm:cxn modelId="{DF38F22F-FC22-44C3-9FA0-AF4FA0433839}" srcId="{2CD717F2-31EE-4180-9342-6CEAC0B014B4}" destId="{5E2349E8-33FC-44C8-BBAC-FC664A5819E9}" srcOrd="1" destOrd="0" parTransId="{B7CA019B-E51A-4C75-AB49-D4A27E25A07D}" sibTransId="{BC67320E-28F3-4D35-96D5-9A57B2ECF06D}"/>
    <dgm:cxn modelId="{03715825-8582-451B-AA0F-EE87F3F0945E}" srcId="{2CD717F2-31EE-4180-9342-6CEAC0B014B4}" destId="{6673101E-1589-4991-9E62-0D352D9F592B}" srcOrd="0" destOrd="0" parTransId="{3682A8A9-0971-45DA-B008-D16559F28127}" sibTransId="{EE7F3084-2ADB-40FD-9629-FB95F7CCAF9A}"/>
    <dgm:cxn modelId="{80DDDDE8-A551-4009-BDEA-A3F41252FE6E}" type="presOf" srcId="{5E2349E8-33FC-44C8-BBAC-FC664A5819E9}" destId="{A11B5394-1C44-4349-A1C6-1F9D12170D2A}" srcOrd="0" destOrd="0" presId="urn:microsoft.com/office/officeart/2005/8/layout/vList2"/>
    <dgm:cxn modelId="{982B31A7-3B47-434C-A200-D423B78183D0}" type="presParOf" srcId="{E7BAE17A-E3B2-4719-AB49-1D4015C377E5}" destId="{5A55A9EC-F669-4FEB-9A5C-40C0234D11C1}" srcOrd="0" destOrd="0" presId="urn:microsoft.com/office/officeart/2005/8/layout/vList2"/>
    <dgm:cxn modelId="{8EEFFA27-C7A3-47C7-A0CB-180A87D1AE3F}" type="presParOf" srcId="{E7BAE17A-E3B2-4719-AB49-1D4015C377E5}" destId="{E9B0F02C-7A8B-4CCE-89A8-5C8EBBD47F51}" srcOrd="1" destOrd="0" presId="urn:microsoft.com/office/officeart/2005/8/layout/vList2"/>
    <dgm:cxn modelId="{AAB851BB-0A94-404A-AE30-A065DE33017A}" type="presParOf" srcId="{E7BAE17A-E3B2-4719-AB49-1D4015C377E5}" destId="{A11B5394-1C44-4349-A1C6-1F9D12170D2A}" srcOrd="2" destOrd="0" presId="urn:microsoft.com/office/officeart/2005/8/layout/vList2"/>
    <dgm:cxn modelId="{974326AB-15D2-4BF0-8949-719B5E69F70E}" type="presParOf" srcId="{E7BAE17A-E3B2-4719-AB49-1D4015C377E5}" destId="{F0ECA990-7D5C-4F8F-A5BA-1B568D569CAB}" srcOrd="3" destOrd="0" presId="urn:microsoft.com/office/officeart/2005/8/layout/vList2"/>
    <dgm:cxn modelId="{8C0EC619-90D4-4F7F-9F7B-520E89524135}" type="presParOf" srcId="{E7BAE17A-E3B2-4719-AB49-1D4015C377E5}" destId="{32135384-5B08-4F78-8C9B-870122E354D3}" srcOrd="4" destOrd="0" presId="urn:microsoft.com/office/officeart/2005/8/layout/vList2"/>
    <dgm:cxn modelId="{B5833C04-269C-4877-B00F-FF908BC5CD93}" type="presParOf" srcId="{E7BAE17A-E3B2-4719-AB49-1D4015C377E5}" destId="{B531E92A-A237-4818-A17E-27EC5D580393}" srcOrd="5" destOrd="0" presId="urn:microsoft.com/office/officeart/2005/8/layout/vList2"/>
    <dgm:cxn modelId="{EDE4BE83-4C29-431E-8E7D-967B004DC487}" type="presParOf" srcId="{E7BAE17A-E3B2-4719-AB49-1D4015C377E5}" destId="{9B1F4E8A-9015-42BA-AD02-E290D48BADB0}"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96AFFE-A6C2-47B5-AB03-14DCE24E3D5B}">
      <dsp:nvSpPr>
        <dsp:cNvPr id="0" name=""/>
        <dsp:cNvSpPr/>
      </dsp:nvSpPr>
      <dsp:spPr>
        <a:xfrm>
          <a:off x="0" y="0"/>
          <a:ext cx="5037216" cy="828675"/>
        </a:xfrm>
        <a:prstGeom prst="roundRect">
          <a:avLst>
            <a:gd name="adj" fmla="val 10000"/>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latin typeface="Arial" panose="020B0604020202020204" pitchFamily="34" charset="0"/>
              <a:cs typeface="Arial" panose="020B0604020202020204" pitchFamily="34" charset="0"/>
            </a:rPr>
            <a:t>Allows administrators to enable users to switch  among predetermined sets of positions, default views and </a:t>
          </a:r>
          <a:r>
            <a:rPr lang="en-US" sz="1400" kern="1200" dirty="0" err="1" smtClean="0">
              <a:latin typeface="Arial" panose="020B0604020202020204" pitchFamily="34" charset="0"/>
              <a:cs typeface="Arial" panose="020B0604020202020204" pitchFamily="34" charset="0"/>
            </a:rPr>
            <a:t>MPages</a:t>
          </a:r>
          <a:r>
            <a:rPr lang="en-US" sz="1400" kern="1200" dirty="0" smtClean="0">
              <a:latin typeface="Arial" panose="020B0604020202020204" pitchFamily="34" charset="0"/>
              <a:cs typeface="Arial" panose="020B0604020202020204" pitchFamily="34" charset="0"/>
            </a:rPr>
            <a:t>/</a:t>
          </a:r>
          <a:r>
            <a:rPr lang="en-US" sz="1400" kern="1200" dirty="0" err="1" smtClean="0">
              <a:latin typeface="Arial" panose="020B0604020202020204" pitchFamily="34" charset="0"/>
              <a:cs typeface="Arial" panose="020B0604020202020204" pitchFamily="34" charset="0"/>
            </a:rPr>
            <a:t>ViewPoints</a:t>
          </a:r>
          <a:r>
            <a:rPr lang="en-US" sz="1400" kern="1200" dirty="0" smtClean="0">
              <a:latin typeface="Arial" panose="020B0604020202020204" pitchFamily="34" charset="0"/>
              <a:cs typeface="Arial" panose="020B0604020202020204" pitchFamily="34" charset="0"/>
            </a:rPr>
            <a:t>.</a:t>
          </a:r>
          <a:endParaRPr lang="en-US" sz="1400" kern="1200" dirty="0">
            <a:latin typeface="Arial" panose="020B0604020202020204" pitchFamily="34" charset="0"/>
            <a:cs typeface="Arial" panose="020B0604020202020204" pitchFamily="34" charset="0"/>
          </a:endParaRPr>
        </a:p>
      </dsp:txBody>
      <dsp:txXfrm>
        <a:off x="24271" y="24271"/>
        <a:ext cx="4180716" cy="780133"/>
      </dsp:txXfrm>
    </dsp:sp>
    <dsp:sp modelId="{CCCA041D-8BBB-430A-9457-E66AC3496CD5}">
      <dsp:nvSpPr>
        <dsp:cNvPr id="0" name=""/>
        <dsp:cNvSpPr/>
      </dsp:nvSpPr>
      <dsp:spPr>
        <a:xfrm>
          <a:off x="888920" y="1012825"/>
          <a:ext cx="5037216" cy="828675"/>
        </a:xfrm>
        <a:prstGeom prst="roundRect">
          <a:avLst>
            <a:gd name="adj" fmla="val 10000"/>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latin typeface="Arial" panose="020B0604020202020204" pitchFamily="34" charset="0"/>
              <a:cs typeface="Arial" panose="020B0604020202020204" pitchFamily="34" charset="0"/>
            </a:rPr>
            <a:t>Allows a user to change their position, default view and </a:t>
          </a:r>
          <a:r>
            <a:rPr lang="en-US" sz="1400" kern="1200" dirty="0" err="1" smtClean="0">
              <a:latin typeface="Arial" panose="020B0604020202020204" pitchFamily="34" charset="0"/>
              <a:cs typeface="Arial" panose="020B0604020202020204" pitchFamily="34" charset="0"/>
            </a:rPr>
            <a:t>MPages</a:t>
          </a:r>
          <a:r>
            <a:rPr lang="en-US" sz="1400" kern="1200" dirty="0" smtClean="0">
              <a:latin typeface="Arial" panose="020B0604020202020204" pitchFamily="34" charset="0"/>
              <a:cs typeface="Arial" panose="020B0604020202020204" pitchFamily="34" charset="0"/>
            </a:rPr>
            <a:t>/</a:t>
          </a:r>
          <a:r>
            <a:rPr lang="en-US" sz="1400" kern="1200" dirty="0" err="1" smtClean="0">
              <a:latin typeface="Arial" panose="020B0604020202020204" pitchFamily="34" charset="0"/>
              <a:cs typeface="Arial" panose="020B0604020202020204" pitchFamily="34" charset="0"/>
            </a:rPr>
            <a:t>ViewPoints</a:t>
          </a:r>
          <a:r>
            <a:rPr lang="en-US" sz="1400" kern="1200" dirty="0" smtClean="0">
              <a:latin typeface="Arial" panose="020B0604020202020204" pitchFamily="34" charset="0"/>
              <a:cs typeface="Arial" panose="020B0604020202020204" pitchFamily="34" charset="0"/>
            </a:rPr>
            <a:t> for the current specialty they are practicing.</a:t>
          </a:r>
          <a:endParaRPr lang="en-US" sz="1400" kern="1200" dirty="0">
            <a:latin typeface="Arial" panose="020B0604020202020204" pitchFamily="34" charset="0"/>
            <a:cs typeface="Arial" panose="020B0604020202020204" pitchFamily="34" charset="0"/>
          </a:endParaRPr>
        </a:p>
      </dsp:txBody>
      <dsp:txXfrm>
        <a:off x="913191" y="1037096"/>
        <a:ext cx="3561115" cy="780133"/>
      </dsp:txXfrm>
    </dsp:sp>
    <dsp:sp modelId="{1DD5C1EB-2620-4EF8-B8F6-E983CC1F0A31}">
      <dsp:nvSpPr>
        <dsp:cNvPr id="0" name=""/>
        <dsp:cNvSpPr/>
      </dsp:nvSpPr>
      <dsp:spPr>
        <a:xfrm>
          <a:off x="4498577" y="651430"/>
          <a:ext cx="538638" cy="538638"/>
        </a:xfrm>
        <a:prstGeom prst="downArrow">
          <a:avLst>
            <a:gd name="adj1" fmla="val 55000"/>
            <a:gd name="adj2" fmla="val 45000"/>
          </a:avLst>
        </a:prstGeom>
        <a:solidFill>
          <a:schemeClr val="bg1">
            <a:lumMod val="5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US" sz="2500" kern="1200">
            <a:latin typeface="Arial" panose="020B0604020202020204" pitchFamily="34" charset="0"/>
            <a:cs typeface="Arial" panose="020B0604020202020204" pitchFamily="34" charset="0"/>
          </a:endParaRPr>
        </a:p>
      </dsp:txBody>
      <dsp:txXfrm>
        <a:off x="4619771" y="651430"/>
        <a:ext cx="296250" cy="4053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5B70C8-5B33-4EDF-95D4-65D5D0BC569B}" type="datetimeFigureOut">
              <a:rPr lang="en-US" smtClean="0"/>
              <a:t>8/2/2017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B04B61-46A7-42A0-8EF1-ADE06F025397}" type="slidenum">
              <a:rPr lang="en-US" smtClean="0"/>
              <a:t>‹#›</a:t>
            </a:fld>
            <a:endParaRPr lang="en-US"/>
          </a:p>
        </p:txBody>
      </p:sp>
    </p:spTree>
    <p:extLst>
      <p:ext uri="{BB962C8B-B14F-4D97-AF65-F5344CB8AC3E}">
        <p14:creationId xmlns:p14="http://schemas.microsoft.com/office/powerpoint/2010/main" val="2312744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iki.ucern.com/display/public/reference/All+About+the+MyExperience+User+Console+and+MyExperience+Admin+Console"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Cerner is committed</a:t>
            </a:r>
            <a:r>
              <a:rPr lang="en-US" sz="1200" baseline="0" dirty="0" smtClean="0"/>
              <a:t> to improving physicians’ experience through health information technology.</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45B04B61-46A7-42A0-8EF1-ADE06F025397}" type="slidenum">
              <a:rPr lang="en-US" smtClean="0"/>
              <a:t>1</a:t>
            </a:fld>
            <a:endParaRPr lang="en-US"/>
          </a:p>
        </p:txBody>
      </p:sp>
    </p:spTree>
    <p:extLst>
      <p:ext uri="{BB962C8B-B14F-4D97-AF65-F5344CB8AC3E}">
        <p14:creationId xmlns:p14="http://schemas.microsoft.com/office/powerpoint/2010/main" val="11979564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B04B61-46A7-42A0-8EF1-ADE06F025397}" type="slidenum">
              <a:rPr lang="en-US" smtClean="0"/>
              <a:t>34</a:t>
            </a:fld>
            <a:endParaRPr lang="en-US"/>
          </a:p>
        </p:txBody>
      </p:sp>
    </p:spTree>
    <p:extLst>
      <p:ext uri="{BB962C8B-B14F-4D97-AF65-F5344CB8AC3E}">
        <p14:creationId xmlns:p14="http://schemas.microsoft.com/office/powerpoint/2010/main" val="2056555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B04B61-46A7-42A0-8EF1-ADE06F025397}" type="slidenum">
              <a:rPr lang="en-US" smtClean="0"/>
              <a:t>36</a:t>
            </a:fld>
            <a:endParaRPr lang="en-US"/>
          </a:p>
        </p:txBody>
      </p:sp>
    </p:spTree>
    <p:extLst>
      <p:ext uri="{BB962C8B-B14F-4D97-AF65-F5344CB8AC3E}">
        <p14:creationId xmlns:p14="http://schemas.microsoft.com/office/powerpoint/2010/main" val="3898468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B04B61-46A7-42A0-8EF1-ADE06F025397}" type="slidenum">
              <a:rPr lang="en-US" smtClean="0"/>
              <a:t>37</a:t>
            </a:fld>
            <a:endParaRPr lang="en-US"/>
          </a:p>
        </p:txBody>
      </p:sp>
    </p:spTree>
    <p:extLst>
      <p:ext uri="{BB962C8B-B14F-4D97-AF65-F5344CB8AC3E}">
        <p14:creationId xmlns:p14="http://schemas.microsoft.com/office/powerpoint/2010/main" val="3479594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B04B61-46A7-42A0-8EF1-ADE06F025397}" type="slidenum">
              <a:rPr lang="en-US" smtClean="0"/>
              <a:t>38</a:t>
            </a:fld>
            <a:endParaRPr lang="en-US"/>
          </a:p>
        </p:txBody>
      </p:sp>
    </p:spTree>
    <p:extLst>
      <p:ext uri="{BB962C8B-B14F-4D97-AF65-F5344CB8AC3E}">
        <p14:creationId xmlns:p14="http://schemas.microsoft.com/office/powerpoint/2010/main" val="3883613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B04B61-46A7-42A0-8EF1-ADE06F025397}" type="slidenum">
              <a:rPr lang="en-US" smtClean="0"/>
              <a:t>39</a:t>
            </a:fld>
            <a:endParaRPr lang="en-US"/>
          </a:p>
        </p:txBody>
      </p:sp>
    </p:spTree>
    <p:extLst>
      <p:ext uri="{BB962C8B-B14F-4D97-AF65-F5344CB8AC3E}">
        <p14:creationId xmlns:p14="http://schemas.microsoft.com/office/powerpoint/2010/main" val="4086736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B04B61-46A7-42A0-8EF1-ADE06F025397}" type="slidenum">
              <a:rPr lang="en-US" smtClean="0"/>
              <a:t>40</a:t>
            </a:fld>
            <a:endParaRPr lang="en-US"/>
          </a:p>
        </p:txBody>
      </p:sp>
    </p:spTree>
    <p:extLst>
      <p:ext uri="{BB962C8B-B14F-4D97-AF65-F5344CB8AC3E}">
        <p14:creationId xmlns:p14="http://schemas.microsoft.com/office/powerpoint/2010/main" val="1334565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B04B61-46A7-42A0-8EF1-ADE06F025397}" type="slidenum">
              <a:rPr lang="en-US" smtClean="0"/>
              <a:t>41</a:t>
            </a:fld>
            <a:endParaRPr lang="en-US"/>
          </a:p>
        </p:txBody>
      </p:sp>
    </p:spTree>
    <p:extLst>
      <p:ext uri="{BB962C8B-B14F-4D97-AF65-F5344CB8AC3E}">
        <p14:creationId xmlns:p14="http://schemas.microsoft.com/office/powerpoint/2010/main" val="2858973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B04B61-46A7-42A0-8EF1-ADE06F025397}" type="slidenum">
              <a:rPr lang="en-US" smtClean="0"/>
              <a:t>43</a:t>
            </a:fld>
            <a:endParaRPr lang="en-US"/>
          </a:p>
        </p:txBody>
      </p:sp>
    </p:spTree>
    <p:extLst>
      <p:ext uri="{BB962C8B-B14F-4D97-AF65-F5344CB8AC3E}">
        <p14:creationId xmlns:p14="http://schemas.microsoft.com/office/powerpoint/2010/main" val="29141131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B04B61-46A7-42A0-8EF1-ADE06F025397}" type="slidenum">
              <a:rPr lang="en-US" smtClean="0"/>
              <a:t>44</a:t>
            </a:fld>
            <a:endParaRPr lang="en-US"/>
          </a:p>
        </p:txBody>
      </p:sp>
    </p:spTree>
    <p:extLst>
      <p:ext uri="{BB962C8B-B14F-4D97-AF65-F5344CB8AC3E}">
        <p14:creationId xmlns:p14="http://schemas.microsoft.com/office/powerpoint/2010/main" val="26300309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B04B61-46A7-42A0-8EF1-ADE06F025397}" type="slidenum">
              <a:rPr lang="en-US" smtClean="0"/>
              <a:t>45</a:t>
            </a:fld>
            <a:endParaRPr lang="en-US"/>
          </a:p>
        </p:txBody>
      </p:sp>
    </p:spTree>
    <p:extLst>
      <p:ext uri="{BB962C8B-B14F-4D97-AF65-F5344CB8AC3E}">
        <p14:creationId xmlns:p14="http://schemas.microsoft.com/office/powerpoint/2010/main" val="180480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5925" y="723900"/>
            <a:ext cx="6180138" cy="3476625"/>
          </a:xfrm>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Change your view when you need to</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 If a physician has multiple specialties, he or she no longer needs to go to IT to change the view. MyExperience allows them to change their view on their own.</a:t>
            </a:r>
          </a:p>
          <a:p>
            <a:endParaRPr lang="en-US" dirty="0"/>
          </a:p>
        </p:txBody>
      </p:sp>
      <p:sp>
        <p:nvSpPr>
          <p:cNvPr id="4" name="Slide Number Placeholder 3"/>
          <p:cNvSpPr>
            <a:spLocks noGrp="1"/>
          </p:cNvSpPr>
          <p:nvPr>
            <p:ph type="sldNum" sz="quarter" idx="10"/>
          </p:nvPr>
        </p:nvSpPr>
        <p:spPr/>
        <p:txBody>
          <a:bodyPr/>
          <a:lstStyle/>
          <a:p>
            <a:fld id="{21E2B1A0-4CCE-456A-BBD7-211C37ADDFA4}"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8082731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B04B61-46A7-42A0-8EF1-ADE06F025397}" type="slidenum">
              <a:rPr lang="en-US" smtClean="0"/>
              <a:t>46</a:t>
            </a:fld>
            <a:endParaRPr lang="en-US"/>
          </a:p>
        </p:txBody>
      </p:sp>
    </p:spTree>
    <p:extLst>
      <p:ext uri="{BB962C8B-B14F-4D97-AF65-F5344CB8AC3E}">
        <p14:creationId xmlns:p14="http://schemas.microsoft.com/office/powerpoint/2010/main" val="4108034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B04B61-46A7-42A0-8EF1-ADE06F025397}" type="slidenum">
              <a:rPr lang="en-US" smtClean="0"/>
              <a:t>47</a:t>
            </a:fld>
            <a:endParaRPr lang="en-US"/>
          </a:p>
        </p:txBody>
      </p:sp>
    </p:spTree>
    <p:extLst>
      <p:ext uri="{BB962C8B-B14F-4D97-AF65-F5344CB8AC3E}">
        <p14:creationId xmlns:p14="http://schemas.microsoft.com/office/powerpoint/2010/main" val="2906877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B04B61-46A7-42A0-8EF1-ADE06F025397}" type="slidenum">
              <a:rPr lang="en-US" smtClean="0"/>
              <a:t>49</a:t>
            </a:fld>
            <a:endParaRPr lang="en-US"/>
          </a:p>
        </p:txBody>
      </p:sp>
    </p:spTree>
    <p:extLst>
      <p:ext uri="{BB962C8B-B14F-4D97-AF65-F5344CB8AC3E}">
        <p14:creationId xmlns:p14="http://schemas.microsoft.com/office/powerpoint/2010/main" val="27093667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5925" y="723900"/>
            <a:ext cx="6180138" cy="3476625"/>
          </a:xfrm>
        </p:spPr>
      </p:sp>
      <p:sp>
        <p:nvSpPr>
          <p:cNvPr id="3" name="Notes Placeholder 2"/>
          <p:cNvSpPr>
            <a:spLocks noGrp="1"/>
          </p:cNvSpPr>
          <p:nvPr>
            <p:ph type="body" idx="1"/>
          </p:nvPr>
        </p:nvSpPr>
        <p:spPr/>
        <p:txBody>
          <a:bodyPr/>
          <a:lstStyle/>
          <a:p>
            <a:r>
              <a:rPr lang="en-US" dirty="0" smtClean="0"/>
              <a:t>MyExperience has powerful benefits</a:t>
            </a:r>
            <a:r>
              <a:rPr lang="en-US" baseline="0" dirty="0" smtClean="0"/>
              <a:t> for physicians and health care IT.</a:t>
            </a:r>
            <a:endParaRPr lang="en-US" dirty="0"/>
          </a:p>
        </p:txBody>
      </p:sp>
      <p:sp>
        <p:nvSpPr>
          <p:cNvPr id="4" name="Slide Number Placeholder 3"/>
          <p:cNvSpPr>
            <a:spLocks noGrp="1"/>
          </p:cNvSpPr>
          <p:nvPr>
            <p:ph type="sldNum" sz="quarter" idx="10"/>
          </p:nvPr>
        </p:nvSpPr>
        <p:spPr/>
        <p:txBody>
          <a:bodyPr/>
          <a:lstStyle/>
          <a:p>
            <a:fld id="{21E2B1A0-4CCE-456A-BBD7-211C37ADDFA4}" type="slidenum">
              <a:rPr lang="en-US" smtClean="0">
                <a:solidFill>
                  <a:prstClr val="black"/>
                </a:solidFill>
              </a:rPr>
              <a:pPr/>
              <a:t>60</a:t>
            </a:fld>
            <a:endParaRPr lang="en-US">
              <a:solidFill>
                <a:prstClr val="black"/>
              </a:solidFill>
            </a:endParaRPr>
          </a:p>
        </p:txBody>
      </p:sp>
    </p:spTree>
    <p:extLst>
      <p:ext uri="{BB962C8B-B14F-4D97-AF65-F5344CB8AC3E}">
        <p14:creationId xmlns:p14="http://schemas.microsoft.com/office/powerpoint/2010/main" val="35582317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pPr lvl="0">
              <a:buClr>
                <a:schemeClr val="accent2"/>
              </a:buClr>
              <a:buSzPct val="75000"/>
              <a:buFont typeface="Arial" panose="020B0604020202020204" pitchFamily="34" charset="0"/>
              <a:buNone/>
              <a:defRPr/>
            </a:pPr>
            <a:r>
              <a:rPr lang="en-US" sz="1200" i="0" kern="1200" dirty="0" smtClean="0">
                <a:solidFill>
                  <a:schemeClr val="accent6"/>
                </a:solidFill>
                <a:latin typeface="Times" charset="0"/>
                <a:ea typeface="ＭＳ Ｐゴシック" charset="-128"/>
                <a:cs typeface="+mn-cs"/>
              </a:rPr>
              <a:t>GA</a:t>
            </a:r>
          </a:p>
          <a:p>
            <a:pPr lvl="0">
              <a:buClr>
                <a:schemeClr val="accent2"/>
              </a:buClr>
              <a:buSzPct val="75000"/>
              <a:buFont typeface="Arial" panose="020B0604020202020204" pitchFamily="34" charset="0"/>
              <a:buNone/>
              <a:defRPr/>
            </a:pPr>
            <a:r>
              <a:rPr lang="en-US" sz="1200" i="0" kern="1200" dirty="0" smtClean="0">
                <a:solidFill>
                  <a:schemeClr val="accent6"/>
                </a:solidFill>
                <a:latin typeface="Times" charset="0"/>
                <a:ea typeface="ＭＳ Ｐゴシック" charset="-128"/>
                <a:cs typeface="+mn-cs"/>
              </a:rPr>
              <a:t>Functionality you need:</a:t>
            </a:r>
          </a:p>
          <a:p>
            <a:pPr lvl="0">
              <a:buClr>
                <a:schemeClr val="accent2"/>
              </a:buClr>
              <a:buSzPct val="75000"/>
              <a:buFont typeface="Arial" panose="020B0604020202020204" pitchFamily="34" charset="0"/>
              <a:buNone/>
              <a:defRPr/>
            </a:pPr>
            <a:r>
              <a:rPr lang="en-US" sz="1200" i="0" kern="1200" dirty="0" smtClean="0">
                <a:solidFill>
                  <a:schemeClr val="accent6"/>
                </a:solidFill>
                <a:latin typeface="Times" charset="0"/>
                <a:ea typeface="ＭＳ Ｐゴシック" charset="-128"/>
                <a:cs typeface="+mn-cs"/>
              </a:rPr>
              <a:t>72165 – Physician Experience: Configuration Manager</a:t>
            </a:r>
          </a:p>
          <a:p>
            <a:pPr marL="0" marR="0" lvl="0" indent="0" algn="l" defTabSz="914400" rtl="0" eaLnBrk="0" fontAlgn="base" latinLnBrk="0" hangingPunct="0">
              <a:lnSpc>
                <a:spcPct val="100000"/>
              </a:lnSpc>
              <a:spcBef>
                <a:spcPct val="30000"/>
              </a:spcBef>
              <a:spcAft>
                <a:spcPct val="0"/>
              </a:spcAft>
              <a:buClr>
                <a:schemeClr val="accent2"/>
              </a:buClr>
              <a:buSzPct val="75000"/>
              <a:buFont typeface="Arial" panose="020B0604020202020204" pitchFamily="34" charset="0"/>
              <a:buNone/>
              <a:tabLst/>
              <a:defRPr/>
            </a:pPr>
            <a:r>
              <a:rPr lang="en-US" sz="1200" b="0" i="0" kern="1200" dirty="0" smtClean="0">
                <a:solidFill>
                  <a:schemeClr val="tx1"/>
                </a:solidFill>
                <a:effectLst/>
                <a:latin typeface="Times" charset="0"/>
                <a:ea typeface="ＭＳ Ｐゴシック" pitchFamily="-112" charset="-128"/>
                <a:cs typeface="ＭＳ Ｐゴシック" pitchFamily="-112" charset="-128"/>
              </a:rPr>
              <a:t>74111 – Physician Experience: Configuration Manager (June 2014)</a:t>
            </a:r>
            <a:endParaRPr lang="en-US" sz="1200" i="0" kern="1200" dirty="0" smtClean="0">
              <a:solidFill>
                <a:schemeClr val="accent6"/>
              </a:solidFill>
              <a:latin typeface="Times" charset="0"/>
              <a:ea typeface="ＭＳ Ｐゴシック" charset="-128"/>
              <a:cs typeface="+mn-cs"/>
            </a:endParaRPr>
          </a:p>
          <a:p>
            <a:pPr lvl="0">
              <a:buClr>
                <a:schemeClr val="accent2"/>
              </a:buClr>
              <a:buSzPct val="75000"/>
              <a:buFont typeface="Arial" panose="020B0604020202020204" pitchFamily="34" charset="0"/>
              <a:buNone/>
              <a:defRPr/>
            </a:pPr>
            <a:r>
              <a:rPr lang="en-US" sz="1200" i="0" kern="1200" dirty="0" smtClean="0">
                <a:solidFill>
                  <a:schemeClr val="accent6"/>
                </a:solidFill>
                <a:latin typeface="Times" charset="0"/>
                <a:ea typeface="ＭＳ Ｐゴシック" charset="-128"/>
                <a:cs typeface="+mn-cs"/>
              </a:rPr>
              <a:t>72537 – Physician Experience: MyExperience</a:t>
            </a:r>
          </a:p>
          <a:p>
            <a:pPr lvl="0">
              <a:buClr>
                <a:schemeClr val="accent2"/>
              </a:buClr>
              <a:buSzPct val="75000"/>
              <a:buFont typeface="Arial" panose="020B0604020202020204" pitchFamily="34" charset="0"/>
              <a:buNone/>
              <a:defRPr/>
            </a:pPr>
            <a:r>
              <a:rPr lang="en-US" sz="1200" i="0" kern="1200" dirty="0" smtClean="0">
                <a:solidFill>
                  <a:schemeClr val="accent6"/>
                </a:solidFill>
                <a:latin typeface="Times" charset="0"/>
                <a:ea typeface="ＭＳ Ｐゴシック" charset="-128"/>
                <a:cs typeface="+mn-cs"/>
              </a:rPr>
              <a:t>73384 – Physician Experience: MyExperience Shutdown Dependency </a:t>
            </a:r>
          </a:p>
          <a:p>
            <a:r>
              <a:rPr lang="en-US" baseline="0" dirty="0" smtClean="0"/>
              <a:t/>
            </a:r>
            <a:br>
              <a:rPr lang="en-US" baseline="0" dirty="0" smtClean="0"/>
            </a:br>
            <a:r>
              <a:rPr lang="en-US" baseline="0" dirty="0" smtClean="0"/>
              <a:t>The estimated release date is June 2014.</a:t>
            </a:r>
          </a:p>
          <a:p>
            <a:endParaRPr lang="en-US" baseline="0"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b="0" kern="0" dirty="0" smtClean="0">
                <a:solidFill>
                  <a:srgbClr val="6A737B"/>
                </a:solidFill>
                <a:latin typeface="Franklin Gothic Medium"/>
                <a:hlinkClick r:id="rId3"/>
              </a:rPr>
              <a:t>https://wiki.ucern.com/display/public/reference/All+About+the+MyExperience+User+Console+and+MyExperience+Admin+Console</a:t>
            </a:r>
            <a:endParaRPr lang="en-US" b="0" kern="0" dirty="0" smtClean="0">
              <a:solidFill>
                <a:srgbClr val="6A737B"/>
              </a:solidFill>
              <a:latin typeface="Franklin Gothic Medium"/>
            </a:endParaRPr>
          </a:p>
          <a:p>
            <a:endParaRPr lang="en-US" dirty="0"/>
          </a:p>
        </p:txBody>
      </p:sp>
      <p:sp>
        <p:nvSpPr>
          <p:cNvPr id="4" name="Slide Number Placeholder 3"/>
          <p:cNvSpPr>
            <a:spLocks noGrp="1"/>
          </p:cNvSpPr>
          <p:nvPr>
            <p:ph type="sldNum" sz="quarter" idx="10"/>
          </p:nvPr>
        </p:nvSpPr>
        <p:spPr/>
        <p:txBody>
          <a:bodyPr/>
          <a:lstStyle/>
          <a:p>
            <a:pPr>
              <a:defRPr/>
            </a:pPr>
            <a:fld id="{E7223A88-AD72-411A-A3FA-A46CC58A817D}" type="slidenum">
              <a:rPr lang="en-US" smtClean="0">
                <a:solidFill>
                  <a:prstClr val="black"/>
                </a:solidFill>
              </a:rPr>
              <a:pPr>
                <a:defRPr/>
              </a:pPr>
              <a:t>61</a:t>
            </a:fld>
            <a:endParaRPr lang="en-US" dirty="0">
              <a:solidFill>
                <a:prstClr val="black"/>
              </a:solidFill>
            </a:endParaRPr>
          </a:p>
        </p:txBody>
      </p:sp>
    </p:spTree>
    <p:extLst>
      <p:ext uri="{BB962C8B-B14F-4D97-AF65-F5344CB8AC3E}">
        <p14:creationId xmlns:p14="http://schemas.microsoft.com/office/powerpoint/2010/main" val="29545659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t>Cerner is committed</a:t>
            </a:r>
            <a:r>
              <a:rPr lang="en-US" sz="1200" baseline="0" smtClean="0"/>
              <a:t> to improving physicians’ experience through health information technology.</a:t>
            </a:r>
            <a:endParaRPr lang="en-US" sz="1200" smtClean="0"/>
          </a:p>
          <a:p>
            <a:endParaRPr lang="en-US"/>
          </a:p>
        </p:txBody>
      </p:sp>
      <p:sp>
        <p:nvSpPr>
          <p:cNvPr id="4" name="Slide Number Placeholder 3"/>
          <p:cNvSpPr>
            <a:spLocks noGrp="1"/>
          </p:cNvSpPr>
          <p:nvPr>
            <p:ph type="sldNum" sz="quarter" idx="10"/>
          </p:nvPr>
        </p:nvSpPr>
        <p:spPr/>
        <p:txBody>
          <a:bodyPr/>
          <a:lstStyle/>
          <a:p>
            <a:fld id="{45B04B61-46A7-42A0-8EF1-ADE06F025397}" type="slidenum">
              <a:rPr lang="en-US" smtClean="0"/>
              <a:t>62</a:t>
            </a:fld>
            <a:endParaRPr lang="en-US"/>
          </a:p>
        </p:txBody>
      </p:sp>
    </p:spTree>
    <p:extLst>
      <p:ext uri="{BB962C8B-B14F-4D97-AF65-F5344CB8AC3E}">
        <p14:creationId xmlns:p14="http://schemas.microsoft.com/office/powerpoint/2010/main" val="4259066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B04B61-46A7-42A0-8EF1-ADE06F025397}" type="slidenum">
              <a:rPr lang="en-US" smtClean="0"/>
              <a:t>27</a:t>
            </a:fld>
            <a:endParaRPr lang="en-US"/>
          </a:p>
        </p:txBody>
      </p:sp>
    </p:spTree>
    <p:extLst>
      <p:ext uri="{BB962C8B-B14F-4D97-AF65-F5344CB8AC3E}">
        <p14:creationId xmlns:p14="http://schemas.microsoft.com/office/powerpoint/2010/main" val="2785476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B04B61-46A7-42A0-8EF1-ADE06F025397}" type="slidenum">
              <a:rPr lang="en-US" smtClean="0"/>
              <a:t>28</a:t>
            </a:fld>
            <a:endParaRPr lang="en-US"/>
          </a:p>
        </p:txBody>
      </p:sp>
    </p:spTree>
    <p:extLst>
      <p:ext uri="{BB962C8B-B14F-4D97-AF65-F5344CB8AC3E}">
        <p14:creationId xmlns:p14="http://schemas.microsoft.com/office/powerpoint/2010/main" val="2067979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B04B61-46A7-42A0-8EF1-ADE06F025397}" type="slidenum">
              <a:rPr lang="en-US" smtClean="0"/>
              <a:t>29</a:t>
            </a:fld>
            <a:endParaRPr lang="en-US"/>
          </a:p>
        </p:txBody>
      </p:sp>
    </p:spTree>
    <p:extLst>
      <p:ext uri="{BB962C8B-B14F-4D97-AF65-F5344CB8AC3E}">
        <p14:creationId xmlns:p14="http://schemas.microsoft.com/office/powerpoint/2010/main" val="2705727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B04B61-46A7-42A0-8EF1-ADE06F025397}" type="slidenum">
              <a:rPr lang="en-US" smtClean="0"/>
              <a:t>30</a:t>
            </a:fld>
            <a:endParaRPr lang="en-US"/>
          </a:p>
        </p:txBody>
      </p:sp>
    </p:spTree>
    <p:extLst>
      <p:ext uri="{BB962C8B-B14F-4D97-AF65-F5344CB8AC3E}">
        <p14:creationId xmlns:p14="http://schemas.microsoft.com/office/powerpoint/2010/main" val="2134477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B04B61-46A7-42A0-8EF1-ADE06F025397}" type="slidenum">
              <a:rPr lang="en-US" smtClean="0"/>
              <a:t>31</a:t>
            </a:fld>
            <a:endParaRPr lang="en-US"/>
          </a:p>
        </p:txBody>
      </p:sp>
    </p:spTree>
    <p:extLst>
      <p:ext uri="{BB962C8B-B14F-4D97-AF65-F5344CB8AC3E}">
        <p14:creationId xmlns:p14="http://schemas.microsoft.com/office/powerpoint/2010/main" val="4041039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B04B61-46A7-42A0-8EF1-ADE06F025397}" type="slidenum">
              <a:rPr lang="en-US" smtClean="0"/>
              <a:t>32</a:t>
            </a:fld>
            <a:endParaRPr lang="en-US"/>
          </a:p>
        </p:txBody>
      </p:sp>
    </p:spTree>
    <p:extLst>
      <p:ext uri="{BB962C8B-B14F-4D97-AF65-F5344CB8AC3E}">
        <p14:creationId xmlns:p14="http://schemas.microsoft.com/office/powerpoint/2010/main" val="39356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B04B61-46A7-42A0-8EF1-ADE06F025397}" type="slidenum">
              <a:rPr lang="en-US" smtClean="0"/>
              <a:t>33</a:t>
            </a:fld>
            <a:endParaRPr lang="en-US"/>
          </a:p>
        </p:txBody>
      </p:sp>
    </p:spTree>
    <p:extLst>
      <p:ext uri="{BB962C8B-B14F-4D97-AF65-F5344CB8AC3E}">
        <p14:creationId xmlns:p14="http://schemas.microsoft.com/office/powerpoint/2010/main" val="16053305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Rectangle 1"/>
          <p:cNvSpPr/>
          <p:nvPr userDrawn="1"/>
        </p:nvSpPr>
        <p:spPr bwMode="auto">
          <a:xfrm>
            <a:off x="-18170" y="4455156"/>
            <a:ext cx="6712621" cy="549275"/>
          </a:xfrm>
          <a:custGeom>
            <a:avLst/>
            <a:gdLst>
              <a:gd name="connsiteX0" fmla="*/ 0 w 7543801"/>
              <a:gd name="connsiteY0" fmla="*/ 0 h 591370"/>
              <a:gd name="connsiteX1" fmla="*/ 7543801 w 7543801"/>
              <a:gd name="connsiteY1" fmla="*/ 0 h 591370"/>
              <a:gd name="connsiteX2" fmla="*/ 7543801 w 7543801"/>
              <a:gd name="connsiteY2" fmla="*/ 591370 h 591370"/>
              <a:gd name="connsiteX3" fmla="*/ 0 w 7543801"/>
              <a:gd name="connsiteY3" fmla="*/ 591370 h 591370"/>
              <a:gd name="connsiteX4" fmla="*/ 0 w 7543801"/>
              <a:gd name="connsiteY4" fmla="*/ 0 h 591370"/>
              <a:gd name="connsiteX0" fmla="*/ 0 w 7543801"/>
              <a:gd name="connsiteY0" fmla="*/ 0 h 591370"/>
              <a:gd name="connsiteX1" fmla="*/ 7543801 w 7543801"/>
              <a:gd name="connsiteY1" fmla="*/ 0 h 591370"/>
              <a:gd name="connsiteX2" fmla="*/ 7395359 w 7543801"/>
              <a:gd name="connsiteY2" fmla="*/ 591370 h 591370"/>
              <a:gd name="connsiteX3" fmla="*/ 0 w 7543801"/>
              <a:gd name="connsiteY3" fmla="*/ 591370 h 591370"/>
              <a:gd name="connsiteX4" fmla="*/ 0 w 7543801"/>
              <a:gd name="connsiteY4" fmla="*/ 0 h 591370"/>
              <a:gd name="connsiteX0" fmla="*/ 0 w 7543801"/>
              <a:gd name="connsiteY0" fmla="*/ 0 h 591370"/>
              <a:gd name="connsiteX1" fmla="*/ 7543801 w 7543801"/>
              <a:gd name="connsiteY1" fmla="*/ 0 h 591370"/>
              <a:gd name="connsiteX2" fmla="*/ 7353796 w 7543801"/>
              <a:gd name="connsiteY2" fmla="*/ 585433 h 591370"/>
              <a:gd name="connsiteX3" fmla="*/ 0 w 7543801"/>
              <a:gd name="connsiteY3" fmla="*/ 591370 h 591370"/>
              <a:gd name="connsiteX4" fmla="*/ 0 w 7543801"/>
              <a:gd name="connsiteY4" fmla="*/ 0 h 591370"/>
              <a:gd name="connsiteX0" fmla="*/ 0 w 7543801"/>
              <a:gd name="connsiteY0" fmla="*/ 0 h 591370"/>
              <a:gd name="connsiteX1" fmla="*/ 7543801 w 7543801"/>
              <a:gd name="connsiteY1" fmla="*/ 0 h 591370"/>
              <a:gd name="connsiteX2" fmla="*/ 7288481 w 7543801"/>
              <a:gd name="connsiteY2" fmla="*/ 585433 h 591370"/>
              <a:gd name="connsiteX3" fmla="*/ 0 w 7543801"/>
              <a:gd name="connsiteY3" fmla="*/ 591370 h 591370"/>
              <a:gd name="connsiteX4" fmla="*/ 0 w 7543801"/>
              <a:gd name="connsiteY4" fmla="*/ 0 h 591370"/>
              <a:gd name="connsiteX0" fmla="*/ 0 w 7543801"/>
              <a:gd name="connsiteY0" fmla="*/ 0 h 591370"/>
              <a:gd name="connsiteX1" fmla="*/ 7543801 w 7543801"/>
              <a:gd name="connsiteY1" fmla="*/ 0 h 591370"/>
              <a:gd name="connsiteX2" fmla="*/ 7330045 w 7543801"/>
              <a:gd name="connsiteY2" fmla="*/ 585433 h 591370"/>
              <a:gd name="connsiteX3" fmla="*/ 0 w 7543801"/>
              <a:gd name="connsiteY3" fmla="*/ 591370 h 591370"/>
              <a:gd name="connsiteX4" fmla="*/ 0 w 7543801"/>
              <a:gd name="connsiteY4" fmla="*/ 0 h 591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3801" h="591370">
                <a:moveTo>
                  <a:pt x="0" y="0"/>
                </a:moveTo>
                <a:lnTo>
                  <a:pt x="7543801" y="0"/>
                </a:lnTo>
                <a:lnTo>
                  <a:pt x="7330045" y="585433"/>
                </a:lnTo>
                <a:lnTo>
                  <a:pt x="0" y="591370"/>
                </a:lnTo>
                <a:lnTo>
                  <a:pt x="0" y="0"/>
                </a:lnTo>
                <a:close/>
              </a:path>
            </a:pathLst>
          </a:custGeom>
          <a:solidFill>
            <a:schemeClr val="accent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indent="-366713" algn="ctr" defTabSz="976313" fontAlgn="base">
              <a:spcBef>
                <a:spcPct val="20000"/>
              </a:spcBef>
              <a:spcAft>
                <a:spcPct val="0"/>
              </a:spcAft>
              <a:buSzPct val="140000"/>
            </a:pPr>
            <a:endParaRPr lang="en-US" sz="3600" b="1">
              <a:solidFill>
                <a:srgbClr val="1A93D7"/>
              </a:solidFill>
              <a:ea typeface="ＭＳ Ｐゴシック" charset="0"/>
            </a:endParaRPr>
          </a:p>
        </p:txBody>
      </p:sp>
      <p:sp>
        <p:nvSpPr>
          <p:cNvPr id="7" name="Rectangle 6"/>
          <p:cNvSpPr>
            <a:spLocks noChangeArrowheads="1"/>
          </p:cNvSpPr>
          <p:nvPr userDrawn="1"/>
        </p:nvSpPr>
        <p:spPr bwMode="auto">
          <a:xfrm>
            <a:off x="0" y="1"/>
            <a:ext cx="9144000" cy="4310742"/>
          </a:xfrm>
          <a:prstGeom prst="rect">
            <a:avLst/>
          </a:prstGeom>
          <a:solidFill>
            <a:schemeClr val="accent1"/>
          </a:solidFill>
          <a:ln>
            <a:noFill/>
          </a:ln>
          <a:effectLst>
            <a:outerShdw blurRad="88900" algn="tl" rotWithShape="0">
              <a:srgbClr val="808080">
                <a:alpha val="70000"/>
              </a:srgbClr>
            </a:outerShdw>
          </a:effectLst>
          <a:extLst/>
        </p:spPr>
        <p:txBody>
          <a:bodyPr lIns="91425" tIns="45711" rIns="91425" bIns="45711"/>
          <a:lstStyle/>
          <a:p>
            <a:pPr marL="366648" indent="-366648" defTabSz="976138" fontAlgn="base">
              <a:spcBef>
                <a:spcPct val="0"/>
              </a:spcBef>
              <a:spcAft>
                <a:spcPct val="0"/>
              </a:spcAft>
              <a:buSzPct val="140000"/>
              <a:defRPr/>
            </a:pPr>
            <a:endParaRPr lang="en-US" sz="3600" b="1" dirty="0">
              <a:solidFill>
                <a:prstClr val="black"/>
              </a:solidFill>
              <a:ea typeface="ＭＳ Ｐゴシック" charset="-128"/>
              <a:cs typeface="MS PGothic" charset="0"/>
            </a:endParaRPr>
          </a:p>
        </p:txBody>
      </p:sp>
      <p:pic>
        <p:nvPicPr>
          <p:cNvPr id="9" name="Picture 8" descr="Cerner_RGB_horizontal-HR.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963775" y="4501511"/>
            <a:ext cx="1893354" cy="464133"/>
          </a:xfrm>
          <a:prstGeom prst="rect">
            <a:avLst/>
          </a:prstGeom>
        </p:spPr>
      </p:pic>
      <p:sp>
        <p:nvSpPr>
          <p:cNvPr id="3" name="Text Placeholder 2"/>
          <p:cNvSpPr>
            <a:spLocks noGrp="1"/>
          </p:cNvSpPr>
          <p:nvPr>
            <p:ph type="body" sz="quarter" idx="12" hasCustomPrompt="1"/>
          </p:nvPr>
        </p:nvSpPr>
        <p:spPr>
          <a:xfrm>
            <a:off x="3303588" y="939331"/>
            <a:ext cx="5553075" cy="1488621"/>
          </a:xfrm>
          <a:prstGeom prst="rect">
            <a:avLst/>
          </a:prstGeom>
        </p:spPr>
        <p:txBody>
          <a:bodyPr/>
          <a:lstStyle>
            <a:lvl1pPr marL="0" indent="0">
              <a:buNone/>
              <a:defRPr sz="6300">
                <a:solidFill>
                  <a:schemeClr val="bg1"/>
                </a:solidFill>
                <a:latin typeface="Arial" panose="020B0604020202020204" pitchFamily="34" charset="0"/>
                <a:cs typeface="Arial" panose="020B0604020202020204" pitchFamily="34" charset="0"/>
              </a:defRPr>
            </a:lvl1pPr>
          </a:lstStyle>
          <a:p>
            <a:pPr lvl="0"/>
            <a:r>
              <a:rPr lang="en-US" dirty="0" smtClean="0"/>
              <a:t>Title</a:t>
            </a:r>
          </a:p>
        </p:txBody>
      </p:sp>
      <p:pic>
        <p:nvPicPr>
          <p:cNvPr id="4" name="Picture 3"/>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769587" y="1276350"/>
            <a:ext cx="1131268" cy="1410917"/>
          </a:xfrm>
          <a:prstGeom prst="rect">
            <a:avLst/>
          </a:prstGeom>
        </p:spPr>
      </p:pic>
      <p:sp>
        <p:nvSpPr>
          <p:cNvPr id="6" name="Text Placeholder 5"/>
          <p:cNvSpPr>
            <a:spLocks noGrp="1"/>
          </p:cNvSpPr>
          <p:nvPr>
            <p:ph type="body" sz="quarter" idx="13" hasCustomPrompt="1"/>
          </p:nvPr>
        </p:nvSpPr>
        <p:spPr>
          <a:xfrm>
            <a:off x="458305" y="4517618"/>
            <a:ext cx="5265737" cy="408470"/>
          </a:xfrm>
          <a:prstGeom prst="rect">
            <a:avLst/>
          </a:prstGeom>
        </p:spPr>
        <p:txBody>
          <a:bodyPr/>
          <a:lstStyle>
            <a:lvl1pPr marL="0" indent="0">
              <a:buNone/>
              <a:defRPr sz="2400" i="0">
                <a:solidFill>
                  <a:schemeClr val="bg1"/>
                </a:solidFill>
                <a:latin typeface="Arial" panose="020B0604020202020204" pitchFamily="34" charset="0"/>
                <a:cs typeface="Arial" panose="020B0604020202020204" pitchFamily="34" charset="0"/>
              </a:defRPr>
            </a:lvl1pPr>
          </a:lstStyle>
          <a:p>
            <a:pPr lvl="0"/>
            <a:r>
              <a:rPr lang="en-US" dirty="0" smtClean="0"/>
              <a:t>Presenter Name</a:t>
            </a:r>
            <a:endParaRPr lang="en-US" dirty="0"/>
          </a:p>
        </p:txBody>
      </p:sp>
    </p:spTree>
    <p:extLst>
      <p:ext uri="{BB962C8B-B14F-4D97-AF65-F5344CB8AC3E}">
        <p14:creationId xmlns:p14="http://schemas.microsoft.com/office/powerpoint/2010/main" val="125629468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Rectangle 2"/>
          <p:cNvSpPr/>
          <p:nvPr userDrawn="1"/>
        </p:nvSpPr>
        <p:spPr>
          <a:xfrm>
            <a:off x="89070" y="4935440"/>
            <a:ext cx="9144001" cy="341632"/>
          </a:xfrm>
          <a:prstGeom prst="rect">
            <a:avLst/>
          </a:prstGeom>
        </p:spPr>
        <p:txBody>
          <a:bodyPr wrap="square" numCol="1">
            <a:spAutoFit/>
          </a:bodyPr>
          <a:lstStyle/>
          <a:p>
            <a:pPr defTabSz="215900" fontAlgn="base">
              <a:spcBef>
                <a:spcPct val="0"/>
              </a:spcBef>
              <a:spcAft>
                <a:spcPct val="0"/>
              </a:spcAft>
            </a:pPr>
            <a:r>
              <a:rPr lang="en-US" sz="520" kern="500" dirty="0" smtClean="0">
                <a:solidFill>
                  <a:srgbClr val="6A737B"/>
                </a:solidFill>
                <a:ea typeface="MS PGothic" pitchFamily="34" charset="-128"/>
              </a:rPr>
              <a:t>© Cerner Corporation. All rights reserved. This document contains Cerner confidential and/or proprietary information belonging to Cerner Corporation and/or its related affiliates which may not be reproduced or transmitted in any form or by any means without the express written consent of Cerner. </a:t>
            </a:r>
          </a:p>
          <a:p>
            <a:pPr defTabSz="215900" fontAlgn="base">
              <a:spcBef>
                <a:spcPct val="0"/>
              </a:spcBef>
              <a:spcAft>
                <a:spcPct val="0"/>
              </a:spcAft>
            </a:pPr>
            <a:r>
              <a:rPr lang="en-US" sz="520" kern="500" dirty="0" smtClean="0">
                <a:solidFill>
                  <a:srgbClr val="6A737B"/>
                </a:solidFill>
                <a:ea typeface="MS PGothic" pitchFamily="34" charset="-128"/>
              </a:rPr>
              <a:t>All Cerner trademarks and logos are owned by Cerner, Corp. All other brand or product names are trademarks or registered marks of their respective owners. </a:t>
            </a:r>
            <a:r>
              <a:rPr lang="en-US" sz="520" dirty="0" smtClean="0">
                <a:solidFill>
                  <a:srgbClr val="1A93D7"/>
                </a:solidFill>
                <a:ea typeface="ＭＳ Ｐゴシック" charset="0"/>
                <a:cs typeface="ＭＳ Ｐゴシック" charset="0"/>
              </a:rPr>
              <a:t> </a:t>
            </a:r>
          </a:p>
          <a:p>
            <a:pPr>
              <a:defRPr/>
            </a:pPr>
            <a:endParaRPr lang="en-US" sz="580" kern="500" dirty="0">
              <a:solidFill>
                <a:srgbClr val="6A737B"/>
              </a:solidFill>
              <a:latin typeface="Franklin Gothic Book"/>
              <a:ea typeface="MS PGothic" pitchFamily="34" charset="-128"/>
            </a:endParaRPr>
          </a:p>
        </p:txBody>
      </p:sp>
    </p:spTree>
    <p:extLst>
      <p:ext uri="{BB962C8B-B14F-4D97-AF65-F5344CB8AC3E}">
        <p14:creationId xmlns:p14="http://schemas.microsoft.com/office/powerpoint/2010/main" val="211714085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Alt Title">
    <p:spTree>
      <p:nvGrpSpPr>
        <p:cNvPr id="1" name=""/>
        <p:cNvGrpSpPr/>
        <p:nvPr/>
      </p:nvGrpSpPr>
      <p:grpSpPr>
        <a:xfrm>
          <a:off x="0" y="0"/>
          <a:ext cx="0" cy="0"/>
          <a:chOff x="0" y="0"/>
          <a:chExt cx="0" cy="0"/>
        </a:xfrm>
      </p:grpSpPr>
      <p:sp>
        <p:nvSpPr>
          <p:cNvPr id="18" name="Freeform 25"/>
          <p:cNvSpPr>
            <a:spLocks/>
          </p:cNvSpPr>
          <p:nvPr userDrawn="1"/>
        </p:nvSpPr>
        <p:spPr bwMode="auto">
          <a:xfrm>
            <a:off x="1" y="1890493"/>
            <a:ext cx="8118237" cy="1045141"/>
          </a:xfrm>
          <a:custGeom>
            <a:avLst/>
            <a:gdLst>
              <a:gd name="connsiteX0" fmla="*/ 0 w 9500"/>
              <a:gd name="connsiteY0" fmla="*/ 112 h 10112"/>
              <a:gd name="connsiteX1" fmla="*/ 0 w 9500"/>
              <a:gd name="connsiteY1" fmla="*/ 10112 h 10112"/>
              <a:gd name="connsiteX2" fmla="*/ 8774 w 9500"/>
              <a:gd name="connsiteY2" fmla="*/ 10112 h 10112"/>
              <a:gd name="connsiteX3" fmla="*/ 9500 w 9500"/>
              <a:gd name="connsiteY3" fmla="*/ 0 h 10112"/>
              <a:gd name="connsiteX4" fmla="*/ 0 w 9500"/>
              <a:gd name="connsiteY4" fmla="*/ 112 h 10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0" h="10112">
                <a:moveTo>
                  <a:pt x="0" y="112"/>
                </a:moveTo>
                <a:lnTo>
                  <a:pt x="0" y="10112"/>
                </a:lnTo>
                <a:lnTo>
                  <a:pt x="8774" y="10112"/>
                </a:lnTo>
                <a:lnTo>
                  <a:pt x="9500" y="0"/>
                </a:lnTo>
                <a:lnTo>
                  <a:pt x="0" y="112"/>
                </a:lnTo>
                <a:close/>
              </a:path>
            </a:pathLst>
          </a:custGeom>
          <a:solidFill>
            <a:schemeClr val="accent2"/>
          </a:solidFill>
          <a:ln w="9525">
            <a:noFill/>
            <a:round/>
            <a:headEnd/>
            <a:tailEnd/>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3600" b="1">
              <a:solidFill>
                <a:srgbClr val="0D94D2"/>
              </a:solidFill>
              <a:ea typeface="ＭＳ Ｐゴシック" charset="-128"/>
            </a:endParaRPr>
          </a:p>
        </p:txBody>
      </p:sp>
      <p:pic>
        <p:nvPicPr>
          <p:cNvPr id="15" name="Picture 31"/>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182562" y="3924795"/>
            <a:ext cx="2125422" cy="813683"/>
          </a:xfrm>
          <a:prstGeom prst="rect">
            <a:avLst/>
          </a:prstGeom>
          <a:noFill/>
        </p:spPr>
      </p:pic>
      <p:sp>
        <p:nvSpPr>
          <p:cNvPr id="5" name="Freeform 19"/>
          <p:cNvSpPr>
            <a:spLocks/>
          </p:cNvSpPr>
          <p:nvPr userDrawn="1"/>
        </p:nvSpPr>
        <p:spPr bwMode="auto">
          <a:xfrm>
            <a:off x="-7603" y="2681943"/>
            <a:ext cx="5221783" cy="239056"/>
          </a:xfrm>
          <a:custGeom>
            <a:avLst/>
            <a:gdLst>
              <a:gd name="connsiteX0" fmla="*/ 0 w 9956"/>
              <a:gd name="connsiteY0" fmla="*/ 0 h 10000"/>
              <a:gd name="connsiteX1" fmla="*/ 0 w 9956"/>
              <a:gd name="connsiteY1" fmla="*/ 10000 h 10000"/>
              <a:gd name="connsiteX2" fmla="*/ 9791 w 9956"/>
              <a:gd name="connsiteY2" fmla="*/ 10000 h 10000"/>
              <a:gd name="connsiteX3" fmla="*/ 9956 w 9956"/>
              <a:gd name="connsiteY3" fmla="*/ 0 h 10000"/>
              <a:gd name="connsiteX4" fmla="*/ 0 w 9956"/>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6" h="10000">
                <a:moveTo>
                  <a:pt x="0" y="0"/>
                </a:moveTo>
                <a:lnTo>
                  <a:pt x="0" y="10000"/>
                </a:lnTo>
                <a:lnTo>
                  <a:pt x="9791" y="10000"/>
                </a:lnTo>
                <a:lnTo>
                  <a:pt x="9956" y="0"/>
                </a:lnTo>
                <a:lnTo>
                  <a:pt x="0" y="0"/>
                </a:lnTo>
                <a:close/>
              </a:path>
            </a:pathLst>
          </a:cu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indent="-366713" algn="ctr" defTabSz="976313" fontAlgn="base">
              <a:spcBef>
                <a:spcPct val="20000"/>
              </a:spcBef>
              <a:spcAft>
                <a:spcPct val="0"/>
              </a:spcAft>
              <a:buSzPct val="140000"/>
            </a:pPr>
            <a:endParaRPr lang="en-US" sz="3600" b="1">
              <a:solidFill>
                <a:srgbClr val="0D94D2"/>
              </a:solidFill>
              <a:ea typeface="ＭＳ Ｐゴシック" charset="-128"/>
            </a:endParaRPr>
          </a:p>
        </p:txBody>
      </p:sp>
      <p:sp>
        <p:nvSpPr>
          <p:cNvPr id="7" name="TextBox 6"/>
          <p:cNvSpPr txBox="1"/>
          <p:nvPr userDrawn="1"/>
        </p:nvSpPr>
        <p:spPr>
          <a:xfrm>
            <a:off x="3444873" y="4839419"/>
            <a:ext cx="5410200" cy="194072"/>
          </a:xfrm>
          <a:prstGeom prst="rect">
            <a:avLst/>
          </a:prstGeom>
          <a:noFill/>
          <a:ln>
            <a:noFill/>
          </a:ln>
        </p:spPr>
        <p:txBody>
          <a:bodyPr wrap="square" rtlCol="0" anchor="ctr" anchorCtr="0">
            <a:noAutofit/>
          </a:bodyPr>
          <a:lstStyle/>
          <a:p>
            <a:pPr algn="r" fontAlgn="base">
              <a:spcBef>
                <a:spcPct val="0"/>
              </a:spcBef>
              <a:spcAft>
                <a:spcPct val="0"/>
              </a:spcAft>
            </a:pPr>
            <a:r>
              <a:rPr lang="en-US" sz="1400" dirty="0" smtClean="0">
                <a:solidFill>
                  <a:srgbClr val="FFFFFF"/>
                </a:solidFill>
                <a:latin typeface="Gill Sans Light"/>
                <a:ea typeface="ＭＳ Ｐゴシック" charset="-128"/>
                <a:cs typeface="Gill Sans Light"/>
              </a:rPr>
              <a:t>March 24, 2010</a:t>
            </a:r>
            <a:endParaRPr lang="en-US" sz="1400" dirty="0">
              <a:solidFill>
                <a:srgbClr val="FFFFFF"/>
              </a:solidFill>
              <a:latin typeface="Gill Sans Light"/>
              <a:ea typeface="ＭＳ Ｐゴシック" charset="-128"/>
              <a:cs typeface="Gill Sans Light"/>
            </a:endParaRPr>
          </a:p>
        </p:txBody>
      </p:sp>
      <p:sp>
        <p:nvSpPr>
          <p:cNvPr id="8" name="Rectangle 7"/>
          <p:cNvSpPr/>
          <p:nvPr userDrawn="1"/>
        </p:nvSpPr>
        <p:spPr bwMode="auto">
          <a:xfrm>
            <a:off x="8977313" y="1"/>
            <a:ext cx="166688" cy="5143499"/>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indent="-366713" algn="ctr" defTabSz="976313" fontAlgn="base">
              <a:spcBef>
                <a:spcPct val="20000"/>
              </a:spcBef>
              <a:spcAft>
                <a:spcPct val="0"/>
              </a:spcAft>
              <a:buSzPct val="140000"/>
            </a:pPr>
            <a:endParaRPr lang="en-US" sz="3600" b="1">
              <a:solidFill>
                <a:srgbClr val="0D94D2"/>
              </a:solidFill>
              <a:ea typeface="ＭＳ Ｐゴシック" charset="-128"/>
            </a:endParaRPr>
          </a:p>
        </p:txBody>
      </p:sp>
      <p:sp>
        <p:nvSpPr>
          <p:cNvPr id="9" name="Rectangle 8"/>
          <p:cNvSpPr/>
          <p:nvPr userDrawn="1"/>
        </p:nvSpPr>
        <p:spPr bwMode="auto">
          <a:xfrm>
            <a:off x="-1" y="0"/>
            <a:ext cx="9144001" cy="1806497"/>
          </a:xfrm>
          <a:prstGeom prst="rect">
            <a:avLst/>
          </a:prstGeom>
          <a:solidFill>
            <a:schemeClr val="accent1"/>
          </a:solidFill>
          <a:ln w="9525">
            <a:noFill/>
            <a:round/>
            <a:headEnd/>
            <a:tailEnd/>
          </a:ln>
          <a:effectLst>
            <a:outerShdw blurRad="88900" algn="ctr" rotWithShape="0">
              <a:prstClr val="black">
                <a:alpha val="70000"/>
              </a:prstClr>
            </a:outerShdw>
          </a:effectLst>
        </p:spPr>
        <p:txBody>
          <a:bodyPr vert="horz" wrap="square" lIns="91440" tIns="45720" rIns="91440" bIns="45720" numCol="1" anchor="t" anchorCtr="0" compatLnSpc="1">
            <a:prstTxWarp prst="textNoShape">
              <a:avLst/>
            </a:prstTxWarp>
          </a:bodyPr>
          <a:lstStyle/>
          <a:p>
            <a:pPr marL="366713" indent="-366713" defTabSz="976313" fontAlgn="base">
              <a:spcBef>
                <a:spcPct val="0"/>
              </a:spcBef>
              <a:spcAft>
                <a:spcPct val="0"/>
              </a:spcAft>
              <a:buSzPct val="140000"/>
            </a:pPr>
            <a:endParaRPr lang="en-US" sz="3600" b="1">
              <a:solidFill>
                <a:srgbClr val="0D94D2"/>
              </a:solidFill>
              <a:ea typeface="ＭＳ Ｐゴシック" charset="-128"/>
            </a:endParaRPr>
          </a:p>
        </p:txBody>
      </p:sp>
      <p:sp>
        <p:nvSpPr>
          <p:cNvPr id="13" name="Parallelogram 12"/>
          <p:cNvSpPr/>
          <p:nvPr userDrawn="1"/>
        </p:nvSpPr>
        <p:spPr bwMode="auto">
          <a:xfrm>
            <a:off x="182563" y="4839419"/>
            <a:ext cx="8794750" cy="194072"/>
          </a:xfrm>
          <a:prstGeom prst="parallelogram">
            <a:avLst>
              <a:gd name="adj" fmla="val 45003"/>
            </a:avLst>
          </a:prstGeom>
          <a:solidFill>
            <a:schemeClr val="tx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indent="-366713" algn="ctr" defTabSz="976313" fontAlgn="base">
              <a:spcBef>
                <a:spcPct val="20000"/>
              </a:spcBef>
              <a:spcAft>
                <a:spcPct val="0"/>
              </a:spcAft>
              <a:buSzPct val="140000"/>
            </a:pPr>
            <a:endParaRPr lang="en-US" sz="3600" b="1">
              <a:solidFill>
                <a:srgbClr val="0D94D2"/>
              </a:solidFill>
              <a:ea typeface="ＭＳ Ｐゴシック" charset="-128"/>
            </a:endParaRPr>
          </a:p>
        </p:txBody>
      </p:sp>
      <p:sp>
        <p:nvSpPr>
          <p:cNvPr id="14" name="Title 13"/>
          <p:cNvSpPr>
            <a:spLocks noGrp="1"/>
          </p:cNvSpPr>
          <p:nvPr>
            <p:ph type="title"/>
          </p:nvPr>
        </p:nvSpPr>
        <p:spPr>
          <a:xfrm>
            <a:off x="181155" y="2046517"/>
            <a:ext cx="5387196" cy="457200"/>
          </a:xfrm>
          <a:prstGeom prst="rect">
            <a:avLst/>
          </a:prstGeom>
        </p:spPr>
        <p:txBody>
          <a:bodyPr/>
          <a:lstStyle>
            <a:lvl1pPr>
              <a:defRPr>
                <a:solidFill>
                  <a:schemeClr val="bg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16" name="Subtitle 2"/>
          <p:cNvSpPr>
            <a:spLocks noGrp="1"/>
          </p:cNvSpPr>
          <p:nvPr>
            <p:ph type="subTitle" idx="1"/>
          </p:nvPr>
        </p:nvSpPr>
        <p:spPr>
          <a:xfrm>
            <a:off x="181156" y="2710774"/>
            <a:ext cx="5020573" cy="203800"/>
          </a:xfrm>
          <a:prstGeom prst="rect">
            <a:avLst/>
          </a:prstGeom>
        </p:spPr>
        <p:txBody>
          <a:bodyPr anchor="ctr" anchorCtr="0"/>
          <a:lstStyle>
            <a:lvl1pPr marL="0" indent="0" algn="l">
              <a:buNone/>
              <a:defRPr sz="140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7" name="Date Placeholder 12"/>
          <p:cNvSpPr>
            <a:spLocks noGrp="1"/>
          </p:cNvSpPr>
          <p:nvPr>
            <p:ph type="dt" sz="half" idx="2"/>
          </p:nvPr>
        </p:nvSpPr>
        <p:spPr>
          <a:xfrm>
            <a:off x="6711351" y="4806081"/>
            <a:ext cx="2133600" cy="273844"/>
          </a:xfrm>
          <a:prstGeom prst="rect">
            <a:avLst/>
          </a:prstGeom>
        </p:spPr>
        <p:txBody>
          <a:bodyPr vert="horz" lIns="91440" tIns="45720" rIns="91440" bIns="45720" rtlCol="0" anchor="ctr"/>
          <a:lstStyle>
            <a:lvl1pPr algn="r">
              <a:defRPr sz="1200" b="0">
                <a:solidFill>
                  <a:schemeClr val="bg1"/>
                </a:solidFill>
                <a:latin typeface="+mn-lt"/>
              </a:defRPr>
            </a:lvl1pPr>
          </a:lstStyle>
          <a:p>
            <a:pPr fontAlgn="base">
              <a:spcBef>
                <a:spcPct val="0"/>
              </a:spcBef>
              <a:spcAft>
                <a:spcPct val="0"/>
              </a:spcAft>
            </a:pPr>
            <a:fld id="{95C617A2-BC7F-4CF8-A1B0-BE50125BCB9F}" type="datetimeFigureOut">
              <a:rPr lang="en-US" smtClean="0">
                <a:solidFill>
                  <a:srgbClr val="FFFFFF"/>
                </a:solidFill>
                <a:ea typeface="ＭＳ Ｐゴシック" charset="-128"/>
              </a:rPr>
              <a:pPr fontAlgn="base">
                <a:spcBef>
                  <a:spcPct val="0"/>
                </a:spcBef>
                <a:spcAft>
                  <a:spcPct val="0"/>
                </a:spcAft>
              </a:pPr>
              <a:t>8/2/2017</a:t>
            </a:fld>
            <a:endParaRPr lang="en-US" dirty="0">
              <a:solidFill>
                <a:srgbClr val="FFFFFF"/>
              </a:solidFill>
              <a:ea typeface="ＭＳ Ｐゴシック" charset="-128"/>
            </a:endParaRPr>
          </a:p>
        </p:txBody>
      </p:sp>
    </p:spTree>
    <p:extLst>
      <p:ext uri="{BB962C8B-B14F-4D97-AF65-F5344CB8AC3E}">
        <p14:creationId xmlns:p14="http://schemas.microsoft.com/office/powerpoint/2010/main" val="286211231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Quote">
    <p:spTree>
      <p:nvGrpSpPr>
        <p:cNvPr id="1" name=""/>
        <p:cNvGrpSpPr/>
        <p:nvPr/>
      </p:nvGrpSpPr>
      <p:grpSpPr>
        <a:xfrm>
          <a:off x="0" y="0"/>
          <a:ext cx="0" cy="0"/>
          <a:chOff x="0" y="0"/>
          <a:chExt cx="0" cy="0"/>
        </a:xfrm>
      </p:grpSpPr>
      <p:sp>
        <p:nvSpPr>
          <p:cNvPr id="7" name="Parallelogram 6"/>
          <p:cNvSpPr/>
          <p:nvPr userDrawn="1"/>
        </p:nvSpPr>
        <p:spPr bwMode="auto">
          <a:xfrm>
            <a:off x="796639" y="1520406"/>
            <a:ext cx="7614994" cy="1619958"/>
          </a:xfrm>
          <a:prstGeom prst="parallelogram">
            <a:avLst>
              <a:gd name="adj" fmla="val 46075"/>
            </a:avLst>
          </a:prstGeom>
          <a:solidFill>
            <a:schemeClr val="accent1"/>
          </a:solidFill>
          <a:ln w="9525">
            <a:noFill/>
            <a:round/>
            <a:headEnd/>
            <a:tailEnd/>
          </a:ln>
          <a:effectLst>
            <a:outerShdw blurRad="38100" sx="101000" sy="101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pPr marL="366713" indent="-366713" defTabSz="976313" fontAlgn="base">
              <a:spcBef>
                <a:spcPct val="0"/>
              </a:spcBef>
              <a:spcAft>
                <a:spcPct val="0"/>
              </a:spcAft>
              <a:buSzPct val="140000"/>
            </a:pPr>
            <a:endParaRPr lang="en-US" sz="3600" b="1">
              <a:solidFill>
                <a:srgbClr val="1A93D7"/>
              </a:solidFill>
              <a:ea typeface="ＭＳ Ｐゴシック" charset="-128"/>
            </a:endParaRPr>
          </a:p>
        </p:txBody>
      </p:sp>
      <p:sp>
        <p:nvSpPr>
          <p:cNvPr id="8" name="Text Placeholder 9"/>
          <p:cNvSpPr>
            <a:spLocks noGrp="1"/>
          </p:cNvSpPr>
          <p:nvPr>
            <p:ph type="body" sz="quarter" idx="10"/>
          </p:nvPr>
        </p:nvSpPr>
        <p:spPr>
          <a:xfrm>
            <a:off x="1759444" y="2103631"/>
            <a:ext cx="5935662" cy="400101"/>
          </a:xfrm>
          <a:prstGeom prst="rect">
            <a:avLst/>
          </a:prstGeom>
          <a:solidFill>
            <a:schemeClr val="tx2"/>
          </a:solidFill>
          <a:effectLst>
            <a:outerShdw dist="38100" dir="10800000" algn="r" rotWithShape="0">
              <a:schemeClr val="accent2"/>
            </a:outerShdw>
          </a:effectLst>
        </p:spPr>
        <p:txBody>
          <a:bodyPr anchor="ctr" anchorCtr="0">
            <a:spAutoFit/>
          </a:bodyPr>
          <a:lstStyle>
            <a:lvl1pPr marL="0" indent="0">
              <a:buFont typeface="Arial" pitchFamily="34" charset="0"/>
              <a:buNone/>
              <a:defRPr sz="2000" b="1">
                <a:solidFill>
                  <a:schemeClr val="bg1"/>
                </a:solidFill>
                <a:latin typeface="Arial" panose="020B0604020202020204" pitchFamily="34" charset="0"/>
                <a:cs typeface="Arial" panose="020B0604020202020204" pitchFamily="34" charset="0"/>
              </a:defRPr>
            </a:lvl1pPr>
          </a:lstStyle>
          <a:p>
            <a:pPr lvl="0"/>
            <a:r>
              <a:rPr lang="en-US" dirty="0" smtClean="0"/>
              <a:t>Click to edit Master text styles</a:t>
            </a:r>
          </a:p>
        </p:txBody>
      </p:sp>
      <p:sp>
        <p:nvSpPr>
          <p:cNvPr id="12" name="Text Placeholder 9"/>
          <p:cNvSpPr>
            <a:spLocks noGrp="1"/>
          </p:cNvSpPr>
          <p:nvPr>
            <p:ph type="body" sz="quarter" idx="11" hasCustomPrompt="1"/>
          </p:nvPr>
        </p:nvSpPr>
        <p:spPr>
          <a:xfrm>
            <a:off x="2863710" y="3178153"/>
            <a:ext cx="4762131" cy="307768"/>
          </a:xfrm>
          <a:prstGeom prst="rect">
            <a:avLst/>
          </a:prstGeom>
          <a:solidFill>
            <a:schemeClr val="bg1"/>
          </a:solidFill>
          <a:effectLst/>
        </p:spPr>
        <p:txBody>
          <a:bodyPr wrap="square" lIns="91440" rIns="0" anchor="t" anchorCtr="0">
            <a:spAutoFit/>
          </a:bodyPr>
          <a:lstStyle>
            <a:lvl1pPr marL="0" indent="0" algn="r">
              <a:buFont typeface="Arial" pitchFamily="34" charset="0"/>
              <a:buNone/>
              <a:defRPr sz="1400" i="1">
                <a:solidFill>
                  <a:schemeClr val="bg2">
                    <a:lumMod val="65000"/>
                    <a:lumOff val="35000"/>
                  </a:schemeClr>
                </a:solidFill>
                <a:latin typeface="Arial" panose="020B0604020202020204" pitchFamily="34" charset="0"/>
                <a:cs typeface="Arial" panose="020B0604020202020204" pitchFamily="34" charset="0"/>
              </a:defRPr>
            </a:lvl1pPr>
          </a:lstStyle>
          <a:p>
            <a:pPr lvl="0"/>
            <a:r>
              <a:rPr lang="en-US" dirty="0" smtClean="0"/>
              <a:t>Click to edit attribution</a:t>
            </a:r>
            <a:endParaRPr lang="en-US" dirty="0"/>
          </a:p>
        </p:txBody>
      </p:sp>
      <p:sp>
        <p:nvSpPr>
          <p:cNvPr id="15" name="Freeform 14"/>
          <p:cNvSpPr/>
          <p:nvPr userDrawn="1"/>
        </p:nvSpPr>
        <p:spPr bwMode="auto">
          <a:xfrm flipH="1" flipV="1">
            <a:off x="-1" y="1500909"/>
            <a:ext cx="1246909" cy="1616363"/>
          </a:xfrm>
          <a:custGeom>
            <a:avLst/>
            <a:gdLst>
              <a:gd name="connsiteX0" fmla="*/ 802257 w 1397479"/>
              <a:gd name="connsiteY0" fmla="*/ 0 h 2139351"/>
              <a:gd name="connsiteX1" fmla="*/ 0 w 1397479"/>
              <a:gd name="connsiteY1" fmla="*/ 2139351 h 2139351"/>
              <a:gd name="connsiteX2" fmla="*/ 1354347 w 1397479"/>
              <a:gd name="connsiteY2" fmla="*/ 2139351 h 2139351"/>
              <a:gd name="connsiteX3" fmla="*/ 1397479 w 1397479"/>
              <a:gd name="connsiteY3" fmla="*/ 0 h 2139351"/>
              <a:gd name="connsiteX4" fmla="*/ 802257 w 1397479"/>
              <a:gd name="connsiteY4" fmla="*/ 0 h 2139351"/>
              <a:gd name="connsiteX0" fmla="*/ 802257 w 1397479"/>
              <a:gd name="connsiteY0" fmla="*/ 0 h 2139351"/>
              <a:gd name="connsiteX1" fmla="*/ 0 w 1397479"/>
              <a:gd name="connsiteY1" fmla="*/ 2139351 h 2139351"/>
              <a:gd name="connsiteX2" fmla="*/ 1354347 w 1397479"/>
              <a:gd name="connsiteY2" fmla="*/ 2139351 h 2139351"/>
              <a:gd name="connsiteX3" fmla="*/ 1397479 w 1397479"/>
              <a:gd name="connsiteY3" fmla="*/ 0 h 2139351"/>
              <a:gd name="connsiteX4" fmla="*/ 802257 w 1397479"/>
              <a:gd name="connsiteY4" fmla="*/ 0 h 2139351"/>
              <a:gd name="connsiteX0" fmla="*/ 853671 w 1397479"/>
              <a:gd name="connsiteY0" fmla="*/ 8627 h 2139351"/>
              <a:gd name="connsiteX1" fmla="*/ 0 w 1397479"/>
              <a:gd name="connsiteY1" fmla="*/ 2139351 h 2139351"/>
              <a:gd name="connsiteX2" fmla="*/ 1354347 w 1397479"/>
              <a:gd name="connsiteY2" fmla="*/ 2139351 h 2139351"/>
              <a:gd name="connsiteX3" fmla="*/ 1397479 w 1397479"/>
              <a:gd name="connsiteY3" fmla="*/ 0 h 2139351"/>
              <a:gd name="connsiteX4" fmla="*/ 853671 w 1397479"/>
              <a:gd name="connsiteY4" fmla="*/ 8627 h 2139351"/>
              <a:gd name="connsiteX0" fmla="*/ 853671 w 1397479"/>
              <a:gd name="connsiteY0" fmla="*/ 0 h 2139351"/>
              <a:gd name="connsiteX1" fmla="*/ 0 w 1397479"/>
              <a:gd name="connsiteY1" fmla="*/ 2139351 h 2139351"/>
              <a:gd name="connsiteX2" fmla="*/ 1354347 w 1397479"/>
              <a:gd name="connsiteY2" fmla="*/ 2139351 h 2139351"/>
              <a:gd name="connsiteX3" fmla="*/ 1397479 w 1397479"/>
              <a:gd name="connsiteY3" fmla="*/ 0 h 2139351"/>
              <a:gd name="connsiteX4" fmla="*/ 853671 w 1397479"/>
              <a:gd name="connsiteY4" fmla="*/ 0 h 2139351"/>
              <a:gd name="connsiteX0" fmla="*/ 853671 w 1397479"/>
              <a:gd name="connsiteY0" fmla="*/ 0 h 2139351"/>
              <a:gd name="connsiteX1" fmla="*/ 0 w 1397479"/>
              <a:gd name="connsiteY1" fmla="*/ 2139351 h 2139351"/>
              <a:gd name="connsiteX2" fmla="*/ 1354347 w 1397479"/>
              <a:gd name="connsiteY2" fmla="*/ 2139351 h 2139351"/>
              <a:gd name="connsiteX3" fmla="*/ 1397479 w 1397479"/>
              <a:gd name="connsiteY3" fmla="*/ 0 h 2139351"/>
              <a:gd name="connsiteX4" fmla="*/ 853671 w 1397479"/>
              <a:gd name="connsiteY4" fmla="*/ 0 h 2139351"/>
              <a:gd name="connsiteX0" fmla="*/ 853671 w 1397479"/>
              <a:gd name="connsiteY0" fmla="*/ 0 h 2139351"/>
              <a:gd name="connsiteX1" fmla="*/ 0 w 1397479"/>
              <a:gd name="connsiteY1" fmla="*/ 2130725 h 2139351"/>
              <a:gd name="connsiteX2" fmla="*/ 1354347 w 1397479"/>
              <a:gd name="connsiteY2" fmla="*/ 2139351 h 2139351"/>
              <a:gd name="connsiteX3" fmla="*/ 1397479 w 1397479"/>
              <a:gd name="connsiteY3" fmla="*/ 0 h 2139351"/>
              <a:gd name="connsiteX4" fmla="*/ 853671 w 1397479"/>
              <a:gd name="connsiteY4" fmla="*/ 0 h 2139351"/>
              <a:gd name="connsiteX0" fmla="*/ 853671 w 1397479"/>
              <a:gd name="connsiteY0" fmla="*/ 0 h 2130725"/>
              <a:gd name="connsiteX1" fmla="*/ 0 w 1397479"/>
              <a:gd name="connsiteY1" fmla="*/ 2130725 h 2130725"/>
              <a:gd name="connsiteX2" fmla="*/ 1397479 w 1397479"/>
              <a:gd name="connsiteY2" fmla="*/ 2130725 h 2130725"/>
              <a:gd name="connsiteX3" fmla="*/ 1397479 w 1397479"/>
              <a:gd name="connsiteY3" fmla="*/ 0 h 2130725"/>
              <a:gd name="connsiteX4" fmla="*/ 853671 w 1397479"/>
              <a:gd name="connsiteY4" fmla="*/ 0 h 2130725"/>
              <a:gd name="connsiteX0" fmla="*/ 853671 w 1397479"/>
              <a:gd name="connsiteY0" fmla="*/ 0 h 2130725"/>
              <a:gd name="connsiteX1" fmla="*/ 0 w 1397479"/>
              <a:gd name="connsiteY1" fmla="*/ 2130725 h 2130725"/>
              <a:gd name="connsiteX2" fmla="*/ 1397479 w 1397479"/>
              <a:gd name="connsiteY2" fmla="*/ 2130725 h 2130725"/>
              <a:gd name="connsiteX3" fmla="*/ 1397479 w 1397479"/>
              <a:gd name="connsiteY3" fmla="*/ 0 h 2130725"/>
              <a:gd name="connsiteX4" fmla="*/ 853671 w 1397479"/>
              <a:gd name="connsiteY4" fmla="*/ 0 h 2130725"/>
              <a:gd name="connsiteX0" fmla="*/ 788976 w 1397479"/>
              <a:gd name="connsiteY0" fmla="*/ 0 h 2130725"/>
              <a:gd name="connsiteX1" fmla="*/ 0 w 1397479"/>
              <a:gd name="connsiteY1" fmla="*/ 2130725 h 2130725"/>
              <a:gd name="connsiteX2" fmla="*/ 1397479 w 1397479"/>
              <a:gd name="connsiteY2" fmla="*/ 2130725 h 2130725"/>
              <a:gd name="connsiteX3" fmla="*/ 1397479 w 1397479"/>
              <a:gd name="connsiteY3" fmla="*/ 0 h 2130725"/>
              <a:gd name="connsiteX4" fmla="*/ 788976 w 1397479"/>
              <a:gd name="connsiteY4" fmla="*/ 0 h 2130725"/>
              <a:gd name="connsiteX0" fmla="*/ 866610 w 1475113"/>
              <a:gd name="connsiteY0" fmla="*/ 0 h 2130725"/>
              <a:gd name="connsiteX1" fmla="*/ 0 w 1475113"/>
              <a:gd name="connsiteY1" fmla="*/ 2130725 h 2130725"/>
              <a:gd name="connsiteX2" fmla="*/ 1475113 w 1475113"/>
              <a:gd name="connsiteY2" fmla="*/ 2130725 h 2130725"/>
              <a:gd name="connsiteX3" fmla="*/ 1475113 w 1475113"/>
              <a:gd name="connsiteY3" fmla="*/ 0 h 2130725"/>
              <a:gd name="connsiteX4" fmla="*/ 866610 w 1475113"/>
              <a:gd name="connsiteY4" fmla="*/ 0 h 213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5113" h="2130725">
                <a:moveTo>
                  <a:pt x="866610" y="0"/>
                </a:moveTo>
                <a:lnTo>
                  <a:pt x="0" y="2130725"/>
                </a:lnTo>
                <a:lnTo>
                  <a:pt x="1475113" y="2130725"/>
                </a:lnTo>
                <a:lnTo>
                  <a:pt x="1475113" y="0"/>
                </a:lnTo>
                <a:lnTo>
                  <a:pt x="866610" y="0"/>
                </a:lnTo>
                <a:close/>
              </a:path>
            </a:pathLst>
          </a:custGeom>
          <a:solidFill>
            <a:schemeClr val="accent2"/>
          </a:solidFill>
          <a:ln w="9525">
            <a:noFill/>
            <a:round/>
            <a:headEnd/>
            <a:tailEnd/>
          </a:ln>
          <a:effectLst>
            <a:outerShdw blurRad="38100" dist="38100" algn="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366713" indent="-366713" defTabSz="976313" fontAlgn="base">
              <a:spcBef>
                <a:spcPct val="0"/>
              </a:spcBef>
              <a:spcAft>
                <a:spcPct val="0"/>
              </a:spcAft>
              <a:buSzPct val="140000"/>
            </a:pPr>
            <a:endParaRPr lang="en-US" sz="3600" b="1">
              <a:solidFill>
                <a:srgbClr val="1A93D7"/>
              </a:solidFill>
              <a:ea typeface="ＭＳ Ｐゴシック" charset="-128"/>
            </a:endParaRPr>
          </a:p>
        </p:txBody>
      </p:sp>
      <p:sp>
        <p:nvSpPr>
          <p:cNvPr id="6" name="TextBox 5"/>
          <p:cNvSpPr txBox="1"/>
          <p:nvPr userDrawn="1"/>
        </p:nvSpPr>
        <p:spPr>
          <a:xfrm>
            <a:off x="197004" y="4981804"/>
            <a:ext cx="8763000" cy="184666"/>
          </a:xfrm>
          <a:prstGeom prst="rect">
            <a:avLst/>
          </a:prstGeom>
          <a:noFill/>
        </p:spPr>
        <p:txBody>
          <a:bodyPr>
            <a:spAutoFit/>
          </a:bodyPr>
          <a:lstStyle/>
          <a:p>
            <a:pPr fontAlgn="base">
              <a:spcBef>
                <a:spcPct val="20000"/>
              </a:spcBef>
              <a:spcAft>
                <a:spcPct val="0"/>
              </a:spcAft>
              <a:buSzPct val="140000"/>
              <a:defRPr/>
            </a:pPr>
            <a:r>
              <a:rPr lang="en-US" sz="600" spc="-20" dirty="0" smtClean="0">
                <a:solidFill>
                  <a:srgbClr val="6A737B"/>
                </a:solidFill>
                <a:latin typeface="Franklin Gothic Book"/>
                <a:ea typeface="ＭＳ Ｐゴシック" charset="-128"/>
                <a:cs typeface="Arial" charset="0"/>
              </a:rPr>
              <a:t>© Cerner Corporation. All rights reserved. This document contains Cerner confidential and/or proprietary information belonging to Cerner  and/or its related affiliates which may not be reproduced or transmitted in any form or by any means without the express written consent of Cerner.</a:t>
            </a:r>
            <a:endParaRPr lang="en-US" sz="600" spc="-20" dirty="0">
              <a:solidFill>
                <a:srgbClr val="6A737B"/>
              </a:solidFill>
              <a:latin typeface="Franklin Gothic Book"/>
              <a:ea typeface="ＭＳ Ｐゴシック" charset="-128"/>
              <a:cs typeface="Arial" charset="0"/>
            </a:endParaRPr>
          </a:p>
        </p:txBody>
      </p:sp>
    </p:spTree>
    <p:extLst>
      <p:ext uri="{BB962C8B-B14F-4D97-AF65-F5344CB8AC3E}">
        <p14:creationId xmlns:p14="http://schemas.microsoft.com/office/powerpoint/2010/main" val="379363649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ue Divider">
    <p:spTree>
      <p:nvGrpSpPr>
        <p:cNvPr id="1" name=""/>
        <p:cNvGrpSpPr/>
        <p:nvPr/>
      </p:nvGrpSpPr>
      <p:grpSpPr>
        <a:xfrm>
          <a:off x="0" y="0"/>
          <a:ext cx="0" cy="0"/>
          <a:chOff x="0" y="0"/>
          <a:chExt cx="0" cy="0"/>
        </a:xfrm>
      </p:grpSpPr>
      <p:sp>
        <p:nvSpPr>
          <p:cNvPr id="4" name="Freeform 25"/>
          <p:cNvSpPr>
            <a:spLocks/>
          </p:cNvSpPr>
          <p:nvPr userDrawn="1"/>
        </p:nvSpPr>
        <p:spPr bwMode="auto">
          <a:xfrm>
            <a:off x="1" y="1871264"/>
            <a:ext cx="8118237" cy="1409818"/>
          </a:xfrm>
          <a:custGeom>
            <a:avLst/>
            <a:gdLst>
              <a:gd name="connsiteX0" fmla="*/ 0 w 9500"/>
              <a:gd name="connsiteY0" fmla="*/ 112 h 10112"/>
              <a:gd name="connsiteX1" fmla="*/ 0 w 9500"/>
              <a:gd name="connsiteY1" fmla="*/ 10112 h 10112"/>
              <a:gd name="connsiteX2" fmla="*/ 8774 w 9500"/>
              <a:gd name="connsiteY2" fmla="*/ 10112 h 10112"/>
              <a:gd name="connsiteX3" fmla="*/ 9500 w 9500"/>
              <a:gd name="connsiteY3" fmla="*/ 0 h 10112"/>
              <a:gd name="connsiteX4" fmla="*/ 0 w 9500"/>
              <a:gd name="connsiteY4" fmla="*/ 112 h 10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0" h="10112">
                <a:moveTo>
                  <a:pt x="0" y="112"/>
                </a:moveTo>
                <a:lnTo>
                  <a:pt x="0" y="10112"/>
                </a:lnTo>
                <a:lnTo>
                  <a:pt x="8774" y="10112"/>
                </a:lnTo>
                <a:lnTo>
                  <a:pt x="9500" y="0"/>
                </a:lnTo>
                <a:lnTo>
                  <a:pt x="0" y="112"/>
                </a:lnTo>
                <a:close/>
              </a:path>
            </a:pathLst>
          </a:custGeom>
          <a:solidFill>
            <a:schemeClr val="accent1"/>
          </a:solidFill>
          <a:ln w="9525">
            <a:noFill/>
            <a:round/>
            <a:headEnd/>
            <a:tailEnd/>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3600" b="1">
              <a:solidFill>
                <a:srgbClr val="0D94D2"/>
              </a:solidFill>
              <a:ea typeface="ＭＳ Ｐゴシック" charset="-128"/>
            </a:endParaRPr>
          </a:p>
        </p:txBody>
      </p:sp>
      <p:sp>
        <p:nvSpPr>
          <p:cNvPr id="14" name="Title 13"/>
          <p:cNvSpPr>
            <a:spLocks noGrp="1"/>
          </p:cNvSpPr>
          <p:nvPr>
            <p:ph type="title"/>
          </p:nvPr>
        </p:nvSpPr>
        <p:spPr>
          <a:xfrm>
            <a:off x="181155" y="2161497"/>
            <a:ext cx="5387196" cy="457200"/>
          </a:xfrm>
          <a:prstGeom prst="rect">
            <a:avLst/>
          </a:prstGeom>
        </p:spPr>
        <p:txBody>
          <a:bodyPr/>
          <a:lstStyle>
            <a:lvl1pPr>
              <a:defRPr b="1">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22" name="Subtitle 2"/>
          <p:cNvSpPr>
            <a:spLocks noGrp="1"/>
          </p:cNvSpPr>
          <p:nvPr>
            <p:ph type="subTitle" idx="1"/>
          </p:nvPr>
        </p:nvSpPr>
        <p:spPr>
          <a:xfrm>
            <a:off x="181156" y="2994451"/>
            <a:ext cx="5020573" cy="203800"/>
          </a:xfrm>
          <a:prstGeom prst="rect">
            <a:avLst/>
          </a:prstGeom>
        </p:spPr>
        <p:txBody>
          <a:bodyPr anchor="ctr" anchorCtr="0"/>
          <a:lstStyle>
            <a:lvl1pPr marL="0" indent="0" algn="l">
              <a:buNone/>
              <a:defRPr sz="140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1" name="Picture 31"/>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6039890" y="1281475"/>
            <a:ext cx="2146322" cy="585427"/>
          </a:xfrm>
          <a:prstGeom prst="rect">
            <a:avLst/>
          </a:prstGeom>
          <a:noFill/>
        </p:spPr>
      </p:pic>
    </p:spTree>
    <p:extLst>
      <p:ext uri="{BB962C8B-B14F-4D97-AF65-F5344CB8AC3E}">
        <p14:creationId xmlns:p14="http://schemas.microsoft.com/office/powerpoint/2010/main" val="82420946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 Key Message/Quote ">
    <p:spTree>
      <p:nvGrpSpPr>
        <p:cNvPr id="1" name=""/>
        <p:cNvGrpSpPr/>
        <p:nvPr/>
      </p:nvGrpSpPr>
      <p:grpSpPr>
        <a:xfrm>
          <a:off x="0" y="0"/>
          <a:ext cx="0" cy="0"/>
          <a:chOff x="0" y="0"/>
          <a:chExt cx="0" cy="0"/>
        </a:xfrm>
      </p:grpSpPr>
      <p:sp>
        <p:nvSpPr>
          <p:cNvPr id="5" name="Rectangle 4"/>
          <p:cNvSpPr/>
          <p:nvPr userDrawn="1"/>
        </p:nvSpPr>
        <p:spPr bwMode="auto">
          <a:xfrm>
            <a:off x="-1" y="0"/>
            <a:ext cx="9144001" cy="2620273"/>
          </a:xfrm>
          <a:prstGeom prst="rect">
            <a:avLst/>
          </a:prstGeom>
          <a:solidFill>
            <a:schemeClr val="accent1"/>
          </a:solidFill>
          <a:ln w="9525">
            <a:noFill/>
            <a:round/>
            <a:headEnd/>
            <a:tailEnd/>
          </a:ln>
          <a:effectLst>
            <a:outerShdw blurRad="381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pPr marL="366713" indent="-366713" defTabSz="976313" fontAlgn="base">
              <a:spcBef>
                <a:spcPct val="0"/>
              </a:spcBef>
              <a:spcAft>
                <a:spcPct val="0"/>
              </a:spcAft>
              <a:buSzPct val="140000"/>
            </a:pPr>
            <a:endParaRPr lang="en-US" sz="3600" b="1">
              <a:solidFill>
                <a:srgbClr val="0D94D2"/>
              </a:solidFill>
              <a:ea typeface="ＭＳ Ｐゴシック" charset="-128"/>
            </a:endParaRPr>
          </a:p>
        </p:txBody>
      </p:sp>
      <p:sp>
        <p:nvSpPr>
          <p:cNvPr id="10" name="Text Placeholder 9"/>
          <p:cNvSpPr>
            <a:spLocks noGrp="1"/>
          </p:cNvSpPr>
          <p:nvPr>
            <p:ph type="body" sz="quarter" idx="10"/>
          </p:nvPr>
        </p:nvSpPr>
        <p:spPr>
          <a:xfrm>
            <a:off x="1604169" y="1128260"/>
            <a:ext cx="5935662" cy="461657"/>
          </a:xfrm>
          <a:prstGeom prst="rect">
            <a:avLst/>
          </a:prstGeom>
          <a:solidFill>
            <a:schemeClr val="accent1"/>
          </a:solidFill>
          <a:effectLst>
            <a:outerShdw dist="38100" dir="10800000" algn="r" rotWithShape="0">
              <a:schemeClr val="accent2"/>
            </a:outerShdw>
          </a:effectLst>
        </p:spPr>
        <p:txBody>
          <a:bodyPr anchor="ctr" anchorCtr="0">
            <a:spAutoFit/>
          </a:bodyPr>
          <a:lstStyle>
            <a:lvl1pPr marL="0" indent="0">
              <a:buFont typeface="Arial" pitchFamily="34" charset="0"/>
              <a:buNone/>
              <a:defRPr b="1">
                <a:solidFill>
                  <a:schemeClr val="bg1"/>
                </a:solidFill>
                <a:latin typeface="Arial" panose="020B0604020202020204" pitchFamily="34" charset="0"/>
                <a:cs typeface="Arial" panose="020B0604020202020204" pitchFamily="34" charset="0"/>
              </a:defRPr>
            </a:lvl1pPr>
          </a:lstStyle>
          <a:p>
            <a:pPr lvl="0"/>
            <a:r>
              <a:rPr lang="en-US" dirty="0" smtClean="0"/>
              <a:t>Click to edit Master text styles</a:t>
            </a:r>
          </a:p>
        </p:txBody>
      </p:sp>
      <p:sp>
        <p:nvSpPr>
          <p:cNvPr id="11" name="Text Placeholder 9"/>
          <p:cNvSpPr>
            <a:spLocks noGrp="1"/>
          </p:cNvSpPr>
          <p:nvPr>
            <p:ph type="body" sz="quarter" idx="11" hasCustomPrompt="1"/>
          </p:nvPr>
        </p:nvSpPr>
        <p:spPr>
          <a:xfrm>
            <a:off x="6004328" y="2789960"/>
            <a:ext cx="2467156" cy="307768"/>
          </a:xfrm>
          <a:prstGeom prst="rect">
            <a:avLst/>
          </a:prstGeom>
          <a:solidFill>
            <a:schemeClr val="bg1"/>
          </a:solidFill>
          <a:effectLst>
            <a:outerShdw dist="12700" algn="l" rotWithShape="0">
              <a:schemeClr val="tx2"/>
            </a:outerShdw>
          </a:effectLst>
        </p:spPr>
        <p:txBody>
          <a:bodyPr wrap="square" anchor="t" anchorCtr="0">
            <a:spAutoFit/>
          </a:bodyPr>
          <a:lstStyle>
            <a:lvl1pPr marL="0" indent="0" algn="r">
              <a:buFont typeface="Arial" pitchFamily="34" charset="0"/>
              <a:buNone/>
              <a:defRPr sz="1400" b="1" i="1">
                <a:solidFill>
                  <a:schemeClr val="bg2">
                    <a:lumMod val="65000"/>
                    <a:lumOff val="35000"/>
                  </a:schemeClr>
                </a:solidFill>
                <a:latin typeface="Arial" panose="020B0604020202020204" pitchFamily="34" charset="0"/>
                <a:cs typeface="Arial" panose="020B0604020202020204" pitchFamily="34" charset="0"/>
              </a:defRPr>
            </a:lvl1pPr>
          </a:lstStyle>
          <a:p>
            <a:pPr lvl="0"/>
            <a:r>
              <a:rPr lang="en-US" dirty="0" smtClean="0"/>
              <a:t>Click to edit attribution</a:t>
            </a:r>
            <a:endParaRPr lang="en-US" dirty="0"/>
          </a:p>
        </p:txBody>
      </p:sp>
      <p:sp>
        <p:nvSpPr>
          <p:cNvPr id="6" name="TextBox 5"/>
          <p:cNvSpPr txBox="1"/>
          <p:nvPr userDrawn="1"/>
        </p:nvSpPr>
        <p:spPr>
          <a:xfrm>
            <a:off x="197004" y="4981804"/>
            <a:ext cx="8763000" cy="184666"/>
          </a:xfrm>
          <a:prstGeom prst="rect">
            <a:avLst/>
          </a:prstGeom>
          <a:noFill/>
        </p:spPr>
        <p:txBody>
          <a:bodyPr>
            <a:spAutoFit/>
          </a:bodyPr>
          <a:lstStyle/>
          <a:p>
            <a:pPr fontAlgn="base">
              <a:spcBef>
                <a:spcPct val="20000"/>
              </a:spcBef>
              <a:spcAft>
                <a:spcPct val="0"/>
              </a:spcAft>
              <a:buSzPct val="140000"/>
              <a:defRPr/>
            </a:pPr>
            <a:r>
              <a:rPr lang="en-US" sz="600" spc="-20" dirty="0" smtClean="0">
                <a:solidFill>
                  <a:srgbClr val="6A737B"/>
                </a:solidFill>
                <a:latin typeface="Franklin Gothic Book"/>
                <a:ea typeface="ＭＳ Ｐゴシック" charset="-128"/>
                <a:cs typeface="Arial" charset="0"/>
              </a:rPr>
              <a:t>© Cerner Corporation. All rights reserved. This document contains Cerner confidential and/or proprietary information belonging to Cerner  and/or its related affiliates which may not be reproduced or transmitted in any form or by any means without the express written consent of Cerner.</a:t>
            </a:r>
            <a:endParaRPr lang="en-US" sz="600" spc="-20" dirty="0">
              <a:solidFill>
                <a:srgbClr val="6A737B"/>
              </a:solidFill>
              <a:latin typeface="Franklin Gothic Book"/>
              <a:ea typeface="ＭＳ Ｐゴシック" charset="-128"/>
              <a:cs typeface="Arial" charset="0"/>
            </a:endParaRPr>
          </a:p>
        </p:txBody>
      </p:sp>
    </p:spTree>
    <p:extLst>
      <p:ext uri="{BB962C8B-B14F-4D97-AF65-F5344CB8AC3E}">
        <p14:creationId xmlns:p14="http://schemas.microsoft.com/office/powerpoint/2010/main" val="36625615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ntent Slide - Blank">
    <p:spTree>
      <p:nvGrpSpPr>
        <p:cNvPr id="1" name=""/>
        <p:cNvGrpSpPr/>
        <p:nvPr/>
      </p:nvGrpSpPr>
      <p:grpSpPr>
        <a:xfrm>
          <a:off x="0" y="0"/>
          <a:ext cx="0" cy="0"/>
          <a:chOff x="0" y="0"/>
          <a:chExt cx="0" cy="0"/>
        </a:xfrm>
      </p:grpSpPr>
      <p:sp>
        <p:nvSpPr>
          <p:cNvPr id="5" name="Rectangle 1"/>
          <p:cNvSpPr/>
          <p:nvPr userDrawn="1"/>
        </p:nvSpPr>
        <p:spPr bwMode="auto">
          <a:xfrm>
            <a:off x="-1" y="353687"/>
            <a:ext cx="7543801" cy="591370"/>
          </a:xfrm>
          <a:custGeom>
            <a:avLst/>
            <a:gdLst>
              <a:gd name="connsiteX0" fmla="*/ 0 w 7543801"/>
              <a:gd name="connsiteY0" fmla="*/ 0 h 591370"/>
              <a:gd name="connsiteX1" fmla="*/ 7543801 w 7543801"/>
              <a:gd name="connsiteY1" fmla="*/ 0 h 591370"/>
              <a:gd name="connsiteX2" fmla="*/ 7543801 w 7543801"/>
              <a:gd name="connsiteY2" fmla="*/ 591370 h 591370"/>
              <a:gd name="connsiteX3" fmla="*/ 0 w 7543801"/>
              <a:gd name="connsiteY3" fmla="*/ 591370 h 591370"/>
              <a:gd name="connsiteX4" fmla="*/ 0 w 7543801"/>
              <a:gd name="connsiteY4" fmla="*/ 0 h 591370"/>
              <a:gd name="connsiteX0" fmla="*/ 0 w 7543801"/>
              <a:gd name="connsiteY0" fmla="*/ 0 h 591370"/>
              <a:gd name="connsiteX1" fmla="*/ 7543801 w 7543801"/>
              <a:gd name="connsiteY1" fmla="*/ 0 h 591370"/>
              <a:gd name="connsiteX2" fmla="*/ 7395359 w 7543801"/>
              <a:gd name="connsiteY2" fmla="*/ 591370 h 591370"/>
              <a:gd name="connsiteX3" fmla="*/ 0 w 7543801"/>
              <a:gd name="connsiteY3" fmla="*/ 591370 h 591370"/>
              <a:gd name="connsiteX4" fmla="*/ 0 w 7543801"/>
              <a:gd name="connsiteY4" fmla="*/ 0 h 591370"/>
              <a:gd name="connsiteX0" fmla="*/ 0 w 7543801"/>
              <a:gd name="connsiteY0" fmla="*/ 0 h 591370"/>
              <a:gd name="connsiteX1" fmla="*/ 7543801 w 7543801"/>
              <a:gd name="connsiteY1" fmla="*/ 0 h 591370"/>
              <a:gd name="connsiteX2" fmla="*/ 7353796 w 7543801"/>
              <a:gd name="connsiteY2" fmla="*/ 585433 h 591370"/>
              <a:gd name="connsiteX3" fmla="*/ 0 w 7543801"/>
              <a:gd name="connsiteY3" fmla="*/ 591370 h 591370"/>
              <a:gd name="connsiteX4" fmla="*/ 0 w 7543801"/>
              <a:gd name="connsiteY4" fmla="*/ 0 h 591370"/>
              <a:gd name="connsiteX0" fmla="*/ 0 w 7543801"/>
              <a:gd name="connsiteY0" fmla="*/ 0 h 591370"/>
              <a:gd name="connsiteX1" fmla="*/ 7543801 w 7543801"/>
              <a:gd name="connsiteY1" fmla="*/ 0 h 591370"/>
              <a:gd name="connsiteX2" fmla="*/ 7288481 w 7543801"/>
              <a:gd name="connsiteY2" fmla="*/ 585433 h 591370"/>
              <a:gd name="connsiteX3" fmla="*/ 0 w 7543801"/>
              <a:gd name="connsiteY3" fmla="*/ 591370 h 591370"/>
              <a:gd name="connsiteX4" fmla="*/ 0 w 7543801"/>
              <a:gd name="connsiteY4" fmla="*/ 0 h 591370"/>
              <a:gd name="connsiteX0" fmla="*/ 0 w 7543801"/>
              <a:gd name="connsiteY0" fmla="*/ 0 h 591370"/>
              <a:gd name="connsiteX1" fmla="*/ 7543801 w 7543801"/>
              <a:gd name="connsiteY1" fmla="*/ 0 h 591370"/>
              <a:gd name="connsiteX2" fmla="*/ 7330045 w 7543801"/>
              <a:gd name="connsiteY2" fmla="*/ 585433 h 591370"/>
              <a:gd name="connsiteX3" fmla="*/ 0 w 7543801"/>
              <a:gd name="connsiteY3" fmla="*/ 591370 h 591370"/>
              <a:gd name="connsiteX4" fmla="*/ 0 w 7543801"/>
              <a:gd name="connsiteY4" fmla="*/ 0 h 591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3801" h="591370">
                <a:moveTo>
                  <a:pt x="0" y="0"/>
                </a:moveTo>
                <a:lnTo>
                  <a:pt x="7543801" y="0"/>
                </a:lnTo>
                <a:lnTo>
                  <a:pt x="7330045" y="585433"/>
                </a:lnTo>
                <a:lnTo>
                  <a:pt x="0" y="591370"/>
                </a:lnTo>
                <a:lnTo>
                  <a:pt x="0" y="0"/>
                </a:lnTo>
                <a:close/>
              </a:path>
            </a:pathLst>
          </a:cu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indent="-366713" algn="ctr" defTabSz="976313" fontAlgn="base">
              <a:spcBef>
                <a:spcPct val="20000"/>
              </a:spcBef>
              <a:spcAft>
                <a:spcPct val="0"/>
              </a:spcAft>
              <a:buSzPct val="140000"/>
            </a:pPr>
            <a:endParaRPr lang="en-US" sz="3600" b="1">
              <a:solidFill>
                <a:srgbClr val="1A93D7"/>
              </a:solidFill>
              <a:ea typeface="ＭＳ Ｐゴシック" charset="0"/>
            </a:endParaRPr>
          </a:p>
        </p:txBody>
      </p:sp>
      <p:sp>
        <p:nvSpPr>
          <p:cNvPr id="10" name="Title 9"/>
          <p:cNvSpPr>
            <a:spLocks noGrp="1"/>
          </p:cNvSpPr>
          <p:nvPr>
            <p:ph type="title"/>
          </p:nvPr>
        </p:nvSpPr>
        <p:spPr>
          <a:xfrm>
            <a:off x="362192" y="457198"/>
            <a:ext cx="6869875" cy="368136"/>
          </a:xfrm>
          <a:prstGeom prst="rect">
            <a:avLst/>
          </a:prstGeom>
        </p:spPr>
        <p:txBody>
          <a:bodyPr anchor="ctr"/>
          <a:lstStyle>
            <a:lvl1pPr>
              <a:defRPr>
                <a:solidFill>
                  <a:schemeClr val="bg1"/>
                </a:solidFill>
                <a:latin typeface="+mj-lt"/>
              </a:defRPr>
            </a:lvl1pPr>
          </a:lstStyle>
          <a:p>
            <a:r>
              <a:rPr lang="en-US" dirty="0" smtClean="0"/>
              <a:t>Click to edit Master title style</a:t>
            </a:r>
            <a:endParaRPr lang="en-US" dirty="0"/>
          </a:p>
        </p:txBody>
      </p:sp>
      <p:sp>
        <p:nvSpPr>
          <p:cNvPr id="6" name="Rectangle 5"/>
          <p:cNvSpPr/>
          <p:nvPr userDrawn="1"/>
        </p:nvSpPr>
        <p:spPr>
          <a:xfrm>
            <a:off x="89070" y="4935440"/>
            <a:ext cx="9144001" cy="341632"/>
          </a:xfrm>
          <a:prstGeom prst="rect">
            <a:avLst/>
          </a:prstGeom>
        </p:spPr>
        <p:txBody>
          <a:bodyPr wrap="square" numCol="1">
            <a:spAutoFit/>
          </a:bodyPr>
          <a:lstStyle/>
          <a:p>
            <a:pPr defTabSz="215900" fontAlgn="base">
              <a:spcBef>
                <a:spcPct val="0"/>
              </a:spcBef>
              <a:spcAft>
                <a:spcPct val="0"/>
              </a:spcAft>
            </a:pPr>
            <a:r>
              <a:rPr lang="en-US" sz="520" kern="500" dirty="0" smtClean="0">
                <a:solidFill>
                  <a:srgbClr val="6A737B"/>
                </a:solidFill>
                <a:ea typeface="MS PGothic" pitchFamily="34" charset="-128"/>
              </a:rPr>
              <a:t>© Cerner Corporation. All rights reserved. This document contains Cerner confidential and/or proprietary information belonging to Cerner Corporation and/or its related affiliates which may not be reproduced or transmitted in any form or by any means without the express written consent of Cerner. </a:t>
            </a:r>
          </a:p>
          <a:p>
            <a:pPr defTabSz="215900" fontAlgn="base">
              <a:spcBef>
                <a:spcPct val="0"/>
              </a:spcBef>
              <a:spcAft>
                <a:spcPct val="0"/>
              </a:spcAft>
            </a:pPr>
            <a:r>
              <a:rPr lang="en-US" sz="520" kern="500" dirty="0" smtClean="0">
                <a:solidFill>
                  <a:srgbClr val="6A737B"/>
                </a:solidFill>
                <a:ea typeface="MS PGothic" pitchFamily="34" charset="-128"/>
              </a:rPr>
              <a:t>All Cerner trademarks and logos are owned by Cerner, Corp. All other brand or product names are trademarks or registered marks of their respective owners. </a:t>
            </a:r>
            <a:r>
              <a:rPr lang="en-US" sz="520" dirty="0" smtClean="0">
                <a:solidFill>
                  <a:srgbClr val="1A93D7"/>
                </a:solidFill>
                <a:ea typeface="ＭＳ Ｐゴシック" charset="0"/>
                <a:cs typeface="ＭＳ Ｐゴシック" charset="0"/>
              </a:rPr>
              <a:t> </a:t>
            </a:r>
          </a:p>
          <a:p>
            <a:pPr>
              <a:defRPr/>
            </a:pPr>
            <a:endParaRPr lang="en-US" sz="580" kern="500" dirty="0">
              <a:solidFill>
                <a:srgbClr val="6A737B"/>
              </a:solidFill>
              <a:latin typeface="Franklin Gothic Book"/>
              <a:ea typeface="MS PGothic" pitchFamily="34" charset="-128"/>
            </a:endParaRPr>
          </a:p>
        </p:txBody>
      </p:sp>
    </p:spTree>
    <p:extLst>
      <p:ext uri="{BB962C8B-B14F-4D97-AF65-F5344CB8AC3E}">
        <p14:creationId xmlns:p14="http://schemas.microsoft.com/office/powerpoint/2010/main" val="316841864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Text/Object">
    <p:spTree>
      <p:nvGrpSpPr>
        <p:cNvPr id="1" name=""/>
        <p:cNvGrpSpPr/>
        <p:nvPr/>
      </p:nvGrpSpPr>
      <p:grpSpPr>
        <a:xfrm>
          <a:off x="0" y="0"/>
          <a:ext cx="0" cy="0"/>
          <a:chOff x="0" y="0"/>
          <a:chExt cx="0" cy="0"/>
        </a:xfrm>
      </p:grpSpPr>
      <p:sp>
        <p:nvSpPr>
          <p:cNvPr id="7" name="TextBox 6"/>
          <p:cNvSpPr txBox="1"/>
          <p:nvPr userDrawn="1"/>
        </p:nvSpPr>
        <p:spPr>
          <a:xfrm>
            <a:off x="3444873" y="4839419"/>
            <a:ext cx="5410200" cy="194072"/>
          </a:xfrm>
          <a:prstGeom prst="rect">
            <a:avLst/>
          </a:prstGeom>
          <a:noFill/>
          <a:ln>
            <a:noFill/>
          </a:ln>
        </p:spPr>
        <p:txBody>
          <a:bodyPr wrap="square" rtlCol="0" anchor="ctr" anchorCtr="0">
            <a:noAutofit/>
          </a:bodyPr>
          <a:lstStyle/>
          <a:p>
            <a:pPr algn="r" defTabSz="215900" fontAlgn="base">
              <a:spcBef>
                <a:spcPct val="0"/>
              </a:spcBef>
              <a:spcAft>
                <a:spcPct val="0"/>
              </a:spcAft>
            </a:pPr>
            <a:r>
              <a:rPr lang="en-US" sz="1400" dirty="0" smtClean="0">
                <a:solidFill>
                  <a:srgbClr val="FFFFFF"/>
                </a:solidFill>
                <a:latin typeface="Gill Sans Light"/>
                <a:ea typeface="ＭＳ Ｐゴシック" charset="0"/>
                <a:cs typeface="Gill Sans Light"/>
              </a:rPr>
              <a:t>March 24, 2010</a:t>
            </a:r>
            <a:endParaRPr lang="en-US" sz="1400" dirty="0">
              <a:solidFill>
                <a:srgbClr val="FFFFFF"/>
              </a:solidFill>
              <a:latin typeface="Gill Sans Light"/>
              <a:ea typeface="ＭＳ Ｐゴシック" charset="0"/>
              <a:cs typeface="Gill Sans Light"/>
            </a:endParaRPr>
          </a:p>
        </p:txBody>
      </p:sp>
      <p:sp>
        <p:nvSpPr>
          <p:cNvPr id="5" name="Content Placeholder 4"/>
          <p:cNvSpPr>
            <a:spLocks noGrp="1"/>
          </p:cNvSpPr>
          <p:nvPr>
            <p:ph sz="quarter" idx="13" hasCustomPrompt="1"/>
          </p:nvPr>
        </p:nvSpPr>
        <p:spPr>
          <a:xfrm>
            <a:off x="4654550" y="1444625"/>
            <a:ext cx="4206875" cy="2914650"/>
          </a:xfrm>
          <a:prstGeom prst="rect">
            <a:avLst/>
          </a:prstGeom>
        </p:spPr>
        <p:txBody>
          <a:bodyPr/>
          <a:lstStyle>
            <a:lvl1pPr marL="0" indent="0">
              <a:buNone/>
              <a:defRPr>
                <a:solidFill>
                  <a:schemeClr val="accent5"/>
                </a:solidFill>
                <a:latin typeface="+mj-lt"/>
              </a:defRPr>
            </a:lvl1pPr>
          </a:lstStyle>
          <a:p>
            <a:pPr lvl="0"/>
            <a:r>
              <a:rPr lang="en-US" dirty="0" smtClean="0"/>
              <a:t>Object</a:t>
            </a:r>
            <a:endParaRPr lang="en-US" dirty="0"/>
          </a:p>
        </p:txBody>
      </p:sp>
      <p:sp>
        <p:nvSpPr>
          <p:cNvPr id="9" name="Rectangle 1"/>
          <p:cNvSpPr/>
          <p:nvPr userDrawn="1"/>
        </p:nvSpPr>
        <p:spPr bwMode="auto">
          <a:xfrm>
            <a:off x="-1" y="353687"/>
            <a:ext cx="7543801" cy="591370"/>
          </a:xfrm>
          <a:custGeom>
            <a:avLst/>
            <a:gdLst>
              <a:gd name="connsiteX0" fmla="*/ 0 w 7543801"/>
              <a:gd name="connsiteY0" fmla="*/ 0 h 591370"/>
              <a:gd name="connsiteX1" fmla="*/ 7543801 w 7543801"/>
              <a:gd name="connsiteY1" fmla="*/ 0 h 591370"/>
              <a:gd name="connsiteX2" fmla="*/ 7543801 w 7543801"/>
              <a:gd name="connsiteY2" fmla="*/ 591370 h 591370"/>
              <a:gd name="connsiteX3" fmla="*/ 0 w 7543801"/>
              <a:gd name="connsiteY3" fmla="*/ 591370 h 591370"/>
              <a:gd name="connsiteX4" fmla="*/ 0 w 7543801"/>
              <a:gd name="connsiteY4" fmla="*/ 0 h 591370"/>
              <a:gd name="connsiteX0" fmla="*/ 0 w 7543801"/>
              <a:gd name="connsiteY0" fmla="*/ 0 h 591370"/>
              <a:gd name="connsiteX1" fmla="*/ 7543801 w 7543801"/>
              <a:gd name="connsiteY1" fmla="*/ 0 h 591370"/>
              <a:gd name="connsiteX2" fmla="*/ 7395359 w 7543801"/>
              <a:gd name="connsiteY2" fmla="*/ 591370 h 591370"/>
              <a:gd name="connsiteX3" fmla="*/ 0 w 7543801"/>
              <a:gd name="connsiteY3" fmla="*/ 591370 h 591370"/>
              <a:gd name="connsiteX4" fmla="*/ 0 w 7543801"/>
              <a:gd name="connsiteY4" fmla="*/ 0 h 591370"/>
              <a:gd name="connsiteX0" fmla="*/ 0 w 7543801"/>
              <a:gd name="connsiteY0" fmla="*/ 0 h 591370"/>
              <a:gd name="connsiteX1" fmla="*/ 7543801 w 7543801"/>
              <a:gd name="connsiteY1" fmla="*/ 0 h 591370"/>
              <a:gd name="connsiteX2" fmla="*/ 7353796 w 7543801"/>
              <a:gd name="connsiteY2" fmla="*/ 585433 h 591370"/>
              <a:gd name="connsiteX3" fmla="*/ 0 w 7543801"/>
              <a:gd name="connsiteY3" fmla="*/ 591370 h 591370"/>
              <a:gd name="connsiteX4" fmla="*/ 0 w 7543801"/>
              <a:gd name="connsiteY4" fmla="*/ 0 h 591370"/>
              <a:gd name="connsiteX0" fmla="*/ 0 w 7543801"/>
              <a:gd name="connsiteY0" fmla="*/ 0 h 591370"/>
              <a:gd name="connsiteX1" fmla="*/ 7543801 w 7543801"/>
              <a:gd name="connsiteY1" fmla="*/ 0 h 591370"/>
              <a:gd name="connsiteX2" fmla="*/ 7288481 w 7543801"/>
              <a:gd name="connsiteY2" fmla="*/ 585433 h 591370"/>
              <a:gd name="connsiteX3" fmla="*/ 0 w 7543801"/>
              <a:gd name="connsiteY3" fmla="*/ 591370 h 591370"/>
              <a:gd name="connsiteX4" fmla="*/ 0 w 7543801"/>
              <a:gd name="connsiteY4" fmla="*/ 0 h 591370"/>
              <a:gd name="connsiteX0" fmla="*/ 0 w 7543801"/>
              <a:gd name="connsiteY0" fmla="*/ 0 h 591370"/>
              <a:gd name="connsiteX1" fmla="*/ 7543801 w 7543801"/>
              <a:gd name="connsiteY1" fmla="*/ 0 h 591370"/>
              <a:gd name="connsiteX2" fmla="*/ 7330045 w 7543801"/>
              <a:gd name="connsiteY2" fmla="*/ 585433 h 591370"/>
              <a:gd name="connsiteX3" fmla="*/ 0 w 7543801"/>
              <a:gd name="connsiteY3" fmla="*/ 591370 h 591370"/>
              <a:gd name="connsiteX4" fmla="*/ 0 w 7543801"/>
              <a:gd name="connsiteY4" fmla="*/ 0 h 591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3801" h="591370">
                <a:moveTo>
                  <a:pt x="0" y="0"/>
                </a:moveTo>
                <a:lnTo>
                  <a:pt x="7543801" y="0"/>
                </a:lnTo>
                <a:lnTo>
                  <a:pt x="7330045" y="585433"/>
                </a:lnTo>
                <a:lnTo>
                  <a:pt x="0" y="591370"/>
                </a:lnTo>
                <a:lnTo>
                  <a:pt x="0" y="0"/>
                </a:lnTo>
                <a:close/>
              </a:path>
            </a:pathLst>
          </a:cu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indent="-366713" algn="ctr" defTabSz="976313" fontAlgn="base">
              <a:spcBef>
                <a:spcPct val="20000"/>
              </a:spcBef>
              <a:spcAft>
                <a:spcPct val="0"/>
              </a:spcAft>
              <a:buSzPct val="140000"/>
            </a:pPr>
            <a:endParaRPr lang="en-US" sz="3600" b="1">
              <a:solidFill>
                <a:srgbClr val="1A93D7"/>
              </a:solidFill>
              <a:ea typeface="ＭＳ Ｐゴシック" charset="0"/>
            </a:endParaRPr>
          </a:p>
        </p:txBody>
      </p:sp>
      <p:sp>
        <p:nvSpPr>
          <p:cNvPr id="8" name="Rectangle 7"/>
          <p:cNvSpPr/>
          <p:nvPr userDrawn="1"/>
        </p:nvSpPr>
        <p:spPr bwMode="auto">
          <a:xfrm>
            <a:off x="8977313" y="1"/>
            <a:ext cx="166688" cy="5143499"/>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indent="-366713" algn="ctr" defTabSz="976313" fontAlgn="base">
              <a:spcBef>
                <a:spcPct val="20000"/>
              </a:spcBef>
              <a:spcAft>
                <a:spcPct val="0"/>
              </a:spcAft>
              <a:buSzPct val="140000"/>
            </a:pPr>
            <a:endParaRPr lang="en-US" sz="3600" b="1">
              <a:solidFill>
                <a:srgbClr val="1A93D7"/>
              </a:solidFill>
              <a:ea typeface="ＭＳ Ｐゴシック" charset="0"/>
            </a:endParaRPr>
          </a:p>
        </p:txBody>
      </p:sp>
      <p:sp>
        <p:nvSpPr>
          <p:cNvPr id="3" name="Text Placeholder 2"/>
          <p:cNvSpPr>
            <a:spLocks noGrp="1"/>
          </p:cNvSpPr>
          <p:nvPr>
            <p:ph type="body" sz="quarter" idx="12" hasCustomPrompt="1"/>
          </p:nvPr>
        </p:nvSpPr>
        <p:spPr>
          <a:xfrm>
            <a:off x="277813" y="1444625"/>
            <a:ext cx="4195762" cy="2914650"/>
          </a:xfrm>
          <a:prstGeom prst="rect">
            <a:avLst/>
          </a:prstGeom>
        </p:spPr>
        <p:txBody>
          <a:bodyPr/>
          <a:lstStyle>
            <a:lvl1pPr>
              <a:defRPr>
                <a:solidFill>
                  <a:schemeClr val="accent5"/>
                </a:solidFill>
                <a:latin typeface="Arial" panose="020B0604020202020204" pitchFamily="34" charset="0"/>
                <a:cs typeface="Arial" panose="020B0604020202020204" pitchFamily="34" charset="0"/>
              </a:defRPr>
            </a:lvl1pPr>
          </a:lstStyle>
          <a:p>
            <a:pPr lvl="0"/>
            <a:r>
              <a:rPr lang="en-US" dirty="0" smtClean="0"/>
              <a:t>Text</a:t>
            </a:r>
            <a:endParaRPr lang="en-US" dirty="0"/>
          </a:p>
        </p:txBody>
      </p:sp>
      <p:sp>
        <p:nvSpPr>
          <p:cNvPr id="2" name="Title 1"/>
          <p:cNvSpPr>
            <a:spLocks noGrp="1"/>
          </p:cNvSpPr>
          <p:nvPr>
            <p:ph type="title"/>
          </p:nvPr>
        </p:nvSpPr>
        <p:spPr>
          <a:xfrm>
            <a:off x="357744" y="450460"/>
            <a:ext cx="6875813" cy="385948"/>
          </a:xfrm>
          <a:prstGeom prst="rect">
            <a:avLst/>
          </a:prstGeom>
        </p:spPr>
        <p:txBody>
          <a:bodyPr anchor="ctr"/>
          <a:lstStyle>
            <a:lvl1pPr>
              <a:defRPr>
                <a:solidFill>
                  <a:schemeClr val="bg1"/>
                </a:solidFill>
                <a:latin typeface="+mj-lt"/>
              </a:defRPr>
            </a:lvl1pPr>
          </a:lstStyle>
          <a:p>
            <a:r>
              <a:rPr lang="en-US" dirty="0" smtClean="0"/>
              <a:t>Click to edit Master title style</a:t>
            </a:r>
            <a:endParaRPr lang="en-US" dirty="0"/>
          </a:p>
        </p:txBody>
      </p:sp>
      <p:sp>
        <p:nvSpPr>
          <p:cNvPr id="11" name="Rectangle 10"/>
          <p:cNvSpPr/>
          <p:nvPr userDrawn="1"/>
        </p:nvSpPr>
        <p:spPr>
          <a:xfrm>
            <a:off x="89070" y="4935440"/>
            <a:ext cx="9144001" cy="341632"/>
          </a:xfrm>
          <a:prstGeom prst="rect">
            <a:avLst/>
          </a:prstGeom>
        </p:spPr>
        <p:txBody>
          <a:bodyPr wrap="square" numCol="1">
            <a:spAutoFit/>
          </a:bodyPr>
          <a:lstStyle/>
          <a:p>
            <a:pPr defTabSz="215900" fontAlgn="base">
              <a:spcBef>
                <a:spcPct val="0"/>
              </a:spcBef>
              <a:spcAft>
                <a:spcPct val="0"/>
              </a:spcAft>
            </a:pPr>
            <a:r>
              <a:rPr lang="en-US" sz="520" kern="500" dirty="0" smtClean="0">
                <a:solidFill>
                  <a:srgbClr val="6A737B"/>
                </a:solidFill>
                <a:ea typeface="MS PGothic" pitchFamily="34" charset="-128"/>
              </a:rPr>
              <a:t>© Cerner Corporation. All rights reserved. This document contains Cerner confidential and/or proprietary information belonging to Cerner Corporation and/or its related affiliates which may not be reproduced or transmitted in any form or by any means without the express written consent of Cerner. </a:t>
            </a:r>
          </a:p>
          <a:p>
            <a:pPr defTabSz="215900" fontAlgn="base">
              <a:spcBef>
                <a:spcPct val="0"/>
              </a:spcBef>
              <a:spcAft>
                <a:spcPct val="0"/>
              </a:spcAft>
            </a:pPr>
            <a:r>
              <a:rPr lang="en-US" sz="520" kern="500" dirty="0" smtClean="0">
                <a:solidFill>
                  <a:srgbClr val="6A737B"/>
                </a:solidFill>
                <a:ea typeface="MS PGothic" pitchFamily="34" charset="-128"/>
              </a:rPr>
              <a:t>All Cerner trademarks and logos are owned by Cerner, Corp. All other brand or product names are trademarks or registered marks of their respective owners. </a:t>
            </a:r>
            <a:r>
              <a:rPr lang="en-US" sz="520" dirty="0" smtClean="0">
                <a:solidFill>
                  <a:srgbClr val="6A737B"/>
                </a:solidFill>
                <a:ea typeface="ＭＳ Ｐゴシック" charset="0"/>
                <a:cs typeface="ＭＳ Ｐゴシック" charset="0"/>
              </a:rPr>
              <a:t> </a:t>
            </a:r>
          </a:p>
          <a:p>
            <a:pPr>
              <a:defRPr/>
            </a:pPr>
            <a:endParaRPr lang="en-US" sz="580" kern="500" dirty="0">
              <a:solidFill>
                <a:srgbClr val="6A737B"/>
              </a:solidFill>
              <a:latin typeface="Franklin Gothic Book"/>
              <a:ea typeface="MS PGothic" pitchFamily="34" charset="-128"/>
            </a:endParaRPr>
          </a:p>
        </p:txBody>
      </p:sp>
    </p:spTree>
    <p:extLst>
      <p:ext uri="{BB962C8B-B14F-4D97-AF65-F5344CB8AC3E}">
        <p14:creationId xmlns:p14="http://schemas.microsoft.com/office/powerpoint/2010/main" val="41007449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Blue Content">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0"/>
            <a:ext cx="9144000" cy="5143500"/>
          </a:xfrm>
          <a:prstGeom prst="rect">
            <a:avLst/>
          </a:prstGeom>
          <a:solidFill>
            <a:schemeClr val="accent1"/>
          </a:solidFill>
          <a:ln w="9525">
            <a:noFill/>
            <a:round/>
            <a:headEnd/>
            <a:tailEnd/>
          </a:ln>
          <a:effectLst>
            <a:outerShdw blurRad="88900" algn="tl" rotWithShape="0">
              <a:srgbClr val="808080">
                <a:alpha val="70000"/>
              </a:srgbClr>
            </a:outerShdw>
          </a:effectLst>
          <a:extLst/>
        </p:spPr>
        <p:txBody>
          <a:bodyPr lIns="91425" tIns="45711" rIns="91425" bIns="45711"/>
          <a:lstStyle/>
          <a:p>
            <a:pPr marL="366648" indent="-366648" defTabSz="976138" fontAlgn="base">
              <a:spcBef>
                <a:spcPct val="0"/>
              </a:spcBef>
              <a:spcAft>
                <a:spcPct val="0"/>
              </a:spcAft>
              <a:buSzPct val="140000"/>
              <a:defRPr/>
            </a:pPr>
            <a:endParaRPr lang="en-US" sz="3600" b="1" dirty="0">
              <a:solidFill>
                <a:prstClr val="black"/>
              </a:solidFill>
              <a:ea typeface="ＭＳ Ｐゴシック" charset="-128"/>
            </a:endParaRPr>
          </a:p>
        </p:txBody>
      </p:sp>
      <p:sp>
        <p:nvSpPr>
          <p:cNvPr id="2" name="Rectangle 1"/>
          <p:cNvSpPr/>
          <p:nvPr userDrawn="1"/>
        </p:nvSpPr>
        <p:spPr bwMode="auto">
          <a:xfrm>
            <a:off x="-1" y="353687"/>
            <a:ext cx="7543801" cy="591370"/>
          </a:xfrm>
          <a:custGeom>
            <a:avLst/>
            <a:gdLst>
              <a:gd name="connsiteX0" fmla="*/ 0 w 7543801"/>
              <a:gd name="connsiteY0" fmla="*/ 0 h 591370"/>
              <a:gd name="connsiteX1" fmla="*/ 7543801 w 7543801"/>
              <a:gd name="connsiteY1" fmla="*/ 0 h 591370"/>
              <a:gd name="connsiteX2" fmla="*/ 7543801 w 7543801"/>
              <a:gd name="connsiteY2" fmla="*/ 591370 h 591370"/>
              <a:gd name="connsiteX3" fmla="*/ 0 w 7543801"/>
              <a:gd name="connsiteY3" fmla="*/ 591370 h 591370"/>
              <a:gd name="connsiteX4" fmla="*/ 0 w 7543801"/>
              <a:gd name="connsiteY4" fmla="*/ 0 h 591370"/>
              <a:gd name="connsiteX0" fmla="*/ 0 w 7543801"/>
              <a:gd name="connsiteY0" fmla="*/ 0 h 591370"/>
              <a:gd name="connsiteX1" fmla="*/ 7543801 w 7543801"/>
              <a:gd name="connsiteY1" fmla="*/ 0 h 591370"/>
              <a:gd name="connsiteX2" fmla="*/ 7395359 w 7543801"/>
              <a:gd name="connsiteY2" fmla="*/ 591370 h 591370"/>
              <a:gd name="connsiteX3" fmla="*/ 0 w 7543801"/>
              <a:gd name="connsiteY3" fmla="*/ 591370 h 591370"/>
              <a:gd name="connsiteX4" fmla="*/ 0 w 7543801"/>
              <a:gd name="connsiteY4" fmla="*/ 0 h 591370"/>
              <a:gd name="connsiteX0" fmla="*/ 0 w 7543801"/>
              <a:gd name="connsiteY0" fmla="*/ 0 h 591370"/>
              <a:gd name="connsiteX1" fmla="*/ 7543801 w 7543801"/>
              <a:gd name="connsiteY1" fmla="*/ 0 h 591370"/>
              <a:gd name="connsiteX2" fmla="*/ 7353796 w 7543801"/>
              <a:gd name="connsiteY2" fmla="*/ 585433 h 591370"/>
              <a:gd name="connsiteX3" fmla="*/ 0 w 7543801"/>
              <a:gd name="connsiteY3" fmla="*/ 591370 h 591370"/>
              <a:gd name="connsiteX4" fmla="*/ 0 w 7543801"/>
              <a:gd name="connsiteY4" fmla="*/ 0 h 591370"/>
              <a:gd name="connsiteX0" fmla="*/ 0 w 7543801"/>
              <a:gd name="connsiteY0" fmla="*/ 0 h 591370"/>
              <a:gd name="connsiteX1" fmla="*/ 7543801 w 7543801"/>
              <a:gd name="connsiteY1" fmla="*/ 0 h 591370"/>
              <a:gd name="connsiteX2" fmla="*/ 7288481 w 7543801"/>
              <a:gd name="connsiteY2" fmla="*/ 585433 h 591370"/>
              <a:gd name="connsiteX3" fmla="*/ 0 w 7543801"/>
              <a:gd name="connsiteY3" fmla="*/ 591370 h 591370"/>
              <a:gd name="connsiteX4" fmla="*/ 0 w 7543801"/>
              <a:gd name="connsiteY4" fmla="*/ 0 h 591370"/>
              <a:gd name="connsiteX0" fmla="*/ 0 w 7543801"/>
              <a:gd name="connsiteY0" fmla="*/ 0 h 591370"/>
              <a:gd name="connsiteX1" fmla="*/ 7543801 w 7543801"/>
              <a:gd name="connsiteY1" fmla="*/ 0 h 591370"/>
              <a:gd name="connsiteX2" fmla="*/ 7330045 w 7543801"/>
              <a:gd name="connsiteY2" fmla="*/ 585433 h 591370"/>
              <a:gd name="connsiteX3" fmla="*/ 0 w 7543801"/>
              <a:gd name="connsiteY3" fmla="*/ 591370 h 591370"/>
              <a:gd name="connsiteX4" fmla="*/ 0 w 7543801"/>
              <a:gd name="connsiteY4" fmla="*/ 0 h 591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3801" h="591370">
                <a:moveTo>
                  <a:pt x="0" y="0"/>
                </a:moveTo>
                <a:lnTo>
                  <a:pt x="7543801" y="0"/>
                </a:lnTo>
                <a:lnTo>
                  <a:pt x="7330045" y="585433"/>
                </a:lnTo>
                <a:lnTo>
                  <a:pt x="0" y="591370"/>
                </a:lnTo>
                <a:lnTo>
                  <a:pt x="0" y="0"/>
                </a:lnTo>
                <a:close/>
              </a:path>
            </a:pathLst>
          </a:custGeom>
          <a:solidFill>
            <a:srgbClr val="64BE28"/>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indent="-366713" algn="ctr" defTabSz="976313" fontAlgn="base">
              <a:spcBef>
                <a:spcPct val="20000"/>
              </a:spcBef>
              <a:spcAft>
                <a:spcPct val="0"/>
              </a:spcAft>
              <a:buSzPct val="140000"/>
            </a:pPr>
            <a:endParaRPr lang="en-US" sz="3600" b="1">
              <a:solidFill>
                <a:srgbClr val="1A93D7"/>
              </a:solidFill>
              <a:ea typeface="ＭＳ Ｐゴシック" charset="0"/>
            </a:endParaRPr>
          </a:p>
        </p:txBody>
      </p:sp>
      <p:sp>
        <p:nvSpPr>
          <p:cNvPr id="6" name="Text Placeholder 5"/>
          <p:cNvSpPr>
            <a:spLocks noGrp="1"/>
          </p:cNvSpPr>
          <p:nvPr>
            <p:ph type="body" sz="quarter" idx="11"/>
          </p:nvPr>
        </p:nvSpPr>
        <p:spPr>
          <a:xfrm>
            <a:off x="234420" y="455144"/>
            <a:ext cx="7567830" cy="368520"/>
          </a:xfrm>
          <a:prstGeom prst="rect">
            <a:avLst/>
          </a:prstGeom>
        </p:spPr>
        <p:txBody>
          <a:bodyPr vert="horz" lIns="218015" tIns="0" rIns="0" bIns="0" anchor="ctr" anchorCtr="0"/>
          <a:lstStyle>
            <a:lvl1pPr marL="0" indent="0">
              <a:buNone/>
              <a:defRPr sz="2800">
                <a:solidFill>
                  <a:schemeClr val="bg1"/>
                </a:solidFill>
                <a:latin typeface="Arial" panose="020B0604020202020204" pitchFamily="34" charset="0"/>
                <a:cs typeface="Arial" panose="020B0604020202020204" pitchFamily="34" charset="0"/>
              </a:defRPr>
            </a:lvl1pPr>
          </a:lstStyle>
          <a:p>
            <a:pPr lvl="0"/>
            <a:r>
              <a:rPr lang="en-US" dirty="0" smtClean="0"/>
              <a:t>Click to edit Master text styles</a:t>
            </a:r>
          </a:p>
        </p:txBody>
      </p:sp>
      <p:sp>
        <p:nvSpPr>
          <p:cNvPr id="9" name="Rectangle 8"/>
          <p:cNvSpPr/>
          <p:nvPr userDrawn="1"/>
        </p:nvSpPr>
        <p:spPr>
          <a:xfrm>
            <a:off x="89070" y="4935440"/>
            <a:ext cx="9144001" cy="341632"/>
          </a:xfrm>
          <a:prstGeom prst="rect">
            <a:avLst/>
          </a:prstGeom>
        </p:spPr>
        <p:txBody>
          <a:bodyPr wrap="square" numCol="1">
            <a:spAutoFit/>
          </a:bodyPr>
          <a:lstStyle/>
          <a:p>
            <a:pPr defTabSz="215900" fontAlgn="base">
              <a:spcBef>
                <a:spcPct val="0"/>
              </a:spcBef>
              <a:spcAft>
                <a:spcPct val="0"/>
              </a:spcAft>
            </a:pPr>
            <a:r>
              <a:rPr lang="en-US" sz="520" kern="500" dirty="0" smtClean="0">
                <a:solidFill>
                  <a:srgbClr val="FFFFFF"/>
                </a:solidFill>
                <a:ea typeface="MS PGothic" pitchFamily="34" charset="-128"/>
              </a:rPr>
              <a:t>© Cerner Corporation. All rights reserved. This document contains Cerner confidential and/or proprietary information belonging to Cerner Corporation and/or its related affiliates which may not be reproduced or transmitted in any form or by any means without the express written consent of Cerner. </a:t>
            </a:r>
          </a:p>
          <a:p>
            <a:pPr defTabSz="215900" fontAlgn="base">
              <a:spcBef>
                <a:spcPct val="0"/>
              </a:spcBef>
              <a:spcAft>
                <a:spcPct val="0"/>
              </a:spcAft>
            </a:pPr>
            <a:r>
              <a:rPr lang="en-US" sz="520" kern="500" dirty="0" smtClean="0">
                <a:solidFill>
                  <a:srgbClr val="FFFFFF"/>
                </a:solidFill>
                <a:ea typeface="MS PGothic" pitchFamily="34" charset="-128"/>
              </a:rPr>
              <a:t>All Cerner trademarks and logos are owned by Cerner, Corp. All other brand or product names are trademarks or registered marks of their respective owners. </a:t>
            </a:r>
            <a:r>
              <a:rPr lang="en-US" sz="520" dirty="0" smtClean="0">
                <a:solidFill>
                  <a:srgbClr val="FFFFFF"/>
                </a:solidFill>
                <a:ea typeface="ＭＳ Ｐゴシック" charset="0"/>
                <a:cs typeface="ＭＳ Ｐゴシック" charset="0"/>
              </a:rPr>
              <a:t> </a:t>
            </a:r>
          </a:p>
          <a:p>
            <a:pPr>
              <a:defRPr/>
            </a:pPr>
            <a:endParaRPr lang="en-US" sz="580" kern="500" dirty="0">
              <a:solidFill>
                <a:srgbClr val="FFFFFF"/>
              </a:solidFill>
              <a:latin typeface="Franklin Gothic Book"/>
              <a:ea typeface="MS PGothic" pitchFamily="34" charset="-128"/>
            </a:endParaRPr>
          </a:p>
        </p:txBody>
      </p:sp>
    </p:spTree>
    <p:extLst>
      <p:ext uri="{BB962C8B-B14F-4D97-AF65-F5344CB8AC3E}">
        <p14:creationId xmlns:p14="http://schemas.microsoft.com/office/powerpoint/2010/main" val="244526750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lue Content Text/Object">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0"/>
            <a:ext cx="9144000" cy="5143500"/>
          </a:xfrm>
          <a:prstGeom prst="rect">
            <a:avLst/>
          </a:prstGeom>
          <a:solidFill>
            <a:schemeClr val="accent1"/>
          </a:solidFill>
          <a:ln w="9525">
            <a:noFill/>
            <a:round/>
            <a:headEnd/>
            <a:tailEnd/>
          </a:ln>
          <a:effectLst>
            <a:outerShdw blurRad="88900" algn="tl" rotWithShape="0">
              <a:srgbClr val="808080">
                <a:alpha val="70000"/>
              </a:srgbClr>
            </a:outerShdw>
          </a:effectLst>
          <a:extLst/>
        </p:spPr>
        <p:txBody>
          <a:bodyPr lIns="91425" tIns="45711" rIns="91425" bIns="45711"/>
          <a:lstStyle/>
          <a:p>
            <a:pPr marL="366648" indent="-366648" defTabSz="976138" fontAlgn="base">
              <a:spcBef>
                <a:spcPct val="0"/>
              </a:spcBef>
              <a:spcAft>
                <a:spcPct val="0"/>
              </a:spcAft>
              <a:buSzPct val="140000"/>
              <a:defRPr/>
            </a:pPr>
            <a:endParaRPr lang="en-US" sz="3600" b="1" dirty="0">
              <a:solidFill>
                <a:prstClr val="black"/>
              </a:solidFill>
              <a:ea typeface="ＭＳ Ｐゴシック" charset="-128"/>
            </a:endParaRPr>
          </a:p>
        </p:txBody>
      </p:sp>
      <p:sp>
        <p:nvSpPr>
          <p:cNvPr id="7" name="Rectangle 1"/>
          <p:cNvSpPr/>
          <p:nvPr userDrawn="1"/>
        </p:nvSpPr>
        <p:spPr bwMode="auto">
          <a:xfrm>
            <a:off x="-1" y="353687"/>
            <a:ext cx="7543801" cy="591370"/>
          </a:xfrm>
          <a:custGeom>
            <a:avLst/>
            <a:gdLst>
              <a:gd name="connsiteX0" fmla="*/ 0 w 7543801"/>
              <a:gd name="connsiteY0" fmla="*/ 0 h 591370"/>
              <a:gd name="connsiteX1" fmla="*/ 7543801 w 7543801"/>
              <a:gd name="connsiteY1" fmla="*/ 0 h 591370"/>
              <a:gd name="connsiteX2" fmla="*/ 7543801 w 7543801"/>
              <a:gd name="connsiteY2" fmla="*/ 591370 h 591370"/>
              <a:gd name="connsiteX3" fmla="*/ 0 w 7543801"/>
              <a:gd name="connsiteY3" fmla="*/ 591370 h 591370"/>
              <a:gd name="connsiteX4" fmla="*/ 0 w 7543801"/>
              <a:gd name="connsiteY4" fmla="*/ 0 h 591370"/>
              <a:gd name="connsiteX0" fmla="*/ 0 w 7543801"/>
              <a:gd name="connsiteY0" fmla="*/ 0 h 591370"/>
              <a:gd name="connsiteX1" fmla="*/ 7543801 w 7543801"/>
              <a:gd name="connsiteY1" fmla="*/ 0 h 591370"/>
              <a:gd name="connsiteX2" fmla="*/ 7395359 w 7543801"/>
              <a:gd name="connsiteY2" fmla="*/ 591370 h 591370"/>
              <a:gd name="connsiteX3" fmla="*/ 0 w 7543801"/>
              <a:gd name="connsiteY3" fmla="*/ 591370 h 591370"/>
              <a:gd name="connsiteX4" fmla="*/ 0 w 7543801"/>
              <a:gd name="connsiteY4" fmla="*/ 0 h 591370"/>
              <a:gd name="connsiteX0" fmla="*/ 0 w 7543801"/>
              <a:gd name="connsiteY0" fmla="*/ 0 h 591370"/>
              <a:gd name="connsiteX1" fmla="*/ 7543801 w 7543801"/>
              <a:gd name="connsiteY1" fmla="*/ 0 h 591370"/>
              <a:gd name="connsiteX2" fmla="*/ 7353796 w 7543801"/>
              <a:gd name="connsiteY2" fmla="*/ 585433 h 591370"/>
              <a:gd name="connsiteX3" fmla="*/ 0 w 7543801"/>
              <a:gd name="connsiteY3" fmla="*/ 591370 h 591370"/>
              <a:gd name="connsiteX4" fmla="*/ 0 w 7543801"/>
              <a:gd name="connsiteY4" fmla="*/ 0 h 591370"/>
              <a:gd name="connsiteX0" fmla="*/ 0 w 7543801"/>
              <a:gd name="connsiteY0" fmla="*/ 0 h 591370"/>
              <a:gd name="connsiteX1" fmla="*/ 7543801 w 7543801"/>
              <a:gd name="connsiteY1" fmla="*/ 0 h 591370"/>
              <a:gd name="connsiteX2" fmla="*/ 7288481 w 7543801"/>
              <a:gd name="connsiteY2" fmla="*/ 585433 h 591370"/>
              <a:gd name="connsiteX3" fmla="*/ 0 w 7543801"/>
              <a:gd name="connsiteY3" fmla="*/ 591370 h 591370"/>
              <a:gd name="connsiteX4" fmla="*/ 0 w 7543801"/>
              <a:gd name="connsiteY4" fmla="*/ 0 h 591370"/>
              <a:gd name="connsiteX0" fmla="*/ 0 w 7543801"/>
              <a:gd name="connsiteY0" fmla="*/ 0 h 591370"/>
              <a:gd name="connsiteX1" fmla="*/ 7543801 w 7543801"/>
              <a:gd name="connsiteY1" fmla="*/ 0 h 591370"/>
              <a:gd name="connsiteX2" fmla="*/ 7330045 w 7543801"/>
              <a:gd name="connsiteY2" fmla="*/ 585433 h 591370"/>
              <a:gd name="connsiteX3" fmla="*/ 0 w 7543801"/>
              <a:gd name="connsiteY3" fmla="*/ 591370 h 591370"/>
              <a:gd name="connsiteX4" fmla="*/ 0 w 7543801"/>
              <a:gd name="connsiteY4" fmla="*/ 0 h 591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3801" h="591370">
                <a:moveTo>
                  <a:pt x="0" y="0"/>
                </a:moveTo>
                <a:lnTo>
                  <a:pt x="7543801" y="0"/>
                </a:lnTo>
                <a:lnTo>
                  <a:pt x="7330045" y="585433"/>
                </a:lnTo>
                <a:lnTo>
                  <a:pt x="0" y="591370"/>
                </a:lnTo>
                <a:lnTo>
                  <a:pt x="0" y="0"/>
                </a:lnTo>
                <a:close/>
              </a:path>
            </a:pathLst>
          </a:custGeom>
          <a:solidFill>
            <a:srgbClr val="64BE28"/>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indent="-366713" algn="ctr" defTabSz="976313" fontAlgn="base">
              <a:spcBef>
                <a:spcPct val="20000"/>
              </a:spcBef>
              <a:spcAft>
                <a:spcPct val="0"/>
              </a:spcAft>
              <a:buSzPct val="140000"/>
            </a:pPr>
            <a:endParaRPr lang="en-US" sz="3600" b="1">
              <a:solidFill>
                <a:srgbClr val="1A93D7"/>
              </a:solidFill>
              <a:ea typeface="ＭＳ Ｐゴシック" charset="0"/>
            </a:endParaRPr>
          </a:p>
        </p:txBody>
      </p:sp>
      <p:sp>
        <p:nvSpPr>
          <p:cNvPr id="6" name="Text Placeholder 5"/>
          <p:cNvSpPr>
            <a:spLocks noGrp="1"/>
          </p:cNvSpPr>
          <p:nvPr>
            <p:ph type="body" sz="quarter" idx="11"/>
          </p:nvPr>
        </p:nvSpPr>
        <p:spPr>
          <a:xfrm>
            <a:off x="234420" y="455144"/>
            <a:ext cx="7567830" cy="368520"/>
          </a:xfrm>
          <a:prstGeom prst="rect">
            <a:avLst/>
          </a:prstGeom>
        </p:spPr>
        <p:txBody>
          <a:bodyPr vert="horz" lIns="218015" tIns="0" rIns="0" bIns="0" anchor="ctr" anchorCtr="0"/>
          <a:lstStyle>
            <a:lvl1pPr marL="0" indent="0">
              <a:buNone/>
              <a:defRPr sz="2800">
                <a:solidFill>
                  <a:schemeClr val="bg1"/>
                </a:solidFill>
                <a:latin typeface="Arial" panose="020B0604020202020204" pitchFamily="34" charset="0"/>
                <a:cs typeface="Arial" panose="020B0604020202020204" pitchFamily="34" charset="0"/>
              </a:defRPr>
            </a:lvl1pPr>
          </a:lstStyle>
          <a:p>
            <a:pPr lvl="0"/>
            <a:r>
              <a:rPr lang="en-US" dirty="0" smtClean="0"/>
              <a:t>Click to edit Master text styles</a:t>
            </a:r>
          </a:p>
        </p:txBody>
      </p:sp>
      <p:sp>
        <p:nvSpPr>
          <p:cNvPr id="4" name="Text Placeholder 3"/>
          <p:cNvSpPr>
            <a:spLocks noGrp="1"/>
          </p:cNvSpPr>
          <p:nvPr>
            <p:ph type="body" sz="quarter" idx="13" hasCustomPrompt="1"/>
          </p:nvPr>
        </p:nvSpPr>
        <p:spPr>
          <a:xfrm>
            <a:off x="283581" y="1443989"/>
            <a:ext cx="4143958" cy="2914950"/>
          </a:xfrm>
          <a:prstGeom prst="rect">
            <a:avLst/>
          </a:prstGeom>
        </p:spPr>
        <p:txBody>
          <a:bodyPr/>
          <a:lstStyle>
            <a:lvl1pPr>
              <a:defRPr>
                <a:solidFill>
                  <a:schemeClr val="bg1"/>
                </a:solidFill>
                <a:latin typeface="Arial" panose="020B0604020202020204" pitchFamily="34" charset="0"/>
                <a:cs typeface="Arial" panose="020B0604020202020204" pitchFamily="34" charset="0"/>
              </a:defRPr>
            </a:lvl1pPr>
          </a:lstStyle>
          <a:p>
            <a:pPr lvl="0"/>
            <a:r>
              <a:rPr lang="en-US" dirty="0" smtClean="0"/>
              <a:t>Text</a:t>
            </a:r>
          </a:p>
        </p:txBody>
      </p:sp>
      <p:sp>
        <p:nvSpPr>
          <p:cNvPr id="10" name="Content Placeholder 9"/>
          <p:cNvSpPr>
            <a:spLocks noGrp="1"/>
          </p:cNvSpPr>
          <p:nvPr>
            <p:ph sz="quarter" idx="14" hasCustomPrompt="1"/>
          </p:nvPr>
        </p:nvSpPr>
        <p:spPr>
          <a:xfrm>
            <a:off x="4775200" y="1444625"/>
            <a:ext cx="4062071" cy="2914314"/>
          </a:xfrm>
          <a:prstGeom prst="rect">
            <a:avLst/>
          </a:prstGeom>
        </p:spPr>
        <p:txBody>
          <a:bodyPr/>
          <a:lstStyle>
            <a:lvl1pPr marL="0" indent="0">
              <a:buNone/>
              <a:defRPr>
                <a:solidFill>
                  <a:schemeClr val="bg1"/>
                </a:solidFill>
                <a:latin typeface="Arial" panose="020B0604020202020204" pitchFamily="34" charset="0"/>
                <a:cs typeface="Arial" panose="020B0604020202020204" pitchFamily="34" charset="0"/>
              </a:defRPr>
            </a:lvl1pPr>
          </a:lstStyle>
          <a:p>
            <a:pPr lvl="0"/>
            <a:r>
              <a:rPr lang="en-US" dirty="0" smtClean="0"/>
              <a:t>Object</a:t>
            </a:r>
          </a:p>
        </p:txBody>
      </p:sp>
      <p:sp>
        <p:nvSpPr>
          <p:cNvPr id="9" name="Rectangle 8"/>
          <p:cNvSpPr/>
          <p:nvPr userDrawn="1"/>
        </p:nvSpPr>
        <p:spPr>
          <a:xfrm>
            <a:off x="89070" y="4935440"/>
            <a:ext cx="9144001" cy="341632"/>
          </a:xfrm>
          <a:prstGeom prst="rect">
            <a:avLst/>
          </a:prstGeom>
        </p:spPr>
        <p:txBody>
          <a:bodyPr wrap="square" numCol="1">
            <a:spAutoFit/>
          </a:bodyPr>
          <a:lstStyle/>
          <a:p>
            <a:pPr defTabSz="215900" fontAlgn="base">
              <a:spcBef>
                <a:spcPct val="0"/>
              </a:spcBef>
              <a:spcAft>
                <a:spcPct val="0"/>
              </a:spcAft>
            </a:pPr>
            <a:r>
              <a:rPr lang="en-US" sz="520" kern="500" dirty="0" smtClean="0">
                <a:solidFill>
                  <a:srgbClr val="FFFFFF"/>
                </a:solidFill>
                <a:ea typeface="MS PGothic" pitchFamily="34" charset="-128"/>
              </a:rPr>
              <a:t>© Cerner Corporation. All rights reserved. This document contains Cerner confidential and/or proprietary information belonging to Cerner Corporation and/or its related affiliates which may not be reproduced or transmitted in any form or by any means without the express written consent of Cerner. </a:t>
            </a:r>
          </a:p>
          <a:p>
            <a:pPr defTabSz="215900" fontAlgn="base">
              <a:spcBef>
                <a:spcPct val="0"/>
              </a:spcBef>
              <a:spcAft>
                <a:spcPct val="0"/>
              </a:spcAft>
            </a:pPr>
            <a:r>
              <a:rPr lang="en-US" sz="520" kern="500" dirty="0" smtClean="0">
                <a:solidFill>
                  <a:srgbClr val="FFFFFF"/>
                </a:solidFill>
                <a:ea typeface="MS PGothic" pitchFamily="34" charset="-128"/>
              </a:rPr>
              <a:t>All Cerner trademarks and logos are owned by Cerner, Corp. All other brand or product names are trademarks or registered marks of their respective owners. </a:t>
            </a:r>
            <a:r>
              <a:rPr lang="en-US" sz="520" dirty="0" smtClean="0">
                <a:solidFill>
                  <a:srgbClr val="FFFFFF"/>
                </a:solidFill>
                <a:ea typeface="ＭＳ Ｐゴシック" charset="0"/>
                <a:cs typeface="ＭＳ Ｐゴシック" charset="0"/>
              </a:rPr>
              <a:t> </a:t>
            </a:r>
          </a:p>
          <a:p>
            <a:pPr>
              <a:defRPr/>
            </a:pPr>
            <a:endParaRPr lang="en-US" sz="580" kern="500" dirty="0">
              <a:solidFill>
                <a:srgbClr val="FFFFFF"/>
              </a:solidFill>
              <a:latin typeface="Franklin Gothic Book"/>
              <a:ea typeface="MS PGothic" pitchFamily="34" charset="-128"/>
            </a:endParaRPr>
          </a:p>
        </p:txBody>
      </p:sp>
    </p:spTree>
    <p:extLst>
      <p:ext uri="{BB962C8B-B14F-4D97-AF65-F5344CB8AC3E}">
        <p14:creationId xmlns:p14="http://schemas.microsoft.com/office/powerpoint/2010/main" val="421119135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lue Blank">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0"/>
            <a:ext cx="9144000" cy="5143500"/>
          </a:xfrm>
          <a:prstGeom prst="rect">
            <a:avLst/>
          </a:prstGeom>
          <a:solidFill>
            <a:schemeClr val="accent1"/>
          </a:solidFill>
          <a:ln w="9525">
            <a:noFill/>
            <a:round/>
            <a:headEnd/>
            <a:tailEnd/>
          </a:ln>
          <a:effectLst>
            <a:outerShdw blurRad="88900" algn="tl" rotWithShape="0">
              <a:srgbClr val="808080">
                <a:alpha val="70000"/>
              </a:srgbClr>
            </a:outerShdw>
          </a:effectLst>
          <a:extLst/>
        </p:spPr>
        <p:txBody>
          <a:bodyPr lIns="91425" tIns="45711" rIns="91425" bIns="45711"/>
          <a:lstStyle/>
          <a:p>
            <a:pPr marL="366648" indent="-366648" defTabSz="976138" fontAlgn="base">
              <a:spcBef>
                <a:spcPct val="0"/>
              </a:spcBef>
              <a:spcAft>
                <a:spcPct val="0"/>
              </a:spcAft>
              <a:buSzPct val="140000"/>
              <a:defRPr/>
            </a:pPr>
            <a:endParaRPr lang="en-US" sz="3600" b="1" dirty="0">
              <a:solidFill>
                <a:prstClr val="black"/>
              </a:solidFill>
              <a:ea typeface="ＭＳ Ｐゴシック" charset="-128"/>
            </a:endParaRPr>
          </a:p>
        </p:txBody>
      </p:sp>
      <p:sp>
        <p:nvSpPr>
          <p:cNvPr id="6" name="Rectangle 5"/>
          <p:cNvSpPr/>
          <p:nvPr userDrawn="1"/>
        </p:nvSpPr>
        <p:spPr>
          <a:xfrm>
            <a:off x="89070" y="4935440"/>
            <a:ext cx="9144001" cy="341632"/>
          </a:xfrm>
          <a:prstGeom prst="rect">
            <a:avLst/>
          </a:prstGeom>
        </p:spPr>
        <p:txBody>
          <a:bodyPr wrap="square" numCol="1">
            <a:spAutoFit/>
          </a:bodyPr>
          <a:lstStyle/>
          <a:p>
            <a:pPr defTabSz="215900" fontAlgn="base">
              <a:spcBef>
                <a:spcPct val="0"/>
              </a:spcBef>
              <a:spcAft>
                <a:spcPct val="0"/>
              </a:spcAft>
            </a:pPr>
            <a:r>
              <a:rPr lang="en-US" sz="520" kern="500" dirty="0" smtClean="0">
                <a:solidFill>
                  <a:srgbClr val="FFFFFF"/>
                </a:solidFill>
                <a:ea typeface="MS PGothic" pitchFamily="34" charset="-128"/>
              </a:rPr>
              <a:t>© Cerner Corporation. All rights reserved. This document contains Cerner confidential and/or proprietary information belonging to Cerner Corporation and/or its related affiliates which may not be reproduced or transmitted in any form or by any means without the express written consent of Cerner. </a:t>
            </a:r>
          </a:p>
          <a:p>
            <a:pPr defTabSz="215900" fontAlgn="base">
              <a:spcBef>
                <a:spcPct val="0"/>
              </a:spcBef>
              <a:spcAft>
                <a:spcPct val="0"/>
              </a:spcAft>
            </a:pPr>
            <a:r>
              <a:rPr lang="en-US" sz="520" kern="500" dirty="0" smtClean="0">
                <a:solidFill>
                  <a:srgbClr val="FFFFFF"/>
                </a:solidFill>
                <a:ea typeface="MS PGothic" pitchFamily="34" charset="-128"/>
              </a:rPr>
              <a:t>All Cerner trademarks and logos are owned by Cerner, Corp. All other brand or product names are trademarks or registered marks of their respective owners. </a:t>
            </a:r>
            <a:r>
              <a:rPr lang="en-US" sz="520" dirty="0" smtClean="0">
                <a:solidFill>
                  <a:srgbClr val="FFFFFF"/>
                </a:solidFill>
                <a:ea typeface="ＭＳ Ｐゴシック" charset="0"/>
                <a:cs typeface="ＭＳ Ｐゴシック" charset="0"/>
              </a:rPr>
              <a:t> </a:t>
            </a:r>
          </a:p>
          <a:p>
            <a:pPr>
              <a:defRPr/>
            </a:pPr>
            <a:endParaRPr lang="en-US" sz="580" kern="500" dirty="0">
              <a:solidFill>
                <a:srgbClr val="FFFFFF"/>
              </a:solidFill>
              <a:latin typeface="Franklin Gothic Book"/>
              <a:ea typeface="MS PGothic" pitchFamily="34" charset="-128"/>
            </a:endParaRPr>
          </a:p>
        </p:txBody>
      </p:sp>
    </p:spTree>
    <p:extLst>
      <p:ext uri="{BB962C8B-B14F-4D97-AF65-F5344CB8AC3E}">
        <p14:creationId xmlns:p14="http://schemas.microsoft.com/office/powerpoint/2010/main" val="268080463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Green Content">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0"/>
            <a:ext cx="9144000" cy="5142310"/>
          </a:xfrm>
          <a:prstGeom prst="rect">
            <a:avLst/>
          </a:prstGeom>
          <a:solidFill>
            <a:schemeClr val="accent2"/>
          </a:solidFill>
          <a:ln>
            <a:noFill/>
          </a:ln>
          <a:effectLst>
            <a:outerShdw blurRad="88900" algn="ctr" rotWithShape="0">
              <a:srgbClr val="808080">
                <a:alpha val="70000"/>
              </a:srgbClr>
            </a:outerShdw>
          </a:effectLst>
          <a:extLst/>
        </p:spPr>
        <p:txBody>
          <a:bodyPr lIns="91428" tIns="45713" rIns="91428" bIns="45713"/>
          <a:lstStyle/>
          <a:p>
            <a:pPr marL="366661" indent="-366661" defTabSz="976173" fontAlgn="base">
              <a:spcBef>
                <a:spcPct val="0"/>
              </a:spcBef>
              <a:spcAft>
                <a:spcPct val="0"/>
              </a:spcAft>
              <a:buSzPct val="140000"/>
              <a:defRPr/>
            </a:pPr>
            <a:endParaRPr lang="en-US" sz="3600" b="1" dirty="0">
              <a:solidFill>
                <a:prstClr val="black"/>
              </a:solidFill>
              <a:ea typeface="ＭＳ Ｐゴシック" charset="-128"/>
            </a:endParaRPr>
          </a:p>
        </p:txBody>
      </p:sp>
      <p:pic>
        <p:nvPicPr>
          <p:cNvPr id="5" name="Picture 1"/>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1588" y="353687"/>
            <a:ext cx="7543801" cy="591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0"/>
          </p:nvPr>
        </p:nvSpPr>
        <p:spPr>
          <a:xfrm>
            <a:off x="234420" y="455144"/>
            <a:ext cx="7567830" cy="368520"/>
          </a:xfrm>
          <a:prstGeom prst="rect">
            <a:avLst/>
          </a:prstGeom>
        </p:spPr>
        <p:txBody>
          <a:bodyPr vert="horz" lIns="218015" tIns="0" rIns="0" bIns="0" anchor="ctr" anchorCtr="0"/>
          <a:lstStyle>
            <a:lvl1pPr marL="0" indent="0">
              <a:buNone/>
              <a:defRPr sz="2800">
                <a:solidFill>
                  <a:schemeClr val="bg1"/>
                </a:solidFill>
                <a:latin typeface="Arial" panose="020B0604020202020204" pitchFamily="34" charset="0"/>
                <a:cs typeface="Arial" panose="020B0604020202020204" pitchFamily="34" charset="0"/>
              </a:defRPr>
            </a:lvl1pPr>
          </a:lstStyle>
          <a:p>
            <a:pPr lvl="0"/>
            <a:r>
              <a:rPr lang="en-US" dirty="0" smtClean="0"/>
              <a:t>Click to edit Master text styles</a:t>
            </a:r>
          </a:p>
        </p:txBody>
      </p:sp>
      <p:sp>
        <p:nvSpPr>
          <p:cNvPr id="8" name="Rectangle 7"/>
          <p:cNvSpPr/>
          <p:nvPr userDrawn="1"/>
        </p:nvSpPr>
        <p:spPr>
          <a:xfrm>
            <a:off x="89070" y="4935440"/>
            <a:ext cx="9144001" cy="341632"/>
          </a:xfrm>
          <a:prstGeom prst="rect">
            <a:avLst/>
          </a:prstGeom>
        </p:spPr>
        <p:txBody>
          <a:bodyPr wrap="square" numCol="1">
            <a:spAutoFit/>
          </a:bodyPr>
          <a:lstStyle/>
          <a:p>
            <a:pPr defTabSz="215900" fontAlgn="base">
              <a:spcBef>
                <a:spcPct val="0"/>
              </a:spcBef>
              <a:spcAft>
                <a:spcPct val="0"/>
              </a:spcAft>
            </a:pPr>
            <a:r>
              <a:rPr lang="en-US" sz="520" kern="500" dirty="0" smtClean="0">
                <a:solidFill>
                  <a:srgbClr val="FFFFFF"/>
                </a:solidFill>
                <a:ea typeface="MS PGothic" pitchFamily="34" charset="-128"/>
              </a:rPr>
              <a:t>© Cerner Corporation. All rights reserved. This document contains Cerner confidential and/or proprietary information belonging to Cerner Corporation and/or its related affiliates which may not be reproduced or transmitted in any form or by any means without the express written consent of Cerner. </a:t>
            </a:r>
          </a:p>
          <a:p>
            <a:pPr defTabSz="215900" fontAlgn="base">
              <a:spcBef>
                <a:spcPct val="0"/>
              </a:spcBef>
              <a:spcAft>
                <a:spcPct val="0"/>
              </a:spcAft>
            </a:pPr>
            <a:r>
              <a:rPr lang="en-US" sz="520" kern="500" dirty="0" smtClean="0">
                <a:solidFill>
                  <a:srgbClr val="FFFFFF"/>
                </a:solidFill>
                <a:ea typeface="MS PGothic" pitchFamily="34" charset="-128"/>
              </a:rPr>
              <a:t>All Cerner trademarks and logos are owned by Cerner, Corp. All other brand or product names are trademarks or registered marks of their respective owners. </a:t>
            </a:r>
            <a:r>
              <a:rPr lang="en-US" sz="520" dirty="0" smtClean="0">
                <a:solidFill>
                  <a:srgbClr val="FFFFFF"/>
                </a:solidFill>
                <a:ea typeface="ＭＳ Ｐゴシック" charset="0"/>
                <a:cs typeface="ＭＳ Ｐゴシック" charset="0"/>
              </a:rPr>
              <a:t> </a:t>
            </a:r>
          </a:p>
          <a:p>
            <a:pPr>
              <a:defRPr/>
            </a:pPr>
            <a:endParaRPr lang="en-US" sz="580" kern="500" dirty="0">
              <a:solidFill>
                <a:srgbClr val="FFFFFF"/>
              </a:solidFill>
              <a:latin typeface="Franklin Gothic Book"/>
              <a:ea typeface="MS PGothic" pitchFamily="34" charset="-128"/>
            </a:endParaRPr>
          </a:p>
        </p:txBody>
      </p:sp>
    </p:spTree>
    <p:extLst>
      <p:ext uri="{BB962C8B-B14F-4D97-AF65-F5344CB8AC3E}">
        <p14:creationId xmlns:p14="http://schemas.microsoft.com/office/powerpoint/2010/main" val="305468457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Content Text/Object">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0"/>
            <a:ext cx="9144000" cy="5142310"/>
          </a:xfrm>
          <a:prstGeom prst="rect">
            <a:avLst/>
          </a:prstGeom>
          <a:solidFill>
            <a:schemeClr val="accent2"/>
          </a:solidFill>
          <a:ln>
            <a:noFill/>
          </a:ln>
          <a:effectLst>
            <a:outerShdw blurRad="88900" algn="ctr" rotWithShape="0">
              <a:srgbClr val="808080">
                <a:alpha val="70000"/>
              </a:srgbClr>
            </a:outerShdw>
          </a:effectLst>
          <a:extLst/>
        </p:spPr>
        <p:txBody>
          <a:bodyPr lIns="91428" tIns="45713" rIns="91428" bIns="45713"/>
          <a:lstStyle/>
          <a:p>
            <a:pPr marL="366661" indent="-366661" defTabSz="976173" fontAlgn="base">
              <a:spcBef>
                <a:spcPct val="0"/>
              </a:spcBef>
              <a:spcAft>
                <a:spcPct val="0"/>
              </a:spcAft>
              <a:buSzPct val="140000"/>
              <a:defRPr/>
            </a:pPr>
            <a:endParaRPr lang="en-US" sz="3600" b="1" dirty="0">
              <a:solidFill>
                <a:prstClr val="black"/>
              </a:solidFill>
              <a:ea typeface="ＭＳ Ｐゴシック" charset="-128"/>
            </a:endParaRPr>
          </a:p>
        </p:txBody>
      </p:sp>
      <p:pic>
        <p:nvPicPr>
          <p:cNvPr id="5" name="Picture 1"/>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1588" y="353687"/>
            <a:ext cx="7543801" cy="591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0"/>
          </p:nvPr>
        </p:nvSpPr>
        <p:spPr>
          <a:xfrm>
            <a:off x="234420" y="455144"/>
            <a:ext cx="7567830" cy="368520"/>
          </a:xfrm>
          <a:prstGeom prst="rect">
            <a:avLst/>
          </a:prstGeom>
        </p:spPr>
        <p:txBody>
          <a:bodyPr vert="horz" lIns="218015" tIns="0" rIns="0" bIns="0" anchor="ctr" anchorCtr="0"/>
          <a:lstStyle>
            <a:lvl1pPr marL="0" indent="0">
              <a:buNone/>
              <a:defRPr sz="2800">
                <a:solidFill>
                  <a:schemeClr val="bg1"/>
                </a:solidFill>
                <a:latin typeface="Arial" panose="020B0604020202020204" pitchFamily="34" charset="0"/>
                <a:cs typeface="Arial" panose="020B0604020202020204" pitchFamily="34" charset="0"/>
              </a:defRPr>
            </a:lvl1pPr>
          </a:lstStyle>
          <a:p>
            <a:pPr lvl="0"/>
            <a:r>
              <a:rPr lang="en-US" dirty="0" smtClean="0"/>
              <a:t>Click to edit Master text styles</a:t>
            </a:r>
          </a:p>
        </p:txBody>
      </p:sp>
      <p:sp>
        <p:nvSpPr>
          <p:cNvPr id="7" name="Text Placeholder 3"/>
          <p:cNvSpPr>
            <a:spLocks noGrp="1"/>
          </p:cNvSpPr>
          <p:nvPr>
            <p:ph type="body" sz="quarter" idx="13" hasCustomPrompt="1"/>
          </p:nvPr>
        </p:nvSpPr>
        <p:spPr>
          <a:xfrm>
            <a:off x="283581" y="1443989"/>
            <a:ext cx="4143958" cy="2914950"/>
          </a:xfrm>
          <a:prstGeom prst="rect">
            <a:avLst/>
          </a:prstGeom>
        </p:spPr>
        <p:txBody>
          <a:bodyPr/>
          <a:lstStyle>
            <a:lvl1pPr>
              <a:defRPr>
                <a:solidFill>
                  <a:schemeClr val="bg1"/>
                </a:solidFill>
                <a:latin typeface="Arial" panose="020B0604020202020204" pitchFamily="34" charset="0"/>
                <a:cs typeface="Arial" panose="020B0604020202020204" pitchFamily="34" charset="0"/>
              </a:defRPr>
            </a:lvl1pPr>
          </a:lstStyle>
          <a:p>
            <a:pPr lvl="0"/>
            <a:r>
              <a:rPr lang="en-US" dirty="0" smtClean="0"/>
              <a:t>Text</a:t>
            </a:r>
          </a:p>
        </p:txBody>
      </p:sp>
      <p:sp>
        <p:nvSpPr>
          <p:cNvPr id="8" name="Content Placeholder 9"/>
          <p:cNvSpPr>
            <a:spLocks noGrp="1"/>
          </p:cNvSpPr>
          <p:nvPr>
            <p:ph sz="quarter" idx="14" hasCustomPrompt="1"/>
          </p:nvPr>
        </p:nvSpPr>
        <p:spPr>
          <a:xfrm>
            <a:off x="4775200" y="1444625"/>
            <a:ext cx="4062071" cy="2914314"/>
          </a:xfrm>
          <a:prstGeom prst="rect">
            <a:avLst/>
          </a:prstGeom>
        </p:spPr>
        <p:txBody>
          <a:bodyPr/>
          <a:lstStyle>
            <a:lvl1pPr marL="0" indent="0">
              <a:buNone/>
              <a:defRPr>
                <a:solidFill>
                  <a:schemeClr val="bg1"/>
                </a:solidFill>
                <a:latin typeface="Arial" panose="020B0604020202020204" pitchFamily="34" charset="0"/>
                <a:cs typeface="Arial" panose="020B0604020202020204" pitchFamily="34" charset="0"/>
              </a:defRPr>
            </a:lvl1pPr>
          </a:lstStyle>
          <a:p>
            <a:pPr lvl="0"/>
            <a:r>
              <a:rPr lang="en-US" dirty="0" smtClean="0"/>
              <a:t>Object</a:t>
            </a:r>
          </a:p>
        </p:txBody>
      </p:sp>
      <p:sp>
        <p:nvSpPr>
          <p:cNvPr id="10" name="Rectangle 9"/>
          <p:cNvSpPr/>
          <p:nvPr userDrawn="1"/>
        </p:nvSpPr>
        <p:spPr>
          <a:xfrm>
            <a:off x="89070" y="4935440"/>
            <a:ext cx="9144001" cy="341632"/>
          </a:xfrm>
          <a:prstGeom prst="rect">
            <a:avLst/>
          </a:prstGeom>
        </p:spPr>
        <p:txBody>
          <a:bodyPr wrap="square" numCol="1">
            <a:spAutoFit/>
          </a:bodyPr>
          <a:lstStyle/>
          <a:p>
            <a:pPr defTabSz="215900" fontAlgn="base">
              <a:spcBef>
                <a:spcPct val="0"/>
              </a:spcBef>
              <a:spcAft>
                <a:spcPct val="0"/>
              </a:spcAft>
            </a:pPr>
            <a:r>
              <a:rPr lang="en-US" sz="520" kern="500" dirty="0" smtClean="0">
                <a:solidFill>
                  <a:srgbClr val="FFFFFF"/>
                </a:solidFill>
                <a:ea typeface="MS PGothic" pitchFamily="34" charset="-128"/>
              </a:rPr>
              <a:t>© Cerner Corporation. All rights reserved. This document contains Cerner confidential and/or proprietary information belonging to Cerner Corporation and/or its related affiliates which may not be reproduced or transmitted in any form or by any means without the express written consent of Cerner. </a:t>
            </a:r>
          </a:p>
          <a:p>
            <a:pPr defTabSz="215900" fontAlgn="base">
              <a:spcBef>
                <a:spcPct val="0"/>
              </a:spcBef>
              <a:spcAft>
                <a:spcPct val="0"/>
              </a:spcAft>
            </a:pPr>
            <a:r>
              <a:rPr lang="en-US" sz="520" kern="500" dirty="0" smtClean="0">
                <a:solidFill>
                  <a:srgbClr val="FFFFFF"/>
                </a:solidFill>
                <a:ea typeface="MS PGothic" pitchFamily="34" charset="-128"/>
              </a:rPr>
              <a:t>All Cerner trademarks and logos are owned by Cerner, Corp. All other brand or product names are trademarks or registered marks of their respective owners. </a:t>
            </a:r>
            <a:r>
              <a:rPr lang="en-US" sz="520" dirty="0" smtClean="0">
                <a:solidFill>
                  <a:srgbClr val="FFFFFF"/>
                </a:solidFill>
                <a:ea typeface="ＭＳ Ｐゴシック" charset="0"/>
                <a:cs typeface="ＭＳ Ｐゴシック" charset="0"/>
              </a:rPr>
              <a:t> </a:t>
            </a:r>
          </a:p>
          <a:p>
            <a:pPr>
              <a:defRPr/>
            </a:pPr>
            <a:endParaRPr lang="en-US" sz="580" kern="500" dirty="0">
              <a:solidFill>
                <a:srgbClr val="FFFFFF"/>
              </a:solidFill>
              <a:latin typeface="Franklin Gothic Book"/>
              <a:ea typeface="MS PGothic" pitchFamily="34" charset="-128"/>
            </a:endParaRPr>
          </a:p>
        </p:txBody>
      </p:sp>
    </p:spTree>
    <p:extLst>
      <p:ext uri="{BB962C8B-B14F-4D97-AF65-F5344CB8AC3E}">
        <p14:creationId xmlns:p14="http://schemas.microsoft.com/office/powerpoint/2010/main" val="53507494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Blank">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0" y="0"/>
            <a:ext cx="9144000" cy="5142310"/>
          </a:xfrm>
          <a:prstGeom prst="rect">
            <a:avLst/>
          </a:prstGeom>
          <a:solidFill>
            <a:schemeClr val="accent2"/>
          </a:solidFill>
          <a:ln>
            <a:noFill/>
          </a:ln>
          <a:effectLst>
            <a:outerShdw blurRad="88900" algn="ctr" rotWithShape="0">
              <a:srgbClr val="808080">
                <a:alpha val="70000"/>
              </a:srgbClr>
            </a:outerShdw>
          </a:effectLst>
          <a:extLst/>
        </p:spPr>
        <p:txBody>
          <a:bodyPr lIns="91428" tIns="45713" rIns="91428" bIns="45713"/>
          <a:lstStyle/>
          <a:p>
            <a:pPr marL="366661" indent="-366661" defTabSz="976173" fontAlgn="base">
              <a:spcBef>
                <a:spcPct val="0"/>
              </a:spcBef>
              <a:spcAft>
                <a:spcPct val="0"/>
              </a:spcAft>
              <a:buSzPct val="140000"/>
              <a:defRPr/>
            </a:pPr>
            <a:endParaRPr lang="en-US" sz="3600" b="1" dirty="0">
              <a:solidFill>
                <a:prstClr val="black"/>
              </a:solidFill>
              <a:ea typeface="ＭＳ Ｐゴシック" charset="-128"/>
            </a:endParaRPr>
          </a:p>
        </p:txBody>
      </p:sp>
      <p:sp>
        <p:nvSpPr>
          <p:cNvPr id="6" name="Rectangle 5"/>
          <p:cNvSpPr/>
          <p:nvPr userDrawn="1"/>
        </p:nvSpPr>
        <p:spPr>
          <a:xfrm>
            <a:off x="89070" y="4935440"/>
            <a:ext cx="9144001" cy="341632"/>
          </a:xfrm>
          <a:prstGeom prst="rect">
            <a:avLst/>
          </a:prstGeom>
        </p:spPr>
        <p:txBody>
          <a:bodyPr wrap="square" numCol="1">
            <a:spAutoFit/>
          </a:bodyPr>
          <a:lstStyle/>
          <a:p>
            <a:pPr defTabSz="215900" fontAlgn="base">
              <a:spcBef>
                <a:spcPct val="0"/>
              </a:spcBef>
              <a:spcAft>
                <a:spcPct val="0"/>
              </a:spcAft>
            </a:pPr>
            <a:r>
              <a:rPr lang="en-US" sz="520" kern="500" dirty="0" smtClean="0">
                <a:solidFill>
                  <a:srgbClr val="FFFFFF"/>
                </a:solidFill>
                <a:ea typeface="MS PGothic" pitchFamily="34" charset="-128"/>
              </a:rPr>
              <a:t>© Cerner Corporation. All rights reserved. This document contains Cerner confidential and/or proprietary information belonging to Cerner Corporation and/or its related affiliates which may not be reproduced or transmitted in any form or by any means without the express written consent of Cerner. </a:t>
            </a:r>
          </a:p>
          <a:p>
            <a:pPr defTabSz="215900" fontAlgn="base">
              <a:spcBef>
                <a:spcPct val="0"/>
              </a:spcBef>
              <a:spcAft>
                <a:spcPct val="0"/>
              </a:spcAft>
            </a:pPr>
            <a:r>
              <a:rPr lang="en-US" sz="520" kern="500" dirty="0" smtClean="0">
                <a:solidFill>
                  <a:srgbClr val="FFFFFF"/>
                </a:solidFill>
                <a:ea typeface="MS PGothic" pitchFamily="34" charset="-128"/>
              </a:rPr>
              <a:t>All Cerner trademarks and logos are owned by Cerner, Corp. All other brand or product names are trademarks or registered marks of their respective owners. </a:t>
            </a:r>
            <a:r>
              <a:rPr lang="en-US" sz="520" dirty="0" smtClean="0">
                <a:solidFill>
                  <a:srgbClr val="FFFFFF"/>
                </a:solidFill>
                <a:ea typeface="ＭＳ Ｐゴシック" charset="0"/>
                <a:cs typeface="ＭＳ Ｐゴシック" charset="0"/>
              </a:rPr>
              <a:t> </a:t>
            </a:r>
          </a:p>
          <a:p>
            <a:pPr>
              <a:defRPr/>
            </a:pPr>
            <a:endParaRPr lang="en-US" sz="580" kern="500" dirty="0">
              <a:solidFill>
                <a:srgbClr val="FFFFFF"/>
              </a:solidFill>
              <a:latin typeface="Franklin Gothic Book"/>
              <a:ea typeface="MS PGothic" pitchFamily="34" charset="-128"/>
            </a:endParaRPr>
          </a:p>
        </p:txBody>
      </p:sp>
    </p:spTree>
    <p:extLst>
      <p:ext uri="{BB962C8B-B14F-4D97-AF65-F5344CB8AC3E}">
        <p14:creationId xmlns:p14="http://schemas.microsoft.com/office/powerpoint/2010/main" val="29902982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1"/>
          <p:cNvSpPr/>
          <p:nvPr userDrawn="1"/>
        </p:nvSpPr>
        <p:spPr bwMode="auto">
          <a:xfrm>
            <a:off x="-1" y="353687"/>
            <a:ext cx="7543801" cy="591370"/>
          </a:xfrm>
          <a:custGeom>
            <a:avLst/>
            <a:gdLst>
              <a:gd name="connsiteX0" fmla="*/ 0 w 7543801"/>
              <a:gd name="connsiteY0" fmla="*/ 0 h 591370"/>
              <a:gd name="connsiteX1" fmla="*/ 7543801 w 7543801"/>
              <a:gd name="connsiteY1" fmla="*/ 0 h 591370"/>
              <a:gd name="connsiteX2" fmla="*/ 7543801 w 7543801"/>
              <a:gd name="connsiteY2" fmla="*/ 591370 h 591370"/>
              <a:gd name="connsiteX3" fmla="*/ 0 w 7543801"/>
              <a:gd name="connsiteY3" fmla="*/ 591370 h 591370"/>
              <a:gd name="connsiteX4" fmla="*/ 0 w 7543801"/>
              <a:gd name="connsiteY4" fmla="*/ 0 h 591370"/>
              <a:gd name="connsiteX0" fmla="*/ 0 w 7543801"/>
              <a:gd name="connsiteY0" fmla="*/ 0 h 591370"/>
              <a:gd name="connsiteX1" fmla="*/ 7543801 w 7543801"/>
              <a:gd name="connsiteY1" fmla="*/ 0 h 591370"/>
              <a:gd name="connsiteX2" fmla="*/ 7395359 w 7543801"/>
              <a:gd name="connsiteY2" fmla="*/ 591370 h 591370"/>
              <a:gd name="connsiteX3" fmla="*/ 0 w 7543801"/>
              <a:gd name="connsiteY3" fmla="*/ 591370 h 591370"/>
              <a:gd name="connsiteX4" fmla="*/ 0 w 7543801"/>
              <a:gd name="connsiteY4" fmla="*/ 0 h 591370"/>
              <a:gd name="connsiteX0" fmla="*/ 0 w 7543801"/>
              <a:gd name="connsiteY0" fmla="*/ 0 h 591370"/>
              <a:gd name="connsiteX1" fmla="*/ 7543801 w 7543801"/>
              <a:gd name="connsiteY1" fmla="*/ 0 h 591370"/>
              <a:gd name="connsiteX2" fmla="*/ 7353796 w 7543801"/>
              <a:gd name="connsiteY2" fmla="*/ 585433 h 591370"/>
              <a:gd name="connsiteX3" fmla="*/ 0 w 7543801"/>
              <a:gd name="connsiteY3" fmla="*/ 591370 h 591370"/>
              <a:gd name="connsiteX4" fmla="*/ 0 w 7543801"/>
              <a:gd name="connsiteY4" fmla="*/ 0 h 591370"/>
              <a:gd name="connsiteX0" fmla="*/ 0 w 7543801"/>
              <a:gd name="connsiteY0" fmla="*/ 0 h 591370"/>
              <a:gd name="connsiteX1" fmla="*/ 7543801 w 7543801"/>
              <a:gd name="connsiteY1" fmla="*/ 0 h 591370"/>
              <a:gd name="connsiteX2" fmla="*/ 7288481 w 7543801"/>
              <a:gd name="connsiteY2" fmla="*/ 585433 h 591370"/>
              <a:gd name="connsiteX3" fmla="*/ 0 w 7543801"/>
              <a:gd name="connsiteY3" fmla="*/ 591370 h 591370"/>
              <a:gd name="connsiteX4" fmla="*/ 0 w 7543801"/>
              <a:gd name="connsiteY4" fmla="*/ 0 h 591370"/>
              <a:gd name="connsiteX0" fmla="*/ 0 w 7543801"/>
              <a:gd name="connsiteY0" fmla="*/ 0 h 591370"/>
              <a:gd name="connsiteX1" fmla="*/ 7543801 w 7543801"/>
              <a:gd name="connsiteY1" fmla="*/ 0 h 591370"/>
              <a:gd name="connsiteX2" fmla="*/ 7330045 w 7543801"/>
              <a:gd name="connsiteY2" fmla="*/ 585433 h 591370"/>
              <a:gd name="connsiteX3" fmla="*/ 0 w 7543801"/>
              <a:gd name="connsiteY3" fmla="*/ 591370 h 591370"/>
              <a:gd name="connsiteX4" fmla="*/ 0 w 7543801"/>
              <a:gd name="connsiteY4" fmla="*/ 0 h 591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3801" h="591370">
                <a:moveTo>
                  <a:pt x="0" y="0"/>
                </a:moveTo>
                <a:lnTo>
                  <a:pt x="7543801" y="0"/>
                </a:lnTo>
                <a:lnTo>
                  <a:pt x="7330045" y="585433"/>
                </a:lnTo>
                <a:lnTo>
                  <a:pt x="0" y="591370"/>
                </a:lnTo>
                <a:lnTo>
                  <a:pt x="0" y="0"/>
                </a:lnTo>
                <a:close/>
              </a:path>
            </a:pathLst>
          </a:cu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indent="-366713" algn="ctr" defTabSz="976313" fontAlgn="base">
              <a:spcBef>
                <a:spcPct val="20000"/>
              </a:spcBef>
              <a:spcAft>
                <a:spcPct val="0"/>
              </a:spcAft>
              <a:buSzPct val="140000"/>
            </a:pPr>
            <a:endParaRPr lang="en-US" sz="3600" b="1">
              <a:solidFill>
                <a:srgbClr val="1A93D7"/>
              </a:solidFill>
              <a:ea typeface="ＭＳ Ｐゴシック" charset="0"/>
            </a:endParaRPr>
          </a:p>
        </p:txBody>
      </p:sp>
      <p:sp>
        <p:nvSpPr>
          <p:cNvPr id="12" name="Text Placeholder 5"/>
          <p:cNvSpPr txBox="1">
            <a:spLocks/>
          </p:cNvSpPr>
          <p:nvPr/>
        </p:nvSpPr>
        <p:spPr>
          <a:xfrm>
            <a:off x="234420" y="455144"/>
            <a:ext cx="7567830" cy="368520"/>
          </a:xfrm>
          <a:prstGeom prst="rect">
            <a:avLst/>
          </a:prstGeom>
        </p:spPr>
        <p:txBody>
          <a:bodyPr vert="horz" lIns="218015" tIns="0" rIns="0" bIns="0" anchor="ctr" anchorCtr="0"/>
          <a:lstStyle>
            <a:lvl1pPr marL="0" indent="0" algn="l" rtl="0" eaLnBrk="1" fontAlgn="base" hangingPunct="1">
              <a:spcBef>
                <a:spcPct val="20000"/>
              </a:spcBef>
              <a:spcAft>
                <a:spcPct val="0"/>
              </a:spcAft>
              <a:buClr>
                <a:srgbClr val="3294D3"/>
              </a:buClr>
              <a:buSzPct val="100000"/>
              <a:buFontTx/>
              <a:buNone/>
              <a:defRPr sz="3300">
                <a:solidFill>
                  <a:schemeClr val="bg1"/>
                </a:solidFill>
                <a:latin typeface="Franklin Gothic Book"/>
                <a:ea typeface="ＭＳ Ｐゴシック" pitchFamily="-112" charset="-128"/>
                <a:cs typeface="Franklin Gothic Book"/>
              </a:defRPr>
            </a:lvl1pPr>
            <a:lvl2pPr marL="690563" indent="-268288" algn="l" rtl="0" eaLnBrk="1" fontAlgn="base" hangingPunct="1">
              <a:spcBef>
                <a:spcPct val="20000"/>
              </a:spcBef>
              <a:spcAft>
                <a:spcPct val="0"/>
              </a:spcAft>
              <a:buClr>
                <a:schemeClr val="tx2"/>
              </a:buClr>
              <a:buSzPct val="100000"/>
              <a:buFontTx/>
              <a:buBlip>
                <a:blip r:embed="rId16"/>
              </a:buBlip>
              <a:defRPr sz="2000" baseline="0">
                <a:solidFill>
                  <a:schemeClr val="bg2">
                    <a:lumMod val="75000"/>
                    <a:lumOff val="25000"/>
                  </a:schemeClr>
                </a:solidFill>
                <a:latin typeface="Franklin Gothic Medium" pitchFamily="34" charset="0"/>
                <a:ea typeface="ＭＳ Ｐゴシック" charset="-128"/>
                <a:cs typeface="Franklin Gothic Medium" pitchFamily="34" charset="0"/>
              </a:defRPr>
            </a:lvl2pPr>
            <a:lvl3pPr marL="1027113" indent="-171450" algn="l" rtl="0" eaLnBrk="1" fontAlgn="base" hangingPunct="1">
              <a:spcBef>
                <a:spcPct val="20000"/>
              </a:spcBef>
              <a:spcAft>
                <a:spcPct val="0"/>
              </a:spcAft>
              <a:buClr>
                <a:schemeClr val="accent2"/>
              </a:buClr>
              <a:buSzPct val="100000"/>
              <a:buFont typeface="Arial" pitchFamily="34" charset="0"/>
              <a:buChar char="•"/>
              <a:defRPr sz="1800" i="1">
                <a:solidFill>
                  <a:schemeClr val="bg2">
                    <a:lumMod val="75000"/>
                    <a:lumOff val="25000"/>
                  </a:schemeClr>
                </a:solidFill>
                <a:latin typeface="+mn-lt"/>
                <a:ea typeface="ＭＳ Ｐゴシック" charset="-128"/>
                <a:cs typeface="Franklin Gothic Medium" pitchFamily="34" charset="0"/>
              </a:defRPr>
            </a:lvl3pPr>
            <a:lvl4pPr marL="1371600" indent="-242888" algn="l" rtl="0" eaLnBrk="1" fontAlgn="base" hangingPunct="1">
              <a:spcBef>
                <a:spcPct val="20000"/>
              </a:spcBef>
              <a:spcAft>
                <a:spcPct val="0"/>
              </a:spcAft>
              <a:buClr>
                <a:schemeClr val="bg2">
                  <a:lumMod val="75000"/>
                  <a:lumOff val="25000"/>
                </a:schemeClr>
              </a:buClr>
              <a:buFont typeface="Webdings" pitchFamily="18" charset="2"/>
              <a:buChar char="4"/>
              <a:defRPr sz="1400">
                <a:solidFill>
                  <a:schemeClr val="bg2">
                    <a:lumMod val="75000"/>
                    <a:lumOff val="25000"/>
                  </a:schemeClr>
                </a:solidFill>
                <a:latin typeface="+mn-lt"/>
                <a:ea typeface="ＭＳ Ｐゴシック" charset="-128"/>
                <a:cs typeface="Gill Sans"/>
              </a:defRPr>
            </a:lvl4pPr>
            <a:lvl5pPr marL="1714500" indent="-228600" algn="l" rtl="0" eaLnBrk="1" fontAlgn="base" hangingPunct="1">
              <a:spcBef>
                <a:spcPct val="20000"/>
              </a:spcBef>
              <a:spcAft>
                <a:spcPct val="0"/>
              </a:spcAft>
              <a:buClr>
                <a:schemeClr val="bg2">
                  <a:lumMod val="75000"/>
                  <a:lumOff val="25000"/>
                </a:schemeClr>
              </a:buClr>
              <a:buFont typeface="Wingdings" pitchFamily="2" charset="2"/>
              <a:buChar char="§"/>
              <a:defRPr sz="1200">
                <a:solidFill>
                  <a:schemeClr val="bg2">
                    <a:lumMod val="75000"/>
                    <a:lumOff val="25000"/>
                  </a:schemeClr>
                </a:solidFill>
                <a:latin typeface="+mn-lt"/>
                <a:ea typeface="ＭＳ Ｐゴシック" charset="-128"/>
                <a:cs typeface="Gill Sans"/>
              </a:defRPr>
            </a:lvl5pPr>
            <a:lvl6pPr marL="2578100" indent="-228600" algn="l" rtl="0" eaLnBrk="1" fontAlgn="base" hangingPunct="1">
              <a:spcBef>
                <a:spcPct val="20000"/>
              </a:spcBef>
              <a:spcAft>
                <a:spcPct val="0"/>
              </a:spcAft>
              <a:buClr>
                <a:schemeClr val="accent2"/>
              </a:buClr>
              <a:buFont typeface="Wingdings" charset="2"/>
              <a:buChar char="§"/>
              <a:defRPr sz="1200">
                <a:solidFill>
                  <a:srgbClr val="232D64"/>
                </a:solidFill>
                <a:latin typeface="Franklin Gothic Medium" charset="0"/>
                <a:ea typeface="ＭＳ Ｐゴシック" charset="-128"/>
              </a:defRPr>
            </a:lvl6pPr>
            <a:lvl7pPr marL="3035300" indent="-228600" algn="l" rtl="0" eaLnBrk="1" fontAlgn="base" hangingPunct="1">
              <a:spcBef>
                <a:spcPct val="20000"/>
              </a:spcBef>
              <a:spcAft>
                <a:spcPct val="0"/>
              </a:spcAft>
              <a:buClr>
                <a:schemeClr val="accent2"/>
              </a:buClr>
              <a:buFont typeface="Wingdings" charset="2"/>
              <a:buChar char="§"/>
              <a:defRPr sz="1200">
                <a:solidFill>
                  <a:srgbClr val="232D64"/>
                </a:solidFill>
                <a:latin typeface="Franklin Gothic Medium" charset="0"/>
                <a:ea typeface="ＭＳ Ｐゴシック" charset="-128"/>
              </a:defRPr>
            </a:lvl7pPr>
            <a:lvl8pPr marL="3492500" indent="-228600" algn="l" rtl="0" eaLnBrk="1" fontAlgn="base" hangingPunct="1">
              <a:spcBef>
                <a:spcPct val="20000"/>
              </a:spcBef>
              <a:spcAft>
                <a:spcPct val="0"/>
              </a:spcAft>
              <a:buClr>
                <a:schemeClr val="accent2"/>
              </a:buClr>
              <a:buFont typeface="Wingdings" charset="2"/>
              <a:buChar char="§"/>
              <a:defRPr sz="1200">
                <a:solidFill>
                  <a:srgbClr val="232D64"/>
                </a:solidFill>
                <a:latin typeface="Franklin Gothic Medium" charset="0"/>
                <a:ea typeface="ＭＳ Ｐゴシック" charset="-128"/>
              </a:defRPr>
            </a:lvl8pPr>
            <a:lvl9pPr marL="3949700" indent="-228600" algn="l" rtl="0" eaLnBrk="1" fontAlgn="base" hangingPunct="1">
              <a:spcBef>
                <a:spcPct val="20000"/>
              </a:spcBef>
              <a:spcAft>
                <a:spcPct val="0"/>
              </a:spcAft>
              <a:buClr>
                <a:schemeClr val="accent2"/>
              </a:buClr>
              <a:buFont typeface="Wingdings" charset="2"/>
              <a:buChar char="§"/>
              <a:defRPr sz="1200">
                <a:solidFill>
                  <a:srgbClr val="232D64"/>
                </a:solidFill>
                <a:latin typeface="Franklin Gothic Medium" charset="0"/>
                <a:ea typeface="ＭＳ Ｐゴシック" charset="-128"/>
              </a:defRPr>
            </a:lvl9pPr>
          </a:lstStyle>
          <a:p>
            <a:pPr defTabSz="215900"/>
            <a:r>
              <a:rPr lang="en-US" sz="2800" dirty="0" smtClean="0">
                <a:solidFill>
                  <a:srgbClr val="FFFFFF"/>
                </a:solidFill>
                <a:latin typeface="Arial" panose="020B0604020202020204" pitchFamily="34" charset="0"/>
                <a:cs typeface="Arial" panose="020B0604020202020204" pitchFamily="34" charset="0"/>
              </a:rPr>
              <a:t>Click to edit Master text styles</a:t>
            </a:r>
            <a:endParaRPr lang="en-US" sz="2800" dirty="0">
              <a:solidFill>
                <a:srgbClr val="FFFFFF"/>
              </a:solidFill>
              <a:latin typeface="Arial" panose="020B0604020202020204" pitchFamily="34" charset="0"/>
              <a:cs typeface="Arial" panose="020B0604020202020204" pitchFamily="34" charset="0"/>
            </a:endParaRPr>
          </a:p>
        </p:txBody>
      </p:sp>
      <p:sp>
        <p:nvSpPr>
          <p:cNvPr id="6" name="Rectangle 5"/>
          <p:cNvSpPr/>
          <p:nvPr userDrawn="1"/>
        </p:nvSpPr>
        <p:spPr>
          <a:xfrm>
            <a:off x="89070" y="4935440"/>
            <a:ext cx="9144001" cy="341632"/>
          </a:xfrm>
          <a:prstGeom prst="rect">
            <a:avLst/>
          </a:prstGeom>
        </p:spPr>
        <p:txBody>
          <a:bodyPr wrap="square" numCol="1">
            <a:spAutoFit/>
          </a:bodyPr>
          <a:lstStyle/>
          <a:p>
            <a:pPr defTabSz="215900" fontAlgn="base">
              <a:spcBef>
                <a:spcPct val="0"/>
              </a:spcBef>
              <a:spcAft>
                <a:spcPct val="0"/>
              </a:spcAft>
            </a:pPr>
            <a:r>
              <a:rPr lang="en-US" sz="520" kern="500" dirty="0" smtClean="0">
                <a:solidFill>
                  <a:srgbClr val="6A737B"/>
                </a:solidFill>
                <a:ea typeface="MS PGothic" pitchFamily="34" charset="-128"/>
              </a:rPr>
              <a:t>© Cerner Corporation. All rights reserved. This document contains Cerner confidential and/or proprietary information belonging to Cerner Corporation and/or its related affiliates which may not be reproduced or transmitted in any form or by any means without the express written consent of Cerner. </a:t>
            </a:r>
          </a:p>
          <a:p>
            <a:pPr defTabSz="215900" fontAlgn="base">
              <a:spcBef>
                <a:spcPct val="0"/>
              </a:spcBef>
              <a:spcAft>
                <a:spcPct val="0"/>
              </a:spcAft>
            </a:pPr>
            <a:r>
              <a:rPr lang="en-US" sz="520" kern="500" dirty="0" smtClean="0">
                <a:solidFill>
                  <a:srgbClr val="6A737B"/>
                </a:solidFill>
                <a:ea typeface="MS PGothic" pitchFamily="34" charset="-128"/>
              </a:rPr>
              <a:t>All Cerner trademarks and logos are owned by Cerner, Corp. All other brand or product names are trademarks or registered marks of their respective owners. </a:t>
            </a:r>
            <a:r>
              <a:rPr lang="en-US" sz="520" dirty="0" smtClean="0">
                <a:solidFill>
                  <a:srgbClr val="1A93D7"/>
                </a:solidFill>
                <a:ea typeface="ＭＳ Ｐゴシック" charset="0"/>
                <a:cs typeface="ＭＳ Ｐゴシック" charset="0"/>
              </a:rPr>
              <a:t> </a:t>
            </a:r>
          </a:p>
          <a:p>
            <a:pPr>
              <a:defRPr/>
            </a:pPr>
            <a:endParaRPr lang="en-US" sz="580" kern="500" dirty="0">
              <a:solidFill>
                <a:srgbClr val="6A737B"/>
              </a:solidFill>
              <a:latin typeface="Franklin Gothic Book"/>
              <a:ea typeface="MS PGothic" pitchFamily="34" charset="-128"/>
            </a:endParaRPr>
          </a:p>
        </p:txBody>
      </p:sp>
    </p:spTree>
    <p:extLst>
      <p:ext uri="{BB962C8B-B14F-4D97-AF65-F5344CB8AC3E}">
        <p14:creationId xmlns:p14="http://schemas.microsoft.com/office/powerpoint/2010/main" val="2178696737"/>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Lst>
  <p:transition>
    <p:fade/>
  </p:transition>
  <p:timing>
    <p:tnLst>
      <p:par>
        <p:cTn id="1" dur="indefinite" restart="never" nodeType="tmRoot"/>
      </p:par>
    </p:tnLst>
  </p:timing>
  <p:txStyles>
    <p:titleStyle>
      <a:lvl1pPr algn="l" rtl="0" eaLnBrk="1" fontAlgn="base" hangingPunct="1">
        <a:spcBef>
          <a:spcPct val="0"/>
        </a:spcBef>
        <a:spcAft>
          <a:spcPct val="0"/>
        </a:spcAft>
        <a:defRPr sz="2800">
          <a:solidFill>
            <a:schemeClr val="bg2">
              <a:lumMod val="75000"/>
              <a:lumOff val="25000"/>
            </a:schemeClr>
          </a:solidFill>
          <a:latin typeface="Franklin Gothic Demi" pitchFamily="34" charset="0"/>
          <a:ea typeface="ＭＳ Ｐゴシック" pitchFamily="-112" charset="-128"/>
          <a:cs typeface="Franklin Gothic Demi" pitchFamily="34" charset="0"/>
        </a:defRPr>
      </a:lvl1pPr>
      <a:lvl2pPr algn="l" rtl="0" eaLnBrk="1" fontAlgn="base" hangingPunct="1">
        <a:spcBef>
          <a:spcPct val="0"/>
        </a:spcBef>
        <a:spcAft>
          <a:spcPct val="0"/>
        </a:spcAft>
        <a:defRPr sz="3200">
          <a:solidFill>
            <a:schemeClr val="bg1"/>
          </a:solidFill>
          <a:latin typeface="Franklin Gothic Demi" charset="0"/>
          <a:ea typeface="ＭＳ Ｐゴシック" pitchFamily="-112" charset="-128"/>
          <a:cs typeface="ＭＳ Ｐゴシック" pitchFamily="-112" charset="-128"/>
        </a:defRPr>
      </a:lvl2pPr>
      <a:lvl3pPr algn="l" rtl="0" eaLnBrk="1" fontAlgn="base" hangingPunct="1">
        <a:spcBef>
          <a:spcPct val="0"/>
        </a:spcBef>
        <a:spcAft>
          <a:spcPct val="0"/>
        </a:spcAft>
        <a:defRPr sz="3200">
          <a:solidFill>
            <a:schemeClr val="bg1"/>
          </a:solidFill>
          <a:latin typeface="Franklin Gothic Demi" charset="0"/>
          <a:ea typeface="ＭＳ Ｐゴシック" pitchFamily="-112" charset="-128"/>
          <a:cs typeface="ＭＳ Ｐゴシック" pitchFamily="-112" charset="-128"/>
        </a:defRPr>
      </a:lvl3pPr>
      <a:lvl4pPr algn="l" rtl="0" eaLnBrk="1" fontAlgn="base" hangingPunct="1">
        <a:spcBef>
          <a:spcPct val="0"/>
        </a:spcBef>
        <a:spcAft>
          <a:spcPct val="0"/>
        </a:spcAft>
        <a:defRPr sz="3200">
          <a:solidFill>
            <a:schemeClr val="bg1"/>
          </a:solidFill>
          <a:latin typeface="Franklin Gothic Demi" charset="0"/>
          <a:ea typeface="ＭＳ Ｐゴシック" pitchFamily="-112" charset="-128"/>
          <a:cs typeface="ＭＳ Ｐゴシック" pitchFamily="-112" charset="-128"/>
        </a:defRPr>
      </a:lvl4pPr>
      <a:lvl5pPr algn="l" rtl="0" eaLnBrk="1" fontAlgn="base" hangingPunct="1">
        <a:spcBef>
          <a:spcPct val="0"/>
        </a:spcBef>
        <a:spcAft>
          <a:spcPct val="0"/>
        </a:spcAft>
        <a:defRPr sz="3200">
          <a:solidFill>
            <a:schemeClr val="bg1"/>
          </a:solidFill>
          <a:latin typeface="Franklin Gothic Demi"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3200">
          <a:solidFill>
            <a:schemeClr val="bg1"/>
          </a:solidFill>
          <a:latin typeface="Franklin Gothic Demi" charset="0"/>
        </a:defRPr>
      </a:lvl6pPr>
      <a:lvl7pPr marL="914400" algn="l" rtl="0" eaLnBrk="1" fontAlgn="base" hangingPunct="1">
        <a:spcBef>
          <a:spcPct val="0"/>
        </a:spcBef>
        <a:spcAft>
          <a:spcPct val="0"/>
        </a:spcAft>
        <a:defRPr sz="3200">
          <a:solidFill>
            <a:schemeClr val="bg1"/>
          </a:solidFill>
          <a:latin typeface="Franklin Gothic Demi" charset="0"/>
        </a:defRPr>
      </a:lvl7pPr>
      <a:lvl8pPr marL="1371600" algn="l" rtl="0" eaLnBrk="1" fontAlgn="base" hangingPunct="1">
        <a:spcBef>
          <a:spcPct val="0"/>
        </a:spcBef>
        <a:spcAft>
          <a:spcPct val="0"/>
        </a:spcAft>
        <a:defRPr sz="3200">
          <a:solidFill>
            <a:schemeClr val="bg1"/>
          </a:solidFill>
          <a:latin typeface="Franklin Gothic Demi" charset="0"/>
        </a:defRPr>
      </a:lvl8pPr>
      <a:lvl9pPr marL="1828800" algn="l" rtl="0" eaLnBrk="1" fontAlgn="base" hangingPunct="1">
        <a:spcBef>
          <a:spcPct val="0"/>
        </a:spcBef>
        <a:spcAft>
          <a:spcPct val="0"/>
        </a:spcAft>
        <a:defRPr sz="3200">
          <a:solidFill>
            <a:schemeClr val="bg1"/>
          </a:solidFill>
          <a:latin typeface="Franklin Gothic Demi" charset="0"/>
        </a:defRPr>
      </a:lvl9pPr>
    </p:titleStyle>
    <p:bodyStyle>
      <a:lvl1pPr marL="344488" indent="-344488" algn="l" rtl="0" eaLnBrk="1" fontAlgn="base" hangingPunct="1">
        <a:spcBef>
          <a:spcPct val="20000"/>
        </a:spcBef>
        <a:spcAft>
          <a:spcPct val="0"/>
        </a:spcAft>
        <a:buClr>
          <a:srgbClr val="3294D3"/>
        </a:buClr>
        <a:buSzPct val="100000"/>
        <a:buFontTx/>
        <a:buBlip>
          <a:blip r:embed="rId17"/>
        </a:buBlip>
        <a:defRPr sz="2400">
          <a:solidFill>
            <a:schemeClr val="bg2">
              <a:lumMod val="75000"/>
              <a:lumOff val="25000"/>
            </a:schemeClr>
          </a:solidFill>
          <a:latin typeface="Franklin Gothic Demi" pitchFamily="34" charset="0"/>
          <a:ea typeface="ＭＳ Ｐゴシック" pitchFamily="-112" charset="-128"/>
          <a:cs typeface="Franklin Gothic Demi" pitchFamily="34" charset="0"/>
        </a:defRPr>
      </a:lvl1pPr>
      <a:lvl2pPr marL="690563" indent="-268288" algn="l" rtl="0" eaLnBrk="1" fontAlgn="base" hangingPunct="1">
        <a:spcBef>
          <a:spcPct val="20000"/>
        </a:spcBef>
        <a:spcAft>
          <a:spcPct val="0"/>
        </a:spcAft>
        <a:buClr>
          <a:schemeClr val="tx2"/>
        </a:buClr>
        <a:buSzPct val="100000"/>
        <a:buFontTx/>
        <a:buBlip>
          <a:blip r:embed="rId16"/>
        </a:buBlip>
        <a:defRPr sz="2000" baseline="0">
          <a:solidFill>
            <a:schemeClr val="bg2">
              <a:lumMod val="75000"/>
              <a:lumOff val="25000"/>
            </a:schemeClr>
          </a:solidFill>
          <a:latin typeface="Franklin Gothic Medium" pitchFamily="34" charset="0"/>
          <a:ea typeface="ＭＳ Ｐゴシック" charset="-128"/>
          <a:cs typeface="Franklin Gothic Medium" pitchFamily="34" charset="0"/>
        </a:defRPr>
      </a:lvl2pPr>
      <a:lvl3pPr marL="1027113" indent="-171450" algn="l" rtl="0" eaLnBrk="1" fontAlgn="base" hangingPunct="1">
        <a:spcBef>
          <a:spcPct val="20000"/>
        </a:spcBef>
        <a:spcAft>
          <a:spcPct val="0"/>
        </a:spcAft>
        <a:buClr>
          <a:schemeClr val="accent2"/>
        </a:buClr>
        <a:buSzPct val="100000"/>
        <a:buFont typeface="Arial" pitchFamily="34" charset="0"/>
        <a:buChar char="•"/>
        <a:defRPr sz="1800" i="1">
          <a:solidFill>
            <a:schemeClr val="bg2">
              <a:lumMod val="75000"/>
              <a:lumOff val="25000"/>
            </a:schemeClr>
          </a:solidFill>
          <a:latin typeface="+mn-lt"/>
          <a:ea typeface="ＭＳ Ｐゴシック" charset="-128"/>
          <a:cs typeface="Franklin Gothic Medium" pitchFamily="34" charset="0"/>
        </a:defRPr>
      </a:lvl3pPr>
      <a:lvl4pPr marL="1371600" indent="-242888" algn="l" rtl="0" eaLnBrk="1" fontAlgn="base" hangingPunct="1">
        <a:spcBef>
          <a:spcPct val="20000"/>
        </a:spcBef>
        <a:spcAft>
          <a:spcPct val="0"/>
        </a:spcAft>
        <a:buClr>
          <a:schemeClr val="bg2">
            <a:lumMod val="75000"/>
            <a:lumOff val="25000"/>
          </a:schemeClr>
        </a:buClr>
        <a:buFont typeface="Webdings" pitchFamily="18" charset="2"/>
        <a:buChar char="4"/>
        <a:defRPr sz="1400">
          <a:solidFill>
            <a:schemeClr val="bg2">
              <a:lumMod val="75000"/>
              <a:lumOff val="25000"/>
            </a:schemeClr>
          </a:solidFill>
          <a:latin typeface="+mn-lt"/>
          <a:ea typeface="ＭＳ Ｐゴシック" charset="-128"/>
          <a:cs typeface="Gill Sans"/>
        </a:defRPr>
      </a:lvl4pPr>
      <a:lvl5pPr marL="1714500" indent="-228600" algn="l" rtl="0" eaLnBrk="1" fontAlgn="base" hangingPunct="1">
        <a:spcBef>
          <a:spcPct val="20000"/>
        </a:spcBef>
        <a:spcAft>
          <a:spcPct val="0"/>
        </a:spcAft>
        <a:buClr>
          <a:schemeClr val="bg2">
            <a:lumMod val="75000"/>
            <a:lumOff val="25000"/>
          </a:schemeClr>
        </a:buClr>
        <a:buFont typeface="Wingdings" pitchFamily="2" charset="2"/>
        <a:buChar char="§"/>
        <a:defRPr sz="1200">
          <a:solidFill>
            <a:schemeClr val="bg2">
              <a:lumMod val="75000"/>
              <a:lumOff val="25000"/>
            </a:schemeClr>
          </a:solidFill>
          <a:latin typeface="+mn-lt"/>
          <a:ea typeface="ＭＳ Ｐゴシック" charset="-128"/>
          <a:cs typeface="Gill Sans"/>
        </a:defRPr>
      </a:lvl5pPr>
      <a:lvl6pPr marL="2578100" indent="-228600" algn="l" rtl="0" eaLnBrk="1" fontAlgn="base" hangingPunct="1">
        <a:spcBef>
          <a:spcPct val="20000"/>
        </a:spcBef>
        <a:spcAft>
          <a:spcPct val="0"/>
        </a:spcAft>
        <a:buClr>
          <a:schemeClr val="accent2"/>
        </a:buClr>
        <a:buFont typeface="Wingdings" charset="2"/>
        <a:buChar char="§"/>
        <a:defRPr sz="1200">
          <a:solidFill>
            <a:srgbClr val="232D64"/>
          </a:solidFill>
          <a:latin typeface="Franklin Gothic Medium" charset="0"/>
          <a:ea typeface="ＭＳ Ｐゴシック" charset="-128"/>
        </a:defRPr>
      </a:lvl6pPr>
      <a:lvl7pPr marL="3035300" indent="-228600" algn="l" rtl="0" eaLnBrk="1" fontAlgn="base" hangingPunct="1">
        <a:spcBef>
          <a:spcPct val="20000"/>
        </a:spcBef>
        <a:spcAft>
          <a:spcPct val="0"/>
        </a:spcAft>
        <a:buClr>
          <a:schemeClr val="accent2"/>
        </a:buClr>
        <a:buFont typeface="Wingdings" charset="2"/>
        <a:buChar char="§"/>
        <a:defRPr sz="1200">
          <a:solidFill>
            <a:srgbClr val="232D64"/>
          </a:solidFill>
          <a:latin typeface="Franklin Gothic Medium" charset="0"/>
          <a:ea typeface="ＭＳ Ｐゴシック" charset="-128"/>
        </a:defRPr>
      </a:lvl7pPr>
      <a:lvl8pPr marL="3492500" indent="-228600" algn="l" rtl="0" eaLnBrk="1" fontAlgn="base" hangingPunct="1">
        <a:spcBef>
          <a:spcPct val="20000"/>
        </a:spcBef>
        <a:spcAft>
          <a:spcPct val="0"/>
        </a:spcAft>
        <a:buClr>
          <a:schemeClr val="accent2"/>
        </a:buClr>
        <a:buFont typeface="Wingdings" charset="2"/>
        <a:buChar char="§"/>
        <a:defRPr sz="1200">
          <a:solidFill>
            <a:srgbClr val="232D64"/>
          </a:solidFill>
          <a:latin typeface="Franklin Gothic Medium" charset="0"/>
          <a:ea typeface="ＭＳ Ｐゴシック" charset="-128"/>
        </a:defRPr>
      </a:lvl8pPr>
      <a:lvl9pPr marL="3949700" indent="-228600" algn="l" rtl="0" eaLnBrk="1" fontAlgn="base" hangingPunct="1">
        <a:spcBef>
          <a:spcPct val="20000"/>
        </a:spcBef>
        <a:spcAft>
          <a:spcPct val="0"/>
        </a:spcAft>
        <a:buClr>
          <a:schemeClr val="accent2"/>
        </a:buClr>
        <a:buFont typeface="Wingdings" charset="2"/>
        <a:buChar char="§"/>
        <a:defRPr sz="1200">
          <a:solidFill>
            <a:srgbClr val="232D64"/>
          </a:solidFill>
          <a:latin typeface="Franklin Gothic Medium"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jpeg"/></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7.jpeg"/><Relationship Id="rId7" Type="http://schemas.openxmlformats.org/officeDocument/2006/relationships/diagramColors" Target="../diagrams/colors2.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10" Type="http://schemas.openxmlformats.org/officeDocument/2006/relationships/image" Target="../media/image58.jpg"/><Relationship Id="rId4" Type="http://schemas.openxmlformats.org/officeDocument/2006/relationships/diagramData" Target="../diagrams/data2.xml"/><Relationship Id="rId9" Type="http://schemas.openxmlformats.org/officeDocument/2006/relationships/image" Target="../media/image9.jpeg"/></Relationships>
</file>

<file path=ppt/slides/_rels/slide6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61.jpeg"/><Relationship Id="rId5" Type="http://schemas.openxmlformats.org/officeDocument/2006/relationships/hyperlink" Target="https://wiki.ucern.com/display/public/reference/All+About+the+MyExperience+User+Console+and+MyExperience+Admin+Console" TargetMode="External"/><Relationship Id="rId4" Type="http://schemas.openxmlformats.org/officeDocument/2006/relationships/image" Target="../media/image60.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48000" y="1657350"/>
            <a:ext cx="5553075" cy="1488621"/>
          </a:xfrm>
        </p:spPr>
        <p:txBody>
          <a:bodyPr/>
          <a:lstStyle/>
          <a:p>
            <a:r>
              <a:rPr lang="en-US" dirty="0" smtClean="0"/>
              <a:t>MyExperience</a:t>
            </a:r>
            <a:endParaRPr lang="en-US" dirty="0"/>
          </a:p>
        </p:txBody>
      </p:sp>
      <p:sp>
        <p:nvSpPr>
          <p:cNvPr id="3" name="Text Placeholder 2"/>
          <p:cNvSpPr>
            <a:spLocks noGrp="1"/>
          </p:cNvSpPr>
          <p:nvPr>
            <p:ph type="body" sz="quarter" idx="13"/>
          </p:nvPr>
        </p:nvSpPr>
        <p:spPr/>
        <p:txBody>
          <a:bodyPr/>
          <a:lstStyle/>
          <a:p>
            <a:r>
              <a:rPr lang="en-US" dirty="0" smtClean="0"/>
              <a:t>Physician Experience</a:t>
            </a:r>
            <a:endParaRPr lang="en-US" dirty="0"/>
          </a:p>
        </p:txBody>
      </p:sp>
    </p:spTree>
    <p:extLst>
      <p:ext uri="{BB962C8B-B14F-4D97-AF65-F5344CB8AC3E}">
        <p14:creationId xmlns:p14="http://schemas.microsoft.com/office/powerpoint/2010/main" val="7976981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700088"/>
            <a:ext cx="55245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0" y="4781550"/>
            <a:ext cx="9144000" cy="369332"/>
          </a:xfrm>
          <a:prstGeom prst="rect">
            <a:avLst/>
          </a:prstGeom>
          <a:solidFill>
            <a:schemeClr val="accent1"/>
          </a:solidFill>
          <a:ln w="57150">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solidFill>
                  <a:schemeClr val="bg1"/>
                </a:solidFill>
              </a:rPr>
              <a:t>A log in prompt automatically presents and the User Name is already there.</a:t>
            </a:r>
            <a:endParaRPr lang="en-US" dirty="0">
              <a:solidFill>
                <a:schemeClr val="bg1"/>
              </a:solidFill>
            </a:endParaRPr>
          </a:p>
        </p:txBody>
      </p:sp>
    </p:spTree>
    <p:extLst>
      <p:ext uri="{BB962C8B-B14F-4D97-AF65-F5344CB8AC3E}">
        <p14:creationId xmlns:p14="http://schemas.microsoft.com/office/powerpoint/2010/main" val="16861548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4960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bwMode="auto">
          <a:xfrm>
            <a:off x="6884894" y="209550"/>
            <a:ext cx="685800" cy="304800"/>
          </a:xfrm>
          <a:prstGeom prst="rect">
            <a:avLst/>
          </a:prstGeom>
          <a:noFill/>
          <a:ln w="571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dirty="0">
              <a:ln>
                <a:noFill/>
              </a:ln>
              <a:solidFill>
                <a:schemeClr val="tx1"/>
              </a:solidFill>
              <a:effectLst/>
              <a:latin typeface="Arial" charset="0"/>
            </a:endParaRPr>
          </a:p>
        </p:txBody>
      </p:sp>
      <p:sp>
        <p:nvSpPr>
          <p:cNvPr id="5" name="TextBox 4"/>
          <p:cNvSpPr txBox="1"/>
          <p:nvPr/>
        </p:nvSpPr>
        <p:spPr>
          <a:xfrm>
            <a:off x="0" y="4781550"/>
            <a:ext cx="9144000" cy="369332"/>
          </a:xfrm>
          <a:prstGeom prst="rect">
            <a:avLst/>
          </a:prstGeom>
          <a:solidFill>
            <a:schemeClr val="accent1"/>
          </a:solidFill>
          <a:ln w="57150">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solidFill>
                  <a:schemeClr val="bg1"/>
                </a:solidFill>
              </a:rPr>
              <a:t>The default organizer view is now Physician Handoff. Click the MyExperience view.</a:t>
            </a:r>
            <a:endParaRPr lang="en-US" dirty="0">
              <a:solidFill>
                <a:schemeClr val="bg1"/>
              </a:solidFill>
            </a:endParaRPr>
          </a:p>
        </p:txBody>
      </p:sp>
    </p:spTree>
    <p:extLst>
      <p:ext uri="{BB962C8B-B14F-4D97-AF65-F5344CB8AC3E}">
        <p14:creationId xmlns:p14="http://schemas.microsoft.com/office/powerpoint/2010/main" val="16861548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448" y="0"/>
            <a:ext cx="9157448" cy="4955527"/>
          </a:xfrm>
          <a:prstGeom prst="rect">
            <a:avLst/>
          </a:prstGeom>
        </p:spPr>
      </p:pic>
      <p:sp>
        <p:nvSpPr>
          <p:cNvPr id="3" name="TextBox 2"/>
          <p:cNvSpPr txBox="1"/>
          <p:nvPr/>
        </p:nvSpPr>
        <p:spPr>
          <a:xfrm>
            <a:off x="-13448" y="4781550"/>
            <a:ext cx="9157448" cy="369332"/>
          </a:xfrm>
          <a:prstGeom prst="rect">
            <a:avLst/>
          </a:prstGeom>
          <a:solidFill>
            <a:schemeClr val="accent1"/>
          </a:solidFill>
          <a:ln w="57150">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solidFill>
                  <a:schemeClr val="bg1"/>
                </a:solidFill>
              </a:rPr>
              <a:t>The new position and default view shows as the current setting for that user.</a:t>
            </a:r>
            <a:endParaRPr lang="en-US" dirty="0">
              <a:solidFill>
                <a:schemeClr val="bg1"/>
              </a:solidFill>
            </a:endParaRPr>
          </a:p>
        </p:txBody>
      </p:sp>
    </p:spTree>
    <p:extLst>
      <p:ext uri="{BB962C8B-B14F-4D97-AF65-F5344CB8AC3E}">
        <p14:creationId xmlns:p14="http://schemas.microsoft.com/office/powerpoint/2010/main" val="40406487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4960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0" y="4497169"/>
            <a:ext cx="9144000" cy="646331"/>
          </a:xfrm>
          <a:prstGeom prst="rect">
            <a:avLst/>
          </a:prstGeom>
          <a:solidFill>
            <a:schemeClr val="accent1"/>
          </a:solidFill>
          <a:ln w="57150">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solidFill>
                  <a:schemeClr val="bg1"/>
                </a:solidFill>
              </a:rPr>
              <a:t>Dr. Tension now has access to the specialty position build and/or specialty viewpoint, depending on what was changed in the User Console.</a:t>
            </a:r>
            <a:endParaRPr lang="en-US" dirty="0">
              <a:solidFill>
                <a:schemeClr val="bg1"/>
              </a:solidFill>
            </a:endParaRPr>
          </a:p>
        </p:txBody>
      </p:sp>
      <p:sp>
        <p:nvSpPr>
          <p:cNvPr id="4" name="Rectangle 3"/>
          <p:cNvSpPr/>
          <p:nvPr/>
        </p:nvSpPr>
        <p:spPr bwMode="auto">
          <a:xfrm>
            <a:off x="609600" y="971550"/>
            <a:ext cx="914400" cy="304800"/>
          </a:xfrm>
          <a:prstGeom prst="rect">
            <a:avLst/>
          </a:prstGeom>
          <a:noFill/>
          <a:ln w="571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9763294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t>
            </a:r>
            <a:r>
              <a:rPr lang="en-US" dirty="0" err="1" smtClean="0"/>
              <a:t>MyExperience</a:t>
            </a:r>
            <a:r>
              <a:rPr lang="en-US" dirty="0" smtClean="0"/>
              <a:t> 1.1</a:t>
            </a:r>
            <a:endParaRPr lang="en-US" dirty="0"/>
          </a:p>
        </p:txBody>
      </p:sp>
    </p:spTree>
    <p:extLst>
      <p:ext uri="{BB962C8B-B14F-4D97-AF65-F5344CB8AC3E}">
        <p14:creationId xmlns:p14="http://schemas.microsoft.com/office/powerpoint/2010/main" val="1910180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HNAUser</a:t>
            </a:r>
            <a:endParaRPr lang="en-US" dirty="0"/>
          </a:p>
        </p:txBody>
      </p:sp>
      <p:sp>
        <p:nvSpPr>
          <p:cNvPr id="3" name="Subtitle 2"/>
          <p:cNvSpPr>
            <a:spLocks noGrp="1"/>
          </p:cNvSpPr>
          <p:nvPr>
            <p:ph type="subTitle" idx="1"/>
          </p:nvPr>
        </p:nvSpPr>
        <p:spPr>
          <a:xfrm>
            <a:off x="181156" y="2994451"/>
            <a:ext cx="6448244" cy="203800"/>
          </a:xfrm>
        </p:spPr>
        <p:txBody>
          <a:bodyPr/>
          <a:lstStyle/>
          <a:p>
            <a:r>
              <a:rPr lang="en-US" dirty="0" smtClean="0"/>
              <a:t>Build roles, add related positions, configure </a:t>
            </a:r>
            <a:r>
              <a:rPr lang="en-US" dirty="0" err="1" smtClean="0"/>
              <a:t>MyExperience</a:t>
            </a:r>
            <a:r>
              <a:rPr lang="en-US" dirty="0" smtClean="0"/>
              <a:t> at the position level</a:t>
            </a:r>
            <a:endParaRPr lang="en-US" dirty="0"/>
          </a:p>
        </p:txBody>
      </p:sp>
    </p:spTree>
    <p:extLst>
      <p:ext uri="{BB962C8B-B14F-4D97-AF65-F5344CB8AC3E}">
        <p14:creationId xmlns:p14="http://schemas.microsoft.com/office/powerpoint/2010/main" val="17638183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4960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0" y="4552950"/>
            <a:ext cx="9144000" cy="584775"/>
          </a:xfrm>
          <a:prstGeom prst="rect">
            <a:avLst/>
          </a:prstGeom>
          <a:solidFill>
            <a:schemeClr val="accent1"/>
          </a:solidFill>
          <a:ln w="57150">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600" dirty="0" smtClean="0">
                <a:solidFill>
                  <a:schemeClr val="bg1"/>
                </a:solidFill>
              </a:rPr>
              <a:t>The administrator can relate positions to roles. If </a:t>
            </a:r>
            <a:r>
              <a:rPr lang="en-US" sz="1600" dirty="0" err="1">
                <a:solidFill>
                  <a:schemeClr val="bg1"/>
                </a:solidFill>
              </a:rPr>
              <a:t>MyExperience</a:t>
            </a:r>
            <a:r>
              <a:rPr lang="en-US" sz="1600" dirty="0">
                <a:solidFill>
                  <a:schemeClr val="bg1"/>
                </a:solidFill>
              </a:rPr>
              <a:t> is configured at the position </a:t>
            </a:r>
            <a:r>
              <a:rPr lang="en-US" sz="1600" dirty="0" smtClean="0">
                <a:solidFill>
                  <a:schemeClr val="bg1"/>
                </a:solidFill>
              </a:rPr>
              <a:t>level, this allows a user within a position of that role to switch among any other positions of that role.</a:t>
            </a:r>
            <a:endParaRPr lang="en-US" sz="1600" dirty="0">
              <a:solidFill>
                <a:schemeClr val="bg1"/>
              </a:solidFill>
            </a:endParaRPr>
          </a:p>
        </p:txBody>
      </p:sp>
    </p:spTree>
    <p:extLst>
      <p:ext uri="{BB962C8B-B14F-4D97-AF65-F5344CB8AC3E}">
        <p14:creationId xmlns:p14="http://schemas.microsoft.com/office/powerpoint/2010/main" val="19763294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2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49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bwMode="auto">
          <a:xfrm>
            <a:off x="685800" y="971550"/>
            <a:ext cx="1676400" cy="228600"/>
          </a:xfrm>
          <a:prstGeom prst="rect">
            <a:avLst/>
          </a:prstGeom>
          <a:noFill/>
          <a:ln w="571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a:ln>
                <a:noFill/>
              </a:ln>
              <a:solidFill>
                <a:schemeClr val="tx1"/>
              </a:solidFill>
              <a:effectLst/>
              <a:latin typeface="Arial" charset="0"/>
            </a:endParaRPr>
          </a:p>
        </p:txBody>
      </p:sp>
      <p:sp>
        <p:nvSpPr>
          <p:cNvPr id="7" name="TextBox 6"/>
          <p:cNvSpPr txBox="1"/>
          <p:nvPr/>
        </p:nvSpPr>
        <p:spPr>
          <a:xfrm>
            <a:off x="0" y="4781550"/>
            <a:ext cx="9144000" cy="369332"/>
          </a:xfrm>
          <a:prstGeom prst="rect">
            <a:avLst/>
          </a:prstGeom>
          <a:solidFill>
            <a:schemeClr val="accent1"/>
          </a:solidFill>
          <a:ln w="57150">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solidFill>
                  <a:schemeClr val="bg1"/>
                </a:solidFill>
              </a:rPr>
              <a:t>To build the role, select Task &gt; Maintain &gt; Role Types.</a:t>
            </a:r>
            <a:endParaRPr lang="en-US" dirty="0">
              <a:solidFill>
                <a:schemeClr val="bg1"/>
              </a:solidFill>
            </a:endParaRPr>
          </a:p>
        </p:txBody>
      </p:sp>
    </p:spTree>
    <p:extLst>
      <p:ext uri="{BB962C8B-B14F-4D97-AF65-F5344CB8AC3E}">
        <p14:creationId xmlns:p14="http://schemas.microsoft.com/office/powerpoint/2010/main" val="19763294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050"/>
            <a:ext cx="9144000" cy="4975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0" y="4799620"/>
            <a:ext cx="9144000" cy="338554"/>
          </a:xfrm>
          <a:prstGeom prst="rect">
            <a:avLst/>
          </a:prstGeom>
          <a:solidFill>
            <a:schemeClr val="accent1"/>
          </a:solidFill>
          <a:ln w="57150">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600" dirty="0" smtClean="0">
                <a:solidFill>
                  <a:schemeClr val="bg1"/>
                </a:solidFill>
              </a:rPr>
              <a:t>Select the role you want to build out with the positions the user can switch among. </a:t>
            </a:r>
            <a:endParaRPr lang="en-US" sz="1600" dirty="0">
              <a:solidFill>
                <a:schemeClr val="bg1"/>
              </a:solidFill>
            </a:endParaRPr>
          </a:p>
        </p:txBody>
      </p:sp>
      <p:sp>
        <p:nvSpPr>
          <p:cNvPr id="4" name="Rectangle 3"/>
          <p:cNvSpPr/>
          <p:nvPr/>
        </p:nvSpPr>
        <p:spPr bwMode="auto">
          <a:xfrm>
            <a:off x="2743200" y="2496732"/>
            <a:ext cx="1371600" cy="201579"/>
          </a:xfrm>
          <a:prstGeom prst="rect">
            <a:avLst/>
          </a:prstGeom>
          <a:noFill/>
          <a:ln w="571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3842903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0" y="0"/>
            <a:ext cx="9144000" cy="4799620"/>
          </a:xfrm>
          <a:prstGeom prst="rect">
            <a:avLst/>
          </a:prstGeom>
        </p:spPr>
      </p:pic>
      <p:sp>
        <p:nvSpPr>
          <p:cNvPr id="3" name="TextBox 2"/>
          <p:cNvSpPr txBox="1"/>
          <p:nvPr/>
        </p:nvSpPr>
        <p:spPr>
          <a:xfrm>
            <a:off x="0" y="4799620"/>
            <a:ext cx="9144000" cy="338554"/>
          </a:xfrm>
          <a:prstGeom prst="rect">
            <a:avLst/>
          </a:prstGeom>
          <a:solidFill>
            <a:schemeClr val="accent1"/>
          </a:solidFill>
          <a:ln w="57150">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600" dirty="0" smtClean="0">
                <a:solidFill>
                  <a:schemeClr val="bg1"/>
                </a:solidFill>
              </a:rPr>
              <a:t>To build a role that is not in the standard content, you can add a code value </a:t>
            </a:r>
            <a:r>
              <a:rPr lang="en-US" sz="1600" dirty="0">
                <a:solidFill>
                  <a:schemeClr val="bg1"/>
                </a:solidFill>
              </a:rPr>
              <a:t>to </a:t>
            </a:r>
            <a:r>
              <a:rPr lang="en-US" sz="1600" dirty="0" err="1" smtClean="0">
                <a:solidFill>
                  <a:schemeClr val="bg1"/>
                </a:solidFill>
              </a:rPr>
              <a:t>codeset</a:t>
            </a:r>
            <a:r>
              <a:rPr lang="en-US" sz="1600" dirty="0" smtClean="0">
                <a:solidFill>
                  <a:schemeClr val="bg1"/>
                </a:solidFill>
              </a:rPr>
              <a:t> 343575. </a:t>
            </a:r>
            <a:endParaRPr lang="en-US" sz="1600" dirty="0">
              <a:solidFill>
                <a:schemeClr val="bg1"/>
              </a:solidFill>
            </a:endParaRPr>
          </a:p>
        </p:txBody>
      </p:sp>
    </p:spTree>
    <p:extLst>
      <p:ext uri="{BB962C8B-B14F-4D97-AF65-F5344CB8AC3E}">
        <p14:creationId xmlns:p14="http://schemas.microsoft.com/office/powerpoint/2010/main" val="32820095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Key Functions</a:t>
            </a:r>
            <a:endParaRPr lang="en-US"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825382944"/>
              </p:ext>
            </p:extLst>
          </p:nvPr>
        </p:nvGraphicFramePr>
        <p:xfrm>
          <a:off x="3217863" y="1808163"/>
          <a:ext cx="5926137" cy="1841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9398" y="2186285"/>
            <a:ext cx="3121152" cy="2081784"/>
          </a:xfrm>
          <a:prstGeom prst="ellipse">
            <a:avLst/>
          </a:prstGeom>
          <a:ln>
            <a:noFill/>
          </a:ln>
          <a:effectLst>
            <a:softEdge rad="112500"/>
          </a:effectLst>
        </p:spPr>
      </p:pic>
      <p:pic>
        <p:nvPicPr>
          <p:cNvPr id="7" name="Picture 6"/>
          <p:cNvPicPr>
            <a:picLocks noChangeAspect="1"/>
          </p:cNvPicPr>
          <p:nvPr/>
        </p:nvPicPr>
        <p:blipFill rotWithShape="1">
          <a:blip r:embed="rId9" cstate="print">
            <a:extLst>
              <a:ext uri="{28A0092B-C50C-407E-A947-70E740481C1C}">
                <a14:useLocalDpi xmlns:a14="http://schemas.microsoft.com/office/drawing/2010/main" val="0"/>
              </a:ext>
            </a:extLst>
          </a:blip>
          <a:srcRect t="19045" b="16999"/>
          <a:stretch/>
        </p:blipFill>
        <p:spPr>
          <a:xfrm>
            <a:off x="6866627" y="4485734"/>
            <a:ext cx="2108165" cy="516174"/>
          </a:xfrm>
          <a:prstGeom prst="rect">
            <a:avLst/>
          </a:prstGeom>
        </p:spPr>
      </p:pic>
    </p:spTree>
    <p:extLst>
      <p:ext uri="{BB962C8B-B14F-4D97-AF65-F5344CB8AC3E}">
        <p14:creationId xmlns:p14="http://schemas.microsoft.com/office/powerpoint/2010/main" val="289100171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9050"/>
            <a:ext cx="9144000" cy="4958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bwMode="auto">
          <a:xfrm>
            <a:off x="4419600" y="2190750"/>
            <a:ext cx="457200" cy="293969"/>
          </a:xfrm>
          <a:prstGeom prst="rect">
            <a:avLst/>
          </a:prstGeom>
          <a:noFill/>
          <a:ln w="571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a:ln>
                <a:noFill/>
              </a:ln>
              <a:solidFill>
                <a:schemeClr val="tx1"/>
              </a:solidFill>
              <a:effectLst/>
              <a:latin typeface="Arial" charset="0"/>
            </a:endParaRPr>
          </a:p>
        </p:txBody>
      </p:sp>
      <p:sp>
        <p:nvSpPr>
          <p:cNvPr id="5" name="TextBox 4"/>
          <p:cNvSpPr txBox="1"/>
          <p:nvPr/>
        </p:nvSpPr>
        <p:spPr>
          <a:xfrm>
            <a:off x="0" y="4781550"/>
            <a:ext cx="9144000" cy="369332"/>
          </a:xfrm>
          <a:prstGeom prst="rect">
            <a:avLst/>
          </a:prstGeom>
          <a:solidFill>
            <a:schemeClr val="accent1"/>
          </a:solidFill>
          <a:ln w="57150">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solidFill>
                  <a:schemeClr val="bg1"/>
                </a:solidFill>
              </a:rPr>
              <a:t>Select the Advanced tab to view the related positions within that role. </a:t>
            </a:r>
            <a:endParaRPr lang="en-US" dirty="0">
              <a:solidFill>
                <a:schemeClr val="bg1"/>
              </a:solidFill>
            </a:endParaRPr>
          </a:p>
        </p:txBody>
      </p:sp>
    </p:spTree>
    <p:extLst>
      <p:ext uri="{BB962C8B-B14F-4D97-AF65-F5344CB8AC3E}">
        <p14:creationId xmlns:p14="http://schemas.microsoft.com/office/powerpoint/2010/main" val="19763294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49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bwMode="auto">
          <a:xfrm>
            <a:off x="5943600" y="2415367"/>
            <a:ext cx="304800" cy="201579"/>
          </a:xfrm>
          <a:prstGeom prst="rect">
            <a:avLst/>
          </a:prstGeom>
          <a:noFill/>
          <a:ln w="571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a:ln>
                <a:noFill/>
              </a:ln>
              <a:solidFill>
                <a:schemeClr val="tx1"/>
              </a:solidFill>
              <a:effectLst/>
              <a:latin typeface="Arial" charset="0"/>
            </a:endParaRPr>
          </a:p>
        </p:txBody>
      </p:sp>
      <p:sp>
        <p:nvSpPr>
          <p:cNvPr id="5" name="TextBox 4"/>
          <p:cNvSpPr txBox="1"/>
          <p:nvPr/>
        </p:nvSpPr>
        <p:spPr>
          <a:xfrm>
            <a:off x="0" y="4781550"/>
            <a:ext cx="9144000" cy="369332"/>
          </a:xfrm>
          <a:prstGeom prst="rect">
            <a:avLst/>
          </a:prstGeom>
          <a:solidFill>
            <a:schemeClr val="accent1"/>
          </a:solidFill>
          <a:ln w="57150">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solidFill>
                  <a:schemeClr val="bg1"/>
                </a:solidFill>
              </a:rPr>
              <a:t>Select the Add Position icon to add a new related position to that role.</a:t>
            </a:r>
            <a:endParaRPr lang="en-US" dirty="0">
              <a:solidFill>
                <a:schemeClr val="bg1"/>
              </a:solidFill>
            </a:endParaRPr>
          </a:p>
        </p:txBody>
      </p:sp>
    </p:spTree>
    <p:extLst>
      <p:ext uri="{BB962C8B-B14F-4D97-AF65-F5344CB8AC3E}">
        <p14:creationId xmlns:p14="http://schemas.microsoft.com/office/powerpoint/2010/main" val="19763294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44001" cy="497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bwMode="auto">
          <a:xfrm>
            <a:off x="3886199" y="2217771"/>
            <a:ext cx="762001" cy="201579"/>
          </a:xfrm>
          <a:prstGeom prst="rect">
            <a:avLst/>
          </a:prstGeom>
          <a:noFill/>
          <a:ln w="571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a:ln>
                <a:noFill/>
              </a:ln>
              <a:solidFill>
                <a:schemeClr val="tx1"/>
              </a:solidFill>
              <a:effectLst/>
              <a:latin typeface="Arial" charset="0"/>
            </a:endParaRPr>
          </a:p>
        </p:txBody>
      </p:sp>
      <p:sp>
        <p:nvSpPr>
          <p:cNvPr id="4" name="TextBox 3"/>
          <p:cNvSpPr txBox="1"/>
          <p:nvPr/>
        </p:nvSpPr>
        <p:spPr>
          <a:xfrm>
            <a:off x="0" y="4781550"/>
            <a:ext cx="9144000" cy="369332"/>
          </a:xfrm>
          <a:prstGeom prst="rect">
            <a:avLst/>
          </a:prstGeom>
          <a:solidFill>
            <a:schemeClr val="accent1"/>
          </a:solidFill>
          <a:ln w="57150">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solidFill>
                  <a:schemeClr val="bg1"/>
                </a:solidFill>
              </a:rPr>
              <a:t>Click Name to organize the list in alphabetical order.</a:t>
            </a:r>
            <a:endParaRPr lang="en-US" dirty="0">
              <a:solidFill>
                <a:schemeClr val="bg1"/>
              </a:solidFill>
            </a:endParaRPr>
          </a:p>
        </p:txBody>
      </p:sp>
    </p:spTree>
    <p:extLst>
      <p:ext uri="{BB962C8B-B14F-4D97-AF65-F5344CB8AC3E}">
        <p14:creationId xmlns:p14="http://schemas.microsoft.com/office/powerpoint/2010/main" val="12063705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4986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bwMode="auto">
          <a:xfrm>
            <a:off x="5105400" y="2272540"/>
            <a:ext cx="228600" cy="299209"/>
          </a:xfrm>
          <a:prstGeom prst="rect">
            <a:avLst/>
          </a:prstGeom>
          <a:noFill/>
          <a:ln w="571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a:ln>
                <a:noFill/>
              </a:ln>
              <a:solidFill>
                <a:schemeClr val="tx1"/>
              </a:solidFill>
              <a:effectLst/>
              <a:latin typeface="Arial" charset="0"/>
            </a:endParaRPr>
          </a:p>
        </p:txBody>
      </p:sp>
      <p:sp>
        <p:nvSpPr>
          <p:cNvPr id="4" name="TextBox 3"/>
          <p:cNvSpPr txBox="1"/>
          <p:nvPr/>
        </p:nvSpPr>
        <p:spPr>
          <a:xfrm>
            <a:off x="0" y="4781550"/>
            <a:ext cx="9144000" cy="369332"/>
          </a:xfrm>
          <a:prstGeom prst="rect">
            <a:avLst/>
          </a:prstGeom>
          <a:solidFill>
            <a:schemeClr val="accent1"/>
          </a:solidFill>
          <a:ln w="57150">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solidFill>
                  <a:schemeClr val="bg1"/>
                </a:solidFill>
              </a:rPr>
              <a:t>Scroll down to find the position you want to add.</a:t>
            </a:r>
            <a:endParaRPr lang="en-US" dirty="0">
              <a:solidFill>
                <a:schemeClr val="bg1"/>
              </a:solidFill>
            </a:endParaRPr>
          </a:p>
        </p:txBody>
      </p:sp>
    </p:spTree>
    <p:extLst>
      <p:ext uri="{BB962C8B-B14F-4D97-AF65-F5344CB8AC3E}">
        <p14:creationId xmlns:p14="http://schemas.microsoft.com/office/powerpoint/2010/main" val="9598412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4980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0" y="4781550"/>
            <a:ext cx="9144000" cy="369332"/>
          </a:xfrm>
          <a:prstGeom prst="rect">
            <a:avLst/>
          </a:prstGeom>
          <a:solidFill>
            <a:schemeClr val="accent1"/>
          </a:solidFill>
          <a:ln w="57150">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solidFill>
                  <a:schemeClr val="bg1"/>
                </a:solidFill>
              </a:rPr>
              <a:t>Select the Physician – Neurologist position.</a:t>
            </a:r>
            <a:endParaRPr lang="en-US" dirty="0">
              <a:solidFill>
                <a:schemeClr val="bg1"/>
              </a:solidFill>
            </a:endParaRPr>
          </a:p>
        </p:txBody>
      </p:sp>
    </p:spTree>
    <p:extLst>
      <p:ext uri="{BB962C8B-B14F-4D97-AF65-F5344CB8AC3E}">
        <p14:creationId xmlns:p14="http://schemas.microsoft.com/office/powerpoint/2010/main" val="9598412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4980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0" y="4239220"/>
            <a:ext cx="9144000" cy="923330"/>
          </a:xfrm>
          <a:prstGeom prst="rect">
            <a:avLst/>
          </a:prstGeom>
          <a:solidFill>
            <a:schemeClr val="accent1"/>
          </a:solidFill>
          <a:ln w="57150">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solidFill>
                  <a:schemeClr val="bg1"/>
                </a:solidFill>
              </a:rPr>
              <a:t>The Physician – Neurologist position is added to related positions. Select Apply. Users in the Physician – Neurologist position can now switch among all other related positions of that role. Users in the other related positions can now switch to Physician – Neurologist.</a:t>
            </a:r>
            <a:endParaRPr lang="en-US" dirty="0">
              <a:solidFill>
                <a:schemeClr val="bg1"/>
              </a:solidFill>
            </a:endParaRPr>
          </a:p>
        </p:txBody>
      </p:sp>
      <p:sp>
        <p:nvSpPr>
          <p:cNvPr id="5" name="Rectangle 4"/>
          <p:cNvSpPr/>
          <p:nvPr/>
        </p:nvSpPr>
        <p:spPr bwMode="auto">
          <a:xfrm>
            <a:off x="5943600" y="3867150"/>
            <a:ext cx="533400" cy="299209"/>
          </a:xfrm>
          <a:prstGeom prst="rect">
            <a:avLst/>
          </a:prstGeom>
          <a:noFill/>
          <a:ln w="571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9598412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HNAUser</a:t>
            </a:r>
            <a:endParaRPr lang="en-US" dirty="0"/>
          </a:p>
        </p:txBody>
      </p:sp>
      <p:sp>
        <p:nvSpPr>
          <p:cNvPr id="3" name="Subtitle 2"/>
          <p:cNvSpPr>
            <a:spLocks noGrp="1"/>
          </p:cNvSpPr>
          <p:nvPr>
            <p:ph type="subTitle" idx="1"/>
          </p:nvPr>
        </p:nvSpPr>
        <p:spPr/>
        <p:txBody>
          <a:bodyPr/>
          <a:lstStyle/>
          <a:p>
            <a:r>
              <a:rPr lang="en-US" dirty="0" smtClean="0"/>
              <a:t>Configure </a:t>
            </a:r>
            <a:r>
              <a:rPr lang="en-US" dirty="0" err="1" smtClean="0"/>
              <a:t>MyExperience</a:t>
            </a:r>
            <a:r>
              <a:rPr lang="en-US" dirty="0" smtClean="0"/>
              <a:t> at the User Level</a:t>
            </a:r>
            <a:endParaRPr lang="en-US" dirty="0"/>
          </a:p>
        </p:txBody>
      </p:sp>
    </p:spTree>
    <p:extLst>
      <p:ext uri="{BB962C8B-B14F-4D97-AF65-F5344CB8AC3E}">
        <p14:creationId xmlns:p14="http://schemas.microsoft.com/office/powerpoint/2010/main" val="9603180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0"/>
            <a:ext cx="9144000" cy="4909607"/>
          </a:xfrm>
          <a:prstGeom prst="rect">
            <a:avLst/>
          </a:prstGeom>
        </p:spPr>
      </p:pic>
      <p:sp>
        <p:nvSpPr>
          <p:cNvPr id="4" name="TextBox 3"/>
          <p:cNvSpPr txBox="1"/>
          <p:nvPr/>
        </p:nvSpPr>
        <p:spPr>
          <a:xfrm>
            <a:off x="0" y="4497169"/>
            <a:ext cx="9144000" cy="646331"/>
          </a:xfrm>
          <a:prstGeom prst="rect">
            <a:avLst/>
          </a:prstGeom>
          <a:solidFill>
            <a:schemeClr val="accent1"/>
          </a:solidFill>
          <a:ln w="57150">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solidFill>
                  <a:schemeClr val="bg1"/>
                </a:solidFill>
              </a:rPr>
              <a:t>Configuring </a:t>
            </a:r>
            <a:r>
              <a:rPr lang="en-US" dirty="0" err="1" smtClean="0">
                <a:solidFill>
                  <a:schemeClr val="bg1"/>
                </a:solidFill>
              </a:rPr>
              <a:t>MyExperience</a:t>
            </a:r>
            <a:r>
              <a:rPr lang="en-US" dirty="0" smtClean="0">
                <a:solidFill>
                  <a:schemeClr val="bg1"/>
                </a:solidFill>
              </a:rPr>
              <a:t> at the user level can enable only specific users to switch among positions related to the user’s role. First, open Role Type Management.</a:t>
            </a:r>
            <a:endParaRPr lang="en-US" dirty="0">
              <a:solidFill>
                <a:schemeClr val="bg1"/>
              </a:solidFill>
            </a:endParaRPr>
          </a:p>
        </p:txBody>
      </p:sp>
    </p:spTree>
    <p:extLst>
      <p:ext uri="{BB962C8B-B14F-4D97-AF65-F5344CB8AC3E}">
        <p14:creationId xmlns:p14="http://schemas.microsoft.com/office/powerpoint/2010/main" val="18036466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0"/>
            <a:ext cx="9144000" cy="4909607"/>
          </a:xfrm>
          <a:prstGeom prst="rect">
            <a:avLst/>
          </a:prstGeom>
        </p:spPr>
      </p:pic>
      <p:sp>
        <p:nvSpPr>
          <p:cNvPr id="4" name="TextBox 3"/>
          <p:cNvSpPr txBox="1"/>
          <p:nvPr/>
        </p:nvSpPr>
        <p:spPr>
          <a:xfrm>
            <a:off x="0" y="4497169"/>
            <a:ext cx="9144000" cy="646331"/>
          </a:xfrm>
          <a:prstGeom prst="rect">
            <a:avLst/>
          </a:prstGeom>
          <a:solidFill>
            <a:schemeClr val="accent1"/>
          </a:solidFill>
          <a:ln w="57150">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solidFill>
                  <a:schemeClr val="bg1"/>
                </a:solidFill>
              </a:rPr>
              <a:t>Select the role you want to assign users to. Under the General tab, click the paper icon to add an Organization.</a:t>
            </a:r>
            <a:endParaRPr lang="en-US" dirty="0">
              <a:solidFill>
                <a:schemeClr val="bg1"/>
              </a:solidFill>
            </a:endParaRPr>
          </a:p>
        </p:txBody>
      </p:sp>
      <p:sp>
        <p:nvSpPr>
          <p:cNvPr id="5" name="Rectangle 4"/>
          <p:cNvSpPr/>
          <p:nvPr/>
        </p:nvSpPr>
        <p:spPr bwMode="auto">
          <a:xfrm>
            <a:off x="5562600" y="2343150"/>
            <a:ext cx="304800" cy="261257"/>
          </a:xfrm>
          <a:prstGeom prst="rect">
            <a:avLst/>
          </a:prstGeom>
          <a:noFill/>
          <a:ln w="571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7760758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0" y="0"/>
            <a:ext cx="9144000" cy="4909607"/>
          </a:xfrm>
          <a:prstGeom prst="rect">
            <a:avLst/>
          </a:prstGeom>
        </p:spPr>
      </p:pic>
      <p:sp>
        <p:nvSpPr>
          <p:cNvPr id="4" name="TextBox 3"/>
          <p:cNvSpPr txBox="1"/>
          <p:nvPr/>
        </p:nvSpPr>
        <p:spPr>
          <a:xfrm>
            <a:off x="0" y="4781550"/>
            <a:ext cx="9144000" cy="369332"/>
          </a:xfrm>
          <a:prstGeom prst="rect">
            <a:avLst/>
          </a:prstGeom>
          <a:solidFill>
            <a:schemeClr val="accent1"/>
          </a:solidFill>
          <a:ln w="57150">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solidFill>
                  <a:schemeClr val="bg1"/>
                </a:solidFill>
              </a:rPr>
              <a:t>Select the appropriate location for the role and click OK.</a:t>
            </a:r>
            <a:endParaRPr lang="en-US" dirty="0">
              <a:solidFill>
                <a:schemeClr val="bg1"/>
              </a:solidFill>
            </a:endParaRPr>
          </a:p>
        </p:txBody>
      </p:sp>
      <p:sp>
        <p:nvSpPr>
          <p:cNvPr id="5" name="Rectangle 4"/>
          <p:cNvSpPr/>
          <p:nvPr/>
        </p:nvSpPr>
        <p:spPr bwMode="auto">
          <a:xfrm>
            <a:off x="4343400" y="3333750"/>
            <a:ext cx="533400" cy="299209"/>
          </a:xfrm>
          <a:prstGeom prst="rect">
            <a:avLst/>
          </a:prstGeom>
          <a:noFill/>
          <a:ln w="571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1665745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MyExperience User Console</a:t>
            </a:r>
            <a:endParaRPr lang="en-US" dirty="0"/>
          </a:p>
        </p:txBody>
      </p:sp>
      <p:sp>
        <p:nvSpPr>
          <p:cNvPr id="3" name="Subtitle 2"/>
          <p:cNvSpPr>
            <a:spLocks noGrp="1"/>
          </p:cNvSpPr>
          <p:nvPr>
            <p:ph type="subTitle" idx="1"/>
          </p:nvPr>
        </p:nvSpPr>
        <p:spPr>
          <a:xfrm>
            <a:off x="181156" y="2994451"/>
            <a:ext cx="6829244" cy="203800"/>
          </a:xfrm>
        </p:spPr>
        <p:txBody>
          <a:bodyPr/>
          <a:lstStyle/>
          <a:p>
            <a:r>
              <a:rPr lang="en-US" dirty="0" smtClean="0"/>
              <a:t>End users switch positions, default views and </a:t>
            </a:r>
            <a:r>
              <a:rPr lang="en-US" dirty="0" err="1" smtClean="0"/>
              <a:t>MPage</a:t>
            </a:r>
            <a:r>
              <a:rPr lang="en-US" dirty="0" smtClean="0"/>
              <a:t> views from within PowerChart</a:t>
            </a:r>
            <a:endParaRPr lang="en-US" dirty="0"/>
          </a:p>
        </p:txBody>
      </p:sp>
    </p:spTree>
    <p:extLst>
      <p:ext uri="{BB962C8B-B14F-4D97-AF65-F5344CB8AC3E}">
        <p14:creationId xmlns:p14="http://schemas.microsoft.com/office/powerpoint/2010/main" val="13345930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9144000" cy="4948250"/>
          </a:xfrm>
          <a:prstGeom prst="rect">
            <a:avLst/>
          </a:prstGeom>
        </p:spPr>
      </p:pic>
      <p:sp>
        <p:nvSpPr>
          <p:cNvPr id="4" name="TextBox 3"/>
          <p:cNvSpPr txBox="1"/>
          <p:nvPr/>
        </p:nvSpPr>
        <p:spPr>
          <a:xfrm>
            <a:off x="0" y="4781550"/>
            <a:ext cx="9144000" cy="369332"/>
          </a:xfrm>
          <a:prstGeom prst="rect">
            <a:avLst/>
          </a:prstGeom>
          <a:solidFill>
            <a:schemeClr val="accent1"/>
          </a:solidFill>
          <a:ln w="57150">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solidFill>
                  <a:schemeClr val="bg1"/>
                </a:solidFill>
              </a:rPr>
              <a:t>Search for the user you want to assign to the role. Right click on the user.</a:t>
            </a:r>
            <a:endParaRPr lang="en-US" dirty="0">
              <a:solidFill>
                <a:schemeClr val="bg1"/>
              </a:solidFill>
            </a:endParaRPr>
          </a:p>
        </p:txBody>
      </p:sp>
    </p:spTree>
    <p:extLst>
      <p:ext uri="{BB962C8B-B14F-4D97-AF65-F5344CB8AC3E}">
        <p14:creationId xmlns:p14="http://schemas.microsoft.com/office/powerpoint/2010/main" val="36688115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0" y="0"/>
            <a:ext cx="9144000" cy="4923692"/>
          </a:xfrm>
          <a:prstGeom prst="rect">
            <a:avLst/>
          </a:prstGeom>
        </p:spPr>
      </p:pic>
      <p:sp>
        <p:nvSpPr>
          <p:cNvPr id="3" name="Rectangle 2"/>
          <p:cNvSpPr/>
          <p:nvPr/>
        </p:nvSpPr>
        <p:spPr bwMode="auto">
          <a:xfrm>
            <a:off x="304800" y="2522571"/>
            <a:ext cx="1219200" cy="201579"/>
          </a:xfrm>
          <a:prstGeom prst="rect">
            <a:avLst/>
          </a:prstGeom>
          <a:noFill/>
          <a:ln w="571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a:ln>
                <a:noFill/>
              </a:ln>
              <a:solidFill>
                <a:schemeClr val="tx1"/>
              </a:solidFill>
              <a:effectLst/>
              <a:latin typeface="Arial" charset="0"/>
            </a:endParaRPr>
          </a:p>
        </p:txBody>
      </p:sp>
      <p:sp>
        <p:nvSpPr>
          <p:cNvPr id="4" name="TextBox 3"/>
          <p:cNvSpPr txBox="1"/>
          <p:nvPr/>
        </p:nvSpPr>
        <p:spPr>
          <a:xfrm>
            <a:off x="0" y="4781550"/>
            <a:ext cx="9144000" cy="369332"/>
          </a:xfrm>
          <a:prstGeom prst="rect">
            <a:avLst/>
          </a:prstGeom>
          <a:solidFill>
            <a:schemeClr val="accent1"/>
          </a:solidFill>
          <a:ln w="57150">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solidFill>
                  <a:schemeClr val="bg1"/>
                </a:solidFill>
              </a:rPr>
              <a:t>Select Personnel Role from the menu.</a:t>
            </a:r>
            <a:endParaRPr lang="en-US" dirty="0">
              <a:solidFill>
                <a:schemeClr val="bg1"/>
              </a:solidFill>
            </a:endParaRPr>
          </a:p>
        </p:txBody>
      </p:sp>
    </p:spTree>
    <p:extLst>
      <p:ext uri="{BB962C8B-B14F-4D97-AF65-F5344CB8AC3E}">
        <p14:creationId xmlns:p14="http://schemas.microsoft.com/office/powerpoint/2010/main" val="2023650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0" y="0"/>
            <a:ext cx="9144000" cy="4921052"/>
          </a:xfrm>
          <a:prstGeom prst="rect">
            <a:avLst/>
          </a:prstGeom>
        </p:spPr>
      </p:pic>
      <p:sp>
        <p:nvSpPr>
          <p:cNvPr id="4" name="TextBox 3"/>
          <p:cNvSpPr txBox="1"/>
          <p:nvPr/>
        </p:nvSpPr>
        <p:spPr>
          <a:xfrm>
            <a:off x="0" y="4781550"/>
            <a:ext cx="9144000" cy="369332"/>
          </a:xfrm>
          <a:prstGeom prst="rect">
            <a:avLst/>
          </a:prstGeom>
          <a:solidFill>
            <a:schemeClr val="accent1"/>
          </a:solidFill>
          <a:ln w="57150">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solidFill>
                  <a:schemeClr val="bg1"/>
                </a:solidFill>
              </a:rPr>
              <a:t>In the Roles and Responsibilities window, click the New icon.</a:t>
            </a:r>
            <a:endParaRPr lang="en-US" dirty="0">
              <a:solidFill>
                <a:schemeClr val="bg1"/>
              </a:solidFill>
            </a:endParaRPr>
          </a:p>
        </p:txBody>
      </p:sp>
      <p:sp>
        <p:nvSpPr>
          <p:cNvPr id="5" name="Rectangle 4"/>
          <p:cNvSpPr/>
          <p:nvPr/>
        </p:nvSpPr>
        <p:spPr bwMode="auto">
          <a:xfrm>
            <a:off x="4114800" y="1379571"/>
            <a:ext cx="228600" cy="201579"/>
          </a:xfrm>
          <a:prstGeom prst="rect">
            <a:avLst/>
          </a:prstGeom>
          <a:noFill/>
          <a:ln w="571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1367519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9144000" cy="4915330"/>
          </a:xfrm>
          <a:prstGeom prst="rect">
            <a:avLst/>
          </a:prstGeom>
        </p:spPr>
      </p:pic>
      <p:sp>
        <p:nvSpPr>
          <p:cNvPr id="4" name="TextBox 3"/>
          <p:cNvSpPr txBox="1"/>
          <p:nvPr/>
        </p:nvSpPr>
        <p:spPr>
          <a:xfrm>
            <a:off x="0" y="4487888"/>
            <a:ext cx="9144000" cy="646331"/>
          </a:xfrm>
          <a:prstGeom prst="rect">
            <a:avLst/>
          </a:prstGeom>
          <a:solidFill>
            <a:schemeClr val="accent1"/>
          </a:solidFill>
          <a:ln w="57150">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solidFill>
                  <a:schemeClr val="bg1"/>
                </a:solidFill>
              </a:rPr>
              <a:t>All the active roles with organizations added to them appear here. Check the role(s) to assign to the user. </a:t>
            </a:r>
            <a:endParaRPr lang="en-US" dirty="0">
              <a:solidFill>
                <a:schemeClr val="bg1"/>
              </a:solidFill>
            </a:endParaRPr>
          </a:p>
        </p:txBody>
      </p:sp>
    </p:spTree>
    <p:extLst>
      <p:ext uri="{BB962C8B-B14F-4D97-AF65-F5344CB8AC3E}">
        <p14:creationId xmlns:p14="http://schemas.microsoft.com/office/powerpoint/2010/main" val="20573900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0" y="0"/>
            <a:ext cx="9144000" cy="4915329"/>
          </a:xfrm>
          <a:prstGeom prst="rect">
            <a:avLst/>
          </a:prstGeom>
        </p:spPr>
      </p:pic>
      <p:sp>
        <p:nvSpPr>
          <p:cNvPr id="4" name="TextBox 3"/>
          <p:cNvSpPr txBox="1"/>
          <p:nvPr/>
        </p:nvSpPr>
        <p:spPr>
          <a:xfrm>
            <a:off x="0" y="4781550"/>
            <a:ext cx="9144000" cy="369332"/>
          </a:xfrm>
          <a:prstGeom prst="rect">
            <a:avLst/>
          </a:prstGeom>
          <a:solidFill>
            <a:schemeClr val="accent1"/>
          </a:solidFill>
          <a:ln w="57150">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solidFill>
                  <a:schemeClr val="bg1"/>
                </a:solidFill>
              </a:rPr>
              <a:t>Select OK. The user is now assigned to this role.</a:t>
            </a:r>
            <a:endParaRPr lang="en-US" dirty="0">
              <a:solidFill>
                <a:schemeClr val="bg1"/>
              </a:solidFill>
            </a:endParaRPr>
          </a:p>
        </p:txBody>
      </p:sp>
      <p:sp>
        <p:nvSpPr>
          <p:cNvPr id="5" name="Rectangle 4"/>
          <p:cNvSpPr/>
          <p:nvPr/>
        </p:nvSpPr>
        <p:spPr bwMode="auto">
          <a:xfrm>
            <a:off x="4267200" y="3790950"/>
            <a:ext cx="571500" cy="223009"/>
          </a:xfrm>
          <a:prstGeom prst="rect">
            <a:avLst/>
          </a:prstGeom>
          <a:noFill/>
          <a:ln w="571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6828825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MPages</a:t>
            </a:r>
            <a:r>
              <a:rPr lang="en-US" dirty="0" smtClean="0"/>
              <a:t> Definition Manager</a:t>
            </a:r>
            <a:endParaRPr lang="en-US" dirty="0"/>
          </a:p>
        </p:txBody>
      </p:sp>
      <p:sp>
        <p:nvSpPr>
          <p:cNvPr id="3" name="Subtitle 2"/>
          <p:cNvSpPr>
            <a:spLocks noGrp="1"/>
          </p:cNvSpPr>
          <p:nvPr>
            <p:ph type="subTitle" idx="1"/>
          </p:nvPr>
        </p:nvSpPr>
        <p:spPr>
          <a:xfrm>
            <a:off x="181156" y="2994451"/>
            <a:ext cx="6372044" cy="203800"/>
          </a:xfrm>
        </p:spPr>
        <p:txBody>
          <a:bodyPr/>
          <a:lstStyle/>
          <a:p>
            <a:r>
              <a:rPr lang="en-US" dirty="0" smtClean="0"/>
              <a:t>Define all </a:t>
            </a:r>
            <a:r>
              <a:rPr lang="en-US" dirty="0" err="1" smtClean="0"/>
              <a:t>MPages</a:t>
            </a:r>
            <a:r>
              <a:rPr lang="en-US" dirty="0" smtClean="0"/>
              <a:t> that you will allow users to switch among in </a:t>
            </a:r>
            <a:r>
              <a:rPr lang="en-US" dirty="0" err="1" smtClean="0"/>
              <a:t>MyExperience</a:t>
            </a:r>
            <a:r>
              <a:rPr lang="en-US" dirty="0" smtClean="0"/>
              <a:t>.</a:t>
            </a:r>
            <a:endParaRPr lang="en-US" dirty="0"/>
          </a:p>
        </p:txBody>
      </p:sp>
    </p:spTree>
    <p:extLst>
      <p:ext uri="{BB962C8B-B14F-4D97-AF65-F5344CB8AC3E}">
        <p14:creationId xmlns:p14="http://schemas.microsoft.com/office/powerpoint/2010/main" val="23617181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0"/>
            <a:ext cx="9144000" cy="4948249"/>
          </a:xfrm>
          <a:prstGeom prst="rect">
            <a:avLst/>
          </a:prstGeom>
        </p:spPr>
      </p:pic>
      <p:sp>
        <p:nvSpPr>
          <p:cNvPr id="4" name="TextBox 3"/>
          <p:cNvSpPr txBox="1"/>
          <p:nvPr/>
        </p:nvSpPr>
        <p:spPr>
          <a:xfrm>
            <a:off x="0" y="4781550"/>
            <a:ext cx="9144000" cy="369332"/>
          </a:xfrm>
          <a:prstGeom prst="rect">
            <a:avLst/>
          </a:prstGeom>
          <a:solidFill>
            <a:schemeClr val="accent1"/>
          </a:solidFill>
          <a:ln w="57150">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err="1" smtClean="0">
                <a:solidFill>
                  <a:schemeClr val="bg1"/>
                </a:solidFill>
              </a:rPr>
              <a:t>MPages</a:t>
            </a:r>
            <a:r>
              <a:rPr lang="en-US" dirty="0" smtClean="0">
                <a:solidFill>
                  <a:schemeClr val="bg1"/>
                </a:solidFill>
              </a:rPr>
              <a:t> Definition Manager is accessed through Configuration Manager.</a:t>
            </a:r>
            <a:endParaRPr lang="en-US" dirty="0">
              <a:solidFill>
                <a:schemeClr val="bg1"/>
              </a:solidFill>
            </a:endParaRPr>
          </a:p>
        </p:txBody>
      </p:sp>
      <p:sp>
        <p:nvSpPr>
          <p:cNvPr id="5" name="Rectangle 4"/>
          <p:cNvSpPr/>
          <p:nvPr/>
        </p:nvSpPr>
        <p:spPr bwMode="auto">
          <a:xfrm>
            <a:off x="228600" y="742950"/>
            <a:ext cx="1066800" cy="228600"/>
          </a:xfrm>
          <a:prstGeom prst="rect">
            <a:avLst/>
          </a:prstGeom>
          <a:noFill/>
          <a:ln w="571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6061914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0"/>
            <a:ext cx="9144000" cy="4948249"/>
          </a:xfrm>
          <a:prstGeom prst="rect">
            <a:avLst/>
          </a:prstGeom>
        </p:spPr>
      </p:pic>
      <p:sp>
        <p:nvSpPr>
          <p:cNvPr id="4" name="TextBox 3"/>
          <p:cNvSpPr txBox="1"/>
          <p:nvPr/>
        </p:nvSpPr>
        <p:spPr>
          <a:xfrm>
            <a:off x="0" y="4781550"/>
            <a:ext cx="9144000" cy="369332"/>
          </a:xfrm>
          <a:prstGeom prst="rect">
            <a:avLst/>
          </a:prstGeom>
          <a:solidFill>
            <a:schemeClr val="accent1"/>
          </a:solidFill>
          <a:ln w="57150">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solidFill>
                  <a:schemeClr val="bg1"/>
                </a:solidFill>
              </a:rPr>
              <a:t>This utility is like a library where you enter the names and parameters for </a:t>
            </a:r>
            <a:r>
              <a:rPr lang="en-US" dirty="0" err="1" smtClean="0">
                <a:solidFill>
                  <a:schemeClr val="bg1"/>
                </a:solidFill>
              </a:rPr>
              <a:t>MPages</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16794564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3604"/>
            <a:ext cx="9144000" cy="4948249"/>
          </a:xfrm>
          <a:prstGeom prst="rect">
            <a:avLst/>
          </a:prstGeom>
        </p:spPr>
      </p:pic>
      <p:sp>
        <p:nvSpPr>
          <p:cNvPr id="4" name="TextBox 3"/>
          <p:cNvSpPr txBox="1"/>
          <p:nvPr/>
        </p:nvSpPr>
        <p:spPr>
          <a:xfrm>
            <a:off x="0" y="4781550"/>
            <a:ext cx="9144000" cy="369332"/>
          </a:xfrm>
          <a:prstGeom prst="rect">
            <a:avLst/>
          </a:prstGeom>
          <a:solidFill>
            <a:schemeClr val="accent1"/>
          </a:solidFill>
          <a:ln w="57150">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solidFill>
                  <a:schemeClr val="bg1"/>
                </a:solidFill>
              </a:rPr>
              <a:t>Select Add Row. Enter all information. </a:t>
            </a:r>
            <a:r>
              <a:rPr lang="en-US" dirty="0" err="1" smtClean="0">
                <a:solidFill>
                  <a:schemeClr val="bg1"/>
                </a:solidFill>
              </a:rPr>
              <a:t>MPage</a:t>
            </a:r>
            <a:r>
              <a:rPr lang="en-US" dirty="0" smtClean="0">
                <a:solidFill>
                  <a:schemeClr val="bg1"/>
                </a:solidFill>
              </a:rPr>
              <a:t> identifier must be unique.</a:t>
            </a:r>
            <a:endParaRPr lang="en-US" dirty="0">
              <a:solidFill>
                <a:schemeClr val="bg1"/>
              </a:solidFill>
            </a:endParaRPr>
          </a:p>
        </p:txBody>
      </p:sp>
    </p:spTree>
    <p:extLst>
      <p:ext uri="{BB962C8B-B14F-4D97-AF65-F5344CB8AC3E}">
        <p14:creationId xmlns:p14="http://schemas.microsoft.com/office/powerpoint/2010/main" val="3330282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1"/>
            <a:ext cx="9144000" cy="4948249"/>
          </a:xfrm>
          <a:prstGeom prst="rect">
            <a:avLst/>
          </a:prstGeom>
        </p:spPr>
      </p:pic>
      <p:sp>
        <p:nvSpPr>
          <p:cNvPr id="4" name="TextBox 3"/>
          <p:cNvSpPr txBox="1"/>
          <p:nvPr/>
        </p:nvSpPr>
        <p:spPr>
          <a:xfrm>
            <a:off x="0" y="4781550"/>
            <a:ext cx="9144000" cy="369332"/>
          </a:xfrm>
          <a:prstGeom prst="rect">
            <a:avLst/>
          </a:prstGeom>
          <a:solidFill>
            <a:schemeClr val="accent1"/>
          </a:solidFill>
          <a:ln w="57150">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solidFill>
                  <a:schemeClr val="bg1"/>
                </a:solidFill>
              </a:rPr>
              <a:t>Select Preview.</a:t>
            </a:r>
            <a:endParaRPr lang="en-US" dirty="0">
              <a:solidFill>
                <a:schemeClr val="bg1"/>
              </a:solidFill>
            </a:endParaRPr>
          </a:p>
        </p:txBody>
      </p:sp>
      <p:sp>
        <p:nvSpPr>
          <p:cNvPr id="5" name="Rectangle 4"/>
          <p:cNvSpPr/>
          <p:nvPr/>
        </p:nvSpPr>
        <p:spPr bwMode="auto">
          <a:xfrm>
            <a:off x="8610600" y="3105151"/>
            <a:ext cx="457200" cy="228600"/>
          </a:xfrm>
          <a:prstGeom prst="rect">
            <a:avLst/>
          </a:prstGeom>
          <a:noFill/>
          <a:ln w="571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5811545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01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bwMode="auto">
          <a:xfrm>
            <a:off x="5257800" y="209550"/>
            <a:ext cx="685800" cy="304800"/>
          </a:xfrm>
          <a:prstGeom prst="rect">
            <a:avLst/>
          </a:prstGeom>
          <a:noFill/>
          <a:ln w="571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dirty="0">
              <a:ln>
                <a:noFill/>
              </a:ln>
              <a:solidFill>
                <a:schemeClr val="tx1"/>
              </a:solidFill>
              <a:effectLst/>
              <a:latin typeface="Arial" charset="0"/>
            </a:endParaRPr>
          </a:p>
        </p:txBody>
      </p:sp>
      <p:sp>
        <p:nvSpPr>
          <p:cNvPr id="3" name="TextBox 2"/>
          <p:cNvSpPr txBox="1"/>
          <p:nvPr/>
        </p:nvSpPr>
        <p:spPr>
          <a:xfrm>
            <a:off x="0" y="4558725"/>
            <a:ext cx="9144000" cy="584775"/>
          </a:xfrm>
          <a:prstGeom prst="rect">
            <a:avLst/>
          </a:prstGeom>
          <a:solidFill>
            <a:schemeClr val="accent1"/>
          </a:solidFill>
          <a:ln w="57150">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600" dirty="0" smtClean="0">
                <a:solidFill>
                  <a:schemeClr val="bg1"/>
                </a:solidFill>
              </a:rPr>
              <a:t>Dr. Tension logs in. The default organizer view is Ambulatory Organizer. Click the </a:t>
            </a:r>
            <a:r>
              <a:rPr lang="en-US" sz="1600" dirty="0" err="1" smtClean="0">
                <a:solidFill>
                  <a:schemeClr val="bg1"/>
                </a:solidFill>
              </a:rPr>
              <a:t>MyExperience</a:t>
            </a:r>
            <a:r>
              <a:rPr lang="en-US" sz="1600" dirty="0" smtClean="0">
                <a:solidFill>
                  <a:schemeClr val="bg1"/>
                </a:solidFill>
              </a:rPr>
              <a:t> organizer level </a:t>
            </a:r>
            <a:r>
              <a:rPr lang="en-US" sz="1600" dirty="0" err="1" smtClean="0">
                <a:solidFill>
                  <a:schemeClr val="bg1"/>
                </a:solidFill>
              </a:rPr>
              <a:t>MPage</a:t>
            </a:r>
            <a:r>
              <a:rPr lang="en-US" sz="1600" dirty="0" smtClean="0">
                <a:solidFill>
                  <a:schemeClr val="bg1"/>
                </a:solidFill>
              </a:rPr>
              <a:t> in the organizer toolbar.</a:t>
            </a:r>
            <a:endParaRPr lang="en-US" sz="1600" dirty="0">
              <a:solidFill>
                <a:schemeClr val="bg1"/>
              </a:solidFill>
            </a:endParaRPr>
          </a:p>
        </p:txBody>
      </p:sp>
    </p:spTree>
    <p:extLst>
      <p:ext uri="{BB962C8B-B14F-4D97-AF65-F5344CB8AC3E}">
        <p14:creationId xmlns:p14="http://schemas.microsoft.com/office/powerpoint/2010/main" val="28652912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0" y="7723"/>
            <a:ext cx="9144000" cy="4915329"/>
          </a:xfrm>
          <a:prstGeom prst="rect">
            <a:avLst/>
          </a:prstGeom>
        </p:spPr>
      </p:pic>
      <p:sp>
        <p:nvSpPr>
          <p:cNvPr id="4" name="TextBox 3"/>
          <p:cNvSpPr txBox="1"/>
          <p:nvPr/>
        </p:nvSpPr>
        <p:spPr>
          <a:xfrm>
            <a:off x="0" y="4220170"/>
            <a:ext cx="9144000" cy="923330"/>
          </a:xfrm>
          <a:prstGeom prst="rect">
            <a:avLst/>
          </a:prstGeom>
          <a:solidFill>
            <a:schemeClr val="accent1"/>
          </a:solidFill>
          <a:ln w="57150">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solidFill>
                  <a:schemeClr val="bg1"/>
                </a:solidFill>
              </a:rPr>
              <a:t>Check to make sure the </a:t>
            </a:r>
            <a:r>
              <a:rPr lang="en-US" dirty="0" err="1" smtClean="0">
                <a:solidFill>
                  <a:schemeClr val="bg1"/>
                </a:solidFill>
              </a:rPr>
              <a:t>MPage</a:t>
            </a:r>
            <a:r>
              <a:rPr lang="en-US" dirty="0" smtClean="0">
                <a:solidFill>
                  <a:schemeClr val="bg1"/>
                </a:solidFill>
              </a:rPr>
              <a:t> displays and the parameters are correct. Also check the correct number of tabs (if it’s a </a:t>
            </a:r>
            <a:r>
              <a:rPr lang="en-US" dirty="0" err="1" smtClean="0">
                <a:solidFill>
                  <a:schemeClr val="bg1"/>
                </a:solidFill>
              </a:rPr>
              <a:t>ViewPoint</a:t>
            </a:r>
            <a:r>
              <a:rPr lang="en-US" dirty="0" smtClean="0">
                <a:solidFill>
                  <a:schemeClr val="bg1"/>
                </a:solidFill>
              </a:rPr>
              <a:t>) and components display. The </a:t>
            </a:r>
            <a:r>
              <a:rPr lang="en-US" dirty="0" err="1" smtClean="0">
                <a:solidFill>
                  <a:schemeClr val="bg1"/>
                </a:solidFill>
              </a:rPr>
              <a:t>MPage</a:t>
            </a:r>
            <a:r>
              <a:rPr lang="en-US" dirty="0" smtClean="0">
                <a:solidFill>
                  <a:schemeClr val="bg1"/>
                </a:solidFill>
              </a:rPr>
              <a:t> preview will not pull in patient data so many components will show errors.  </a:t>
            </a:r>
            <a:endParaRPr lang="en-US" dirty="0">
              <a:solidFill>
                <a:schemeClr val="bg1"/>
              </a:solidFill>
            </a:endParaRPr>
          </a:p>
        </p:txBody>
      </p:sp>
    </p:spTree>
    <p:extLst>
      <p:ext uri="{BB962C8B-B14F-4D97-AF65-F5344CB8AC3E}">
        <p14:creationId xmlns:p14="http://schemas.microsoft.com/office/powerpoint/2010/main" val="27583519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119" y="0"/>
            <a:ext cx="9148119" cy="4950478"/>
          </a:xfrm>
          <a:prstGeom prst="rect">
            <a:avLst/>
          </a:prstGeom>
        </p:spPr>
      </p:pic>
      <p:sp>
        <p:nvSpPr>
          <p:cNvPr id="4" name="TextBox 3"/>
          <p:cNvSpPr txBox="1"/>
          <p:nvPr/>
        </p:nvSpPr>
        <p:spPr>
          <a:xfrm>
            <a:off x="0" y="4781550"/>
            <a:ext cx="9144000" cy="369332"/>
          </a:xfrm>
          <a:prstGeom prst="rect">
            <a:avLst/>
          </a:prstGeom>
          <a:solidFill>
            <a:schemeClr val="accent1"/>
          </a:solidFill>
          <a:ln w="57150">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solidFill>
                  <a:schemeClr val="bg1"/>
                </a:solidFill>
              </a:rPr>
              <a:t>Click Save.</a:t>
            </a:r>
            <a:endParaRPr lang="en-US" dirty="0">
              <a:solidFill>
                <a:schemeClr val="bg1"/>
              </a:solidFill>
            </a:endParaRPr>
          </a:p>
        </p:txBody>
      </p:sp>
      <p:sp>
        <p:nvSpPr>
          <p:cNvPr id="5" name="Rectangle 4"/>
          <p:cNvSpPr/>
          <p:nvPr/>
        </p:nvSpPr>
        <p:spPr bwMode="auto">
          <a:xfrm>
            <a:off x="8001000" y="3257550"/>
            <a:ext cx="533400" cy="299209"/>
          </a:xfrm>
          <a:prstGeom prst="rect">
            <a:avLst/>
          </a:prstGeom>
          <a:noFill/>
          <a:ln w="571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5494595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MPages</a:t>
            </a:r>
            <a:r>
              <a:rPr lang="en-US" dirty="0" smtClean="0"/>
              <a:t> Group Manager</a:t>
            </a:r>
            <a:endParaRPr lang="en-US" dirty="0"/>
          </a:p>
        </p:txBody>
      </p:sp>
      <p:sp>
        <p:nvSpPr>
          <p:cNvPr id="3" name="Subtitle 2"/>
          <p:cNvSpPr>
            <a:spLocks noGrp="1"/>
          </p:cNvSpPr>
          <p:nvPr>
            <p:ph type="subTitle" idx="1"/>
          </p:nvPr>
        </p:nvSpPr>
        <p:spPr/>
        <p:txBody>
          <a:bodyPr/>
          <a:lstStyle/>
          <a:p>
            <a:r>
              <a:rPr lang="en-US" dirty="0" smtClean="0"/>
              <a:t>Enable roles to switch their positions and organizer views</a:t>
            </a:r>
            <a:endParaRPr lang="en-US" dirty="0"/>
          </a:p>
        </p:txBody>
      </p:sp>
    </p:spTree>
    <p:extLst>
      <p:ext uri="{BB962C8B-B14F-4D97-AF65-F5344CB8AC3E}">
        <p14:creationId xmlns:p14="http://schemas.microsoft.com/office/powerpoint/2010/main" val="19173434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1"/>
            <a:ext cx="9144000" cy="4948249"/>
          </a:xfrm>
          <a:prstGeom prst="rect">
            <a:avLst/>
          </a:prstGeom>
        </p:spPr>
      </p:pic>
      <p:sp>
        <p:nvSpPr>
          <p:cNvPr id="4" name="TextBox 3"/>
          <p:cNvSpPr txBox="1"/>
          <p:nvPr/>
        </p:nvSpPr>
        <p:spPr>
          <a:xfrm>
            <a:off x="0" y="4781550"/>
            <a:ext cx="9144000" cy="369332"/>
          </a:xfrm>
          <a:prstGeom prst="rect">
            <a:avLst/>
          </a:prstGeom>
          <a:solidFill>
            <a:schemeClr val="accent1"/>
          </a:solidFill>
          <a:ln w="57150">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err="1" smtClean="0">
                <a:solidFill>
                  <a:schemeClr val="bg1"/>
                </a:solidFill>
              </a:rPr>
              <a:t>MPages</a:t>
            </a:r>
            <a:r>
              <a:rPr lang="en-US" dirty="0" smtClean="0">
                <a:solidFill>
                  <a:schemeClr val="bg1"/>
                </a:solidFill>
              </a:rPr>
              <a:t> Group Manager is accessed through Configuration Manager.</a:t>
            </a:r>
            <a:endParaRPr lang="en-US" dirty="0">
              <a:solidFill>
                <a:schemeClr val="bg1"/>
              </a:solidFill>
            </a:endParaRPr>
          </a:p>
        </p:txBody>
      </p:sp>
      <p:sp>
        <p:nvSpPr>
          <p:cNvPr id="5" name="Rectangle 4"/>
          <p:cNvSpPr/>
          <p:nvPr/>
        </p:nvSpPr>
        <p:spPr bwMode="auto">
          <a:xfrm>
            <a:off x="228600" y="971550"/>
            <a:ext cx="1066800" cy="228600"/>
          </a:xfrm>
          <a:prstGeom prst="rect">
            <a:avLst/>
          </a:prstGeom>
          <a:noFill/>
          <a:ln w="571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9810180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0" y="0"/>
            <a:ext cx="9144000" cy="4948250"/>
          </a:xfrm>
          <a:prstGeom prst="rect">
            <a:avLst/>
          </a:prstGeom>
        </p:spPr>
      </p:pic>
      <p:sp>
        <p:nvSpPr>
          <p:cNvPr id="4" name="TextBox 3"/>
          <p:cNvSpPr txBox="1"/>
          <p:nvPr/>
        </p:nvSpPr>
        <p:spPr>
          <a:xfrm>
            <a:off x="0" y="4774168"/>
            <a:ext cx="9144000" cy="646331"/>
          </a:xfrm>
          <a:prstGeom prst="rect">
            <a:avLst/>
          </a:prstGeom>
          <a:solidFill>
            <a:schemeClr val="accent1"/>
          </a:solidFill>
          <a:ln w="57150">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solidFill>
                  <a:schemeClr val="bg1"/>
                </a:solidFill>
              </a:rPr>
              <a:t>In this utility you can create groups of </a:t>
            </a:r>
            <a:r>
              <a:rPr lang="en-US" dirty="0" err="1" smtClean="0">
                <a:solidFill>
                  <a:schemeClr val="bg1"/>
                </a:solidFill>
              </a:rPr>
              <a:t>MPages</a:t>
            </a:r>
            <a:r>
              <a:rPr lang="en-US" dirty="0" smtClean="0">
                <a:solidFill>
                  <a:schemeClr val="bg1"/>
                </a:solidFill>
              </a:rPr>
              <a:t> from </a:t>
            </a:r>
            <a:r>
              <a:rPr lang="en-US" dirty="0" err="1" smtClean="0">
                <a:solidFill>
                  <a:schemeClr val="bg1"/>
                </a:solidFill>
              </a:rPr>
              <a:t>MPages</a:t>
            </a:r>
            <a:r>
              <a:rPr lang="en-US" dirty="0" smtClean="0">
                <a:solidFill>
                  <a:schemeClr val="bg1"/>
                </a:solidFill>
              </a:rPr>
              <a:t> Definition Manager as you need to accommodate the </a:t>
            </a:r>
            <a:r>
              <a:rPr lang="en-US" dirty="0" err="1" smtClean="0">
                <a:solidFill>
                  <a:schemeClr val="bg1"/>
                </a:solidFill>
              </a:rPr>
              <a:t>MPage</a:t>
            </a:r>
            <a:r>
              <a:rPr lang="en-US" dirty="0" smtClean="0">
                <a:solidFill>
                  <a:schemeClr val="bg1"/>
                </a:solidFill>
              </a:rPr>
              <a:t> switching needs of specific roles. Select Create New. </a:t>
            </a:r>
            <a:endParaRPr lang="en-US" dirty="0">
              <a:solidFill>
                <a:schemeClr val="bg1"/>
              </a:solidFill>
            </a:endParaRPr>
          </a:p>
        </p:txBody>
      </p:sp>
    </p:spTree>
    <p:extLst>
      <p:ext uri="{BB962C8B-B14F-4D97-AF65-F5344CB8AC3E}">
        <p14:creationId xmlns:p14="http://schemas.microsoft.com/office/powerpoint/2010/main" val="33074300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 y="0"/>
            <a:ext cx="9144000" cy="4948250"/>
          </a:xfrm>
          <a:prstGeom prst="rect">
            <a:avLst/>
          </a:prstGeom>
        </p:spPr>
      </p:pic>
      <p:sp>
        <p:nvSpPr>
          <p:cNvPr id="4" name="TextBox 3"/>
          <p:cNvSpPr txBox="1"/>
          <p:nvPr/>
        </p:nvSpPr>
        <p:spPr>
          <a:xfrm>
            <a:off x="0" y="4781550"/>
            <a:ext cx="9144000" cy="369332"/>
          </a:xfrm>
          <a:prstGeom prst="rect">
            <a:avLst/>
          </a:prstGeom>
          <a:solidFill>
            <a:schemeClr val="accent1"/>
          </a:solidFill>
          <a:ln w="57150">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solidFill>
                  <a:schemeClr val="bg1"/>
                </a:solidFill>
              </a:rPr>
              <a:t>Enter the </a:t>
            </a:r>
            <a:r>
              <a:rPr lang="en-US" dirty="0" err="1" smtClean="0">
                <a:solidFill>
                  <a:schemeClr val="bg1"/>
                </a:solidFill>
              </a:rPr>
              <a:t>MPages</a:t>
            </a:r>
            <a:r>
              <a:rPr lang="en-US" dirty="0" smtClean="0">
                <a:solidFill>
                  <a:schemeClr val="bg1"/>
                </a:solidFill>
              </a:rPr>
              <a:t> group name.</a:t>
            </a:r>
            <a:endParaRPr lang="en-US" dirty="0">
              <a:solidFill>
                <a:schemeClr val="bg1"/>
              </a:solidFill>
            </a:endParaRPr>
          </a:p>
        </p:txBody>
      </p:sp>
    </p:spTree>
    <p:extLst>
      <p:ext uri="{BB962C8B-B14F-4D97-AF65-F5344CB8AC3E}">
        <p14:creationId xmlns:p14="http://schemas.microsoft.com/office/powerpoint/2010/main" val="392015388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1545"/>
            <a:ext cx="9144000" cy="4948250"/>
          </a:xfrm>
          <a:prstGeom prst="rect">
            <a:avLst/>
          </a:prstGeom>
        </p:spPr>
      </p:pic>
      <p:sp>
        <p:nvSpPr>
          <p:cNvPr id="4" name="TextBox 3"/>
          <p:cNvSpPr txBox="1"/>
          <p:nvPr/>
        </p:nvSpPr>
        <p:spPr>
          <a:xfrm>
            <a:off x="0" y="4497169"/>
            <a:ext cx="9144000" cy="646331"/>
          </a:xfrm>
          <a:prstGeom prst="rect">
            <a:avLst/>
          </a:prstGeom>
          <a:solidFill>
            <a:schemeClr val="accent1"/>
          </a:solidFill>
          <a:ln w="57150">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solidFill>
                  <a:schemeClr val="bg1"/>
                </a:solidFill>
              </a:rPr>
              <a:t>Select “Add to group” for all </a:t>
            </a:r>
            <a:r>
              <a:rPr lang="en-US" dirty="0" err="1" smtClean="0">
                <a:solidFill>
                  <a:schemeClr val="bg1"/>
                </a:solidFill>
              </a:rPr>
              <a:t>MPages</a:t>
            </a:r>
            <a:r>
              <a:rPr lang="en-US" dirty="0" smtClean="0">
                <a:solidFill>
                  <a:schemeClr val="bg1"/>
                </a:solidFill>
              </a:rPr>
              <a:t> within the Available </a:t>
            </a:r>
            <a:r>
              <a:rPr lang="en-US" dirty="0" err="1" smtClean="0">
                <a:solidFill>
                  <a:schemeClr val="bg1"/>
                </a:solidFill>
              </a:rPr>
              <a:t>MPages</a:t>
            </a:r>
            <a:r>
              <a:rPr lang="en-US" dirty="0" smtClean="0">
                <a:solidFill>
                  <a:schemeClr val="bg1"/>
                </a:solidFill>
              </a:rPr>
              <a:t> box you want to add to the group. The </a:t>
            </a:r>
            <a:r>
              <a:rPr lang="en-US" dirty="0" err="1" smtClean="0">
                <a:solidFill>
                  <a:schemeClr val="bg1"/>
                </a:solidFill>
              </a:rPr>
              <a:t>MPages</a:t>
            </a:r>
            <a:r>
              <a:rPr lang="en-US" dirty="0" smtClean="0">
                <a:solidFill>
                  <a:schemeClr val="bg1"/>
                </a:solidFill>
              </a:rPr>
              <a:t> move into the Assigned </a:t>
            </a:r>
            <a:r>
              <a:rPr lang="en-US" dirty="0" err="1" smtClean="0">
                <a:solidFill>
                  <a:schemeClr val="bg1"/>
                </a:solidFill>
              </a:rPr>
              <a:t>MPages</a:t>
            </a:r>
            <a:r>
              <a:rPr lang="en-US" dirty="0" smtClean="0">
                <a:solidFill>
                  <a:schemeClr val="bg1"/>
                </a:solidFill>
              </a:rPr>
              <a:t> box. </a:t>
            </a:r>
            <a:endParaRPr lang="en-US" dirty="0">
              <a:solidFill>
                <a:schemeClr val="bg1"/>
              </a:solidFill>
            </a:endParaRPr>
          </a:p>
        </p:txBody>
      </p:sp>
    </p:spTree>
    <p:extLst>
      <p:ext uri="{BB962C8B-B14F-4D97-AF65-F5344CB8AC3E}">
        <p14:creationId xmlns:p14="http://schemas.microsoft.com/office/powerpoint/2010/main" val="14760641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1"/>
            <a:ext cx="9144000" cy="4948249"/>
          </a:xfrm>
          <a:prstGeom prst="rect">
            <a:avLst/>
          </a:prstGeom>
        </p:spPr>
      </p:pic>
      <p:sp>
        <p:nvSpPr>
          <p:cNvPr id="4" name="TextBox 3"/>
          <p:cNvSpPr txBox="1"/>
          <p:nvPr/>
        </p:nvSpPr>
        <p:spPr>
          <a:xfrm>
            <a:off x="0" y="4781550"/>
            <a:ext cx="9144000" cy="369332"/>
          </a:xfrm>
          <a:prstGeom prst="rect">
            <a:avLst/>
          </a:prstGeom>
          <a:solidFill>
            <a:schemeClr val="accent1"/>
          </a:solidFill>
          <a:ln w="57150">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solidFill>
                  <a:schemeClr val="bg1"/>
                </a:solidFill>
              </a:rPr>
              <a:t>Select Save. You will see a message that your group was added successfully.</a:t>
            </a:r>
            <a:endParaRPr lang="en-US" dirty="0">
              <a:solidFill>
                <a:schemeClr val="bg1"/>
              </a:solidFill>
            </a:endParaRPr>
          </a:p>
        </p:txBody>
      </p:sp>
    </p:spTree>
    <p:extLst>
      <p:ext uri="{BB962C8B-B14F-4D97-AF65-F5344CB8AC3E}">
        <p14:creationId xmlns:p14="http://schemas.microsoft.com/office/powerpoint/2010/main" val="35954972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MyExperience Admin Console</a:t>
            </a:r>
            <a:endParaRPr lang="en-US" dirty="0"/>
          </a:p>
        </p:txBody>
      </p:sp>
      <p:sp>
        <p:nvSpPr>
          <p:cNvPr id="3" name="Subtitle 2"/>
          <p:cNvSpPr>
            <a:spLocks noGrp="1"/>
          </p:cNvSpPr>
          <p:nvPr>
            <p:ph type="subTitle" idx="1"/>
          </p:nvPr>
        </p:nvSpPr>
        <p:spPr>
          <a:xfrm>
            <a:off x="181156" y="2994451"/>
            <a:ext cx="5914844" cy="203800"/>
          </a:xfrm>
        </p:spPr>
        <p:txBody>
          <a:bodyPr/>
          <a:lstStyle/>
          <a:p>
            <a:r>
              <a:rPr lang="en-US" dirty="0" smtClean="0"/>
              <a:t>Enable roles to switch their positions</a:t>
            </a:r>
            <a:r>
              <a:rPr lang="en-US" dirty="0"/>
              <a:t>, organizer views and </a:t>
            </a:r>
            <a:r>
              <a:rPr lang="en-US" dirty="0" err="1"/>
              <a:t>MPage</a:t>
            </a:r>
            <a:r>
              <a:rPr lang="en-US" dirty="0"/>
              <a:t> </a:t>
            </a:r>
            <a:r>
              <a:rPr lang="en-US" dirty="0" smtClean="0"/>
              <a:t>views</a:t>
            </a:r>
            <a:endParaRPr lang="en-US" dirty="0"/>
          </a:p>
        </p:txBody>
      </p:sp>
    </p:spTree>
    <p:extLst>
      <p:ext uri="{BB962C8B-B14F-4D97-AF65-F5344CB8AC3E}">
        <p14:creationId xmlns:p14="http://schemas.microsoft.com/office/powerpoint/2010/main" val="15846805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1"/>
            <a:ext cx="9144000" cy="4948249"/>
          </a:xfrm>
          <a:prstGeom prst="rect">
            <a:avLst/>
          </a:prstGeom>
        </p:spPr>
      </p:pic>
      <p:sp>
        <p:nvSpPr>
          <p:cNvPr id="4" name="TextBox 3"/>
          <p:cNvSpPr txBox="1"/>
          <p:nvPr/>
        </p:nvSpPr>
        <p:spPr>
          <a:xfrm>
            <a:off x="0" y="4781550"/>
            <a:ext cx="9144000" cy="369332"/>
          </a:xfrm>
          <a:prstGeom prst="rect">
            <a:avLst/>
          </a:prstGeom>
          <a:solidFill>
            <a:schemeClr val="accent1"/>
          </a:solidFill>
          <a:ln w="57150">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err="1" smtClean="0">
                <a:solidFill>
                  <a:schemeClr val="bg1"/>
                </a:solidFill>
              </a:rPr>
              <a:t>MyExperience</a:t>
            </a:r>
            <a:r>
              <a:rPr lang="en-US" dirty="0" smtClean="0">
                <a:solidFill>
                  <a:schemeClr val="bg1"/>
                </a:solidFill>
              </a:rPr>
              <a:t> Admin Console is accessed through Configuration Manager.</a:t>
            </a:r>
            <a:endParaRPr lang="en-US" dirty="0">
              <a:solidFill>
                <a:schemeClr val="bg1"/>
              </a:solidFill>
            </a:endParaRPr>
          </a:p>
        </p:txBody>
      </p:sp>
      <p:sp>
        <p:nvSpPr>
          <p:cNvPr id="5" name="Rectangle 4"/>
          <p:cNvSpPr/>
          <p:nvPr/>
        </p:nvSpPr>
        <p:spPr bwMode="auto">
          <a:xfrm>
            <a:off x="228600" y="1200150"/>
            <a:ext cx="1066800" cy="228600"/>
          </a:xfrm>
          <a:prstGeom prst="rect">
            <a:avLst/>
          </a:prstGeom>
          <a:noFill/>
          <a:ln w="571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1115914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144000" cy="4948249"/>
          </a:xfrm>
          <a:prstGeom prst="rect">
            <a:avLst/>
          </a:prstGeom>
        </p:spPr>
      </p:pic>
      <p:sp>
        <p:nvSpPr>
          <p:cNvPr id="6" name="TextBox 5"/>
          <p:cNvSpPr txBox="1"/>
          <p:nvPr/>
        </p:nvSpPr>
        <p:spPr>
          <a:xfrm>
            <a:off x="0" y="4558725"/>
            <a:ext cx="9144000" cy="584775"/>
          </a:xfrm>
          <a:prstGeom prst="rect">
            <a:avLst/>
          </a:prstGeom>
          <a:solidFill>
            <a:schemeClr val="accent1"/>
          </a:solidFill>
          <a:ln w="57150">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600" dirty="0" smtClean="0">
                <a:solidFill>
                  <a:schemeClr val="bg1"/>
                </a:solidFill>
              </a:rPr>
              <a:t>The current position is Physician and default view is Ambulatory Organizer. The My Available Positions list displays all positions related to the role the user is assigned by the administrator.</a:t>
            </a:r>
            <a:endParaRPr lang="en-US" sz="1600" dirty="0">
              <a:solidFill>
                <a:schemeClr val="bg1"/>
              </a:solidFill>
            </a:endParaRPr>
          </a:p>
        </p:txBody>
      </p:sp>
    </p:spTree>
    <p:extLst>
      <p:ext uri="{BB962C8B-B14F-4D97-AF65-F5344CB8AC3E}">
        <p14:creationId xmlns:p14="http://schemas.microsoft.com/office/powerpoint/2010/main" val="15850483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
            <a:ext cx="9144000" cy="4948249"/>
          </a:xfrm>
          <a:prstGeom prst="rect">
            <a:avLst/>
          </a:prstGeom>
        </p:spPr>
      </p:pic>
      <p:sp>
        <p:nvSpPr>
          <p:cNvPr id="3" name="TextBox 2"/>
          <p:cNvSpPr txBox="1"/>
          <p:nvPr/>
        </p:nvSpPr>
        <p:spPr>
          <a:xfrm>
            <a:off x="0" y="4781550"/>
            <a:ext cx="9144000" cy="369332"/>
          </a:xfrm>
          <a:prstGeom prst="rect">
            <a:avLst/>
          </a:prstGeom>
          <a:solidFill>
            <a:schemeClr val="accent1"/>
          </a:solidFill>
          <a:ln w="57150">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solidFill>
                  <a:schemeClr val="bg1"/>
                </a:solidFill>
              </a:rPr>
              <a:t>The administrator can enable position, default view or </a:t>
            </a:r>
            <a:r>
              <a:rPr lang="en-US" dirty="0" err="1" smtClean="0">
                <a:solidFill>
                  <a:schemeClr val="bg1"/>
                </a:solidFill>
              </a:rPr>
              <a:t>MPage</a:t>
            </a:r>
            <a:r>
              <a:rPr lang="en-US" dirty="0" smtClean="0">
                <a:solidFill>
                  <a:schemeClr val="bg1"/>
                </a:solidFill>
              </a:rPr>
              <a:t> view switching for roles.</a:t>
            </a:r>
            <a:endParaRPr lang="en-US" dirty="0">
              <a:solidFill>
                <a:schemeClr val="bg1"/>
              </a:solidFill>
            </a:endParaRPr>
          </a:p>
        </p:txBody>
      </p:sp>
    </p:spTree>
    <p:extLst>
      <p:ext uri="{BB962C8B-B14F-4D97-AF65-F5344CB8AC3E}">
        <p14:creationId xmlns:p14="http://schemas.microsoft.com/office/powerpoint/2010/main" val="36087522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9144000" cy="4948249"/>
          </a:xfrm>
          <a:prstGeom prst="rect">
            <a:avLst/>
          </a:prstGeom>
        </p:spPr>
      </p:pic>
      <p:sp>
        <p:nvSpPr>
          <p:cNvPr id="3" name="TextBox 2"/>
          <p:cNvSpPr txBox="1"/>
          <p:nvPr/>
        </p:nvSpPr>
        <p:spPr>
          <a:xfrm>
            <a:off x="0" y="4781550"/>
            <a:ext cx="9144000" cy="369332"/>
          </a:xfrm>
          <a:prstGeom prst="rect">
            <a:avLst/>
          </a:prstGeom>
          <a:solidFill>
            <a:schemeClr val="accent1"/>
          </a:solidFill>
          <a:ln w="57150">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solidFill>
                  <a:schemeClr val="bg1"/>
                </a:solidFill>
              </a:rPr>
              <a:t>To configure position switching for a role, select an option from the dropdown.</a:t>
            </a:r>
            <a:endParaRPr lang="en-US" dirty="0">
              <a:solidFill>
                <a:schemeClr val="bg1"/>
              </a:solidFill>
            </a:endParaRPr>
          </a:p>
        </p:txBody>
      </p:sp>
    </p:spTree>
    <p:extLst>
      <p:ext uri="{BB962C8B-B14F-4D97-AF65-F5344CB8AC3E}">
        <p14:creationId xmlns:p14="http://schemas.microsoft.com/office/powerpoint/2010/main" val="8452959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9144000" cy="4948249"/>
          </a:xfrm>
          <a:prstGeom prst="rect">
            <a:avLst/>
          </a:prstGeom>
        </p:spPr>
      </p:pic>
      <p:sp>
        <p:nvSpPr>
          <p:cNvPr id="3" name="TextBox 2"/>
          <p:cNvSpPr txBox="1"/>
          <p:nvPr/>
        </p:nvSpPr>
        <p:spPr>
          <a:xfrm>
            <a:off x="0" y="4220170"/>
            <a:ext cx="9144000" cy="923330"/>
          </a:xfrm>
          <a:prstGeom prst="rect">
            <a:avLst/>
          </a:prstGeom>
          <a:solidFill>
            <a:schemeClr val="accent1"/>
          </a:solidFill>
          <a:ln w="57150">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solidFill>
                  <a:schemeClr val="bg1"/>
                </a:solidFill>
              </a:rPr>
              <a:t>Select </a:t>
            </a:r>
            <a:r>
              <a:rPr lang="en-US" dirty="0">
                <a:solidFill>
                  <a:schemeClr val="bg1"/>
                </a:solidFill>
              </a:rPr>
              <a:t>“On at Position Level”  if configured at the position level or “On at User Level” if </a:t>
            </a:r>
            <a:r>
              <a:rPr lang="en-US" dirty="0" smtClean="0">
                <a:solidFill>
                  <a:schemeClr val="bg1"/>
                </a:solidFill>
              </a:rPr>
              <a:t>configured at the user level (specific </a:t>
            </a:r>
            <a:r>
              <a:rPr lang="en-US" dirty="0">
                <a:solidFill>
                  <a:schemeClr val="bg1"/>
                </a:solidFill>
              </a:rPr>
              <a:t>users were assigned </a:t>
            </a:r>
            <a:r>
              <a:rPr lang="en-US" dirty="0" smtClean="0">
                <a:solidFill>
                  <a:schemeClr val="bg1"/>
                </a:solidFill>
              </a:rPr>
              <a:t>to the role). </a:t>
            </a:r>
            <a:r>
              <a:rPr lang="en-US" dirty="0">
                <a:solidFill>
                  <a:schemeClr val="bg1"/>
                </a:solidFill>
              </a:rPr>
              <a:t>If </a:t>
            </a:r>
            <a:r>
              <a:rPr lang="en-US" dirty="0" smtClean="0">
                <a:solidFill>
                  <a:schemeClr val="bg1"/>
                </a:solidFill>
              </a:rPr>
              <a:t>“Off” </a:t>
            </a:r>
            <a:r>
              <a:rPr lang="en-US" dirty="0">
                <a:solidFill>
                  <a:schemeClr val="bg1"/>
                </a:solidFill>
              </a:rPr>
              <a:t>is selected, the My Available Positions list will be hidden in the </a:t>
            </a:r>
            <a:r>
              <a:rPr lang="en-US" dirty="0" err="1">
                <a:solidFill>
                  <a:schemeClr val="bg1"/>
                </a:solidFill>
              </a:rPr>
              <a:t>MyExperience</a:t>
            </a:r>
            <a:r>
              <a:rPr lang="en-US" dirty="0">
                <a:solidFill>
                  <a:schemeClr val="bg1"/>
                </a:solidFill>
              </a:rPr>
              <a:t> User Console.</a:t>
            </a:r>
          </a:p>
        </p:txBody>
      </p:sp>
    </p:spTree>
    <p:extLst>
      <p:ext uri="{BB962C8B-B14F-4D97-AF65-F5344CB8AC3E}">
        <p14:creationId xmlns:p14="http://schemas.microsoft.com/office/powerpoint/2010/main" val="14311099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1"/>
            <a:ext cx="9144000" cy="4948249"/>
          </a:xfrm>
          <a:prstGeom prst="rect">
            <a:avLst/>
          </a:prstGeom>
        </p:spPr>
      </p:pic>
      <p:sp>
        <p:nvSpPr>
          <p:cNvPr id="3" name="TextBox 2"/>
          <p:cNvSpPr txBox="1"/>
          <p:nvPr/>
        </p:nvSpPr>
        <p:spPr>
          <a:xfrm>
            <a:off x="0" y="4497169"/>
            <a:ext cx="9144000" cy="646331"/>
          </a:xfrm>
          <a:prstGeom prst="rect">
            <a:avLst/>
          </a:prstGeom>
          <a:solidFill>
            <a:schemeClr val="accent1"/>
          </a:solidFill>
          <a:ln w="57150">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solidFill>
                  <a:schemeClr val="bg1"/>
                </a:solidFill>
              </a:rPr>
              <a:t>Check or uncheck My Default Views to enable or hide default view switching in the </a:t>
            </a:r>
            <a:r>
              <a:rPr lang="en-US" dirty="0" err="1" smtClean="0">
                <a:solidFill>
                  <a:schemeClr val="bg1"/>
                </a:solidFill>
              </a:rPr>
              <a:t>MyExperience</a:t>
            </a:r>
            <a:r>
              <a:rPr lang="en-US" dirty="0" smtClean="0">
                <a:solidFill>
                  <a:schemeClr val="bg1"/>
                </a:solidFill>
              </a:rPr>
              <a:t> User Console. </a:t>
            </a:r>
            <a:endParaRPr lang="en-US" dirty="0">
              <a:solidFill>
                <a:schemeClr val="bg1"/>
              </a:solidFill>
            </a:endParaRPr>
          </a:p>
        </p:txBody>
      </p:sp>
    </p:spTree>
    <p:extLst>
      <p:ext uri="{BB962C8B-B14F-4D97-AF65-F5344CB8AC3E}">
        <p14:creationId xmlns:p14="http://schemas.microsoft.com/office/powerpoint/2010/main" val="30545816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9144000" cy="4948249"/>
          </a:xfrm>
          <a:prstGeom prst="rect">
            <a:avLst/>
          </a:prstGeom>
        </p:spPr>
      </p:pic>
      <p:sp>
        <p:nvSpPr>
          <p:cNvPr id="3" name="TextBox 2"/>
          <p:cNvSpPr txBox="1"/>
          <p:nvPr/>
        </p:nvSpPr>
        <p:spPr>
          <a:xfrm>
            <a:off x="0" y="3943171"/>
            <a:ext cx="9144000" cy="1200329"/>
          </a:xfrm>
          <a:prstGeom prst="rect">
            <a:avLst/>
          </a:prstGeom>
          <a:solidFill>
            <a:schemeClr val="accent1"/>
          </a:solidFill>
          <a:ln w="57150">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solidFill>
                  <a:schemeClr val="bg1"/>
                </a:solidFill>
              </a:rPr>
              <a:t>To configure </a:t>
            </a:r>
            <a:r>
              <a:rPr lang="en-US" dirty="0" err="1" smtClean="0">
                <a:solidFill>
                  <a:schemeClr val="bg1"/>
                </a:solidFill>
              </a:rPr>
              <a:t>MPage</a:t>
            </a:r>
            <a:r>
              <a:rPr lang="en-US" dirty="0" smtClean="0">
                <a:solidFill>
                  <a:schemeClr val="bg1"/>
                </a:solidFill>
              </a:rPr>
              <a:t> switching, carefully enter the name of </a:t>
            </a:r>
            <a:r>
              <a:rPr lang="en-US" dirty="0" err="1" smtClean="0">
                <a:solidFill>
                  <a:schemeClr val="bg1"/>
                </a:solidFill>
              </a:rPr>
              <a:t>PowerChart</a:t>
            </a:r>
            <a:r>
              <a:rPr lang="en-US" dirty="0" smtClean="0">
                <a:solidFill>
                  <a:schemeClr val="bg1"/>
                </a:solidFill>
              </a:rPr>
              <a:t> TOC tab where users will switch their </a:t>
            </a:r>
            <a:r>
              <a:rPr lang="en-US" dirty="0" err="1" smtClean="0">
                <a:solidFill>
                  <a:schemeClr val="bg1"/>
                </a:solidFill>
              </a:rPr>
              <a:t>MPage</a:t>
            </a:r>
            <a:r>
              <a:rPr lang="en-US" dirty="0" smtClean="0">
                <a:solidFill>
                  <a:schemeClr val="bg1"/>
                </a:solidFill>
              </a:rPr>
              <a:t>/</a:t>
            </a:r>
            <a:r>
              <a:rPr lang="en-US" dirty="0" err="1" smtClean="0">
                <a:solidFill>
                  <a:schemeClr val="bg1"/>
                </a:solidFill>
              </a:rPr>
              <a:t>ViewPoint</a:t>
            </a:r>
            <a:r>
              <a:rPr lang="en-US" dirty="0" smtClean="0">
                <a:solidFill>
                  <a:schemeClr val="bg1"/>
                </a:solidFill>
              </a:rPr>
              <a:t> into. This tab should be designated for </a:t>
            </a:r>
            <a:r>
              <a:rPr lang="en-US" dirty="0" err="1" smtClean="0">
                <a:solidFill>
                  <a:schemeClr val="bg1"/>
                </a:solidFill>
              </a:rPr>
              <a:t>MPage</a:t>
            </a:r>
            <a:r>
              <a:rPr lang="en-US" dirty="0" smtClean="0">
                <a:solidFill>
                  <a:schemeClr val="bg1"/>
                </a:solidFill>
              </a:rPr>
              <a:t> switching and contain a generic name like “Provider View.” </a:t>
            </a:r>
            <a:r>
              <a:rPr lang="en-US" dirty="0">
                <a:solidFill>
                  <a:schemeClr val="bg1"/>
                </a:solidFill>
              </a:rPr>
              <a:t>If positions are related to the role that have that tab, the tab name will appear as a suggestion as you start to type it. </a:t>
            </a:r>
          </a:p>
        </p:txBody>
      </p:sp>
    </p:spTree>
    <p:extLst>
      <p:ext uri="{BB962C8B-B14F-4D97-AF65-F5344CB8AC3E}">
        <p14:creationId xmlns:p14="http://schemas.microsoft.com/office/powerpoint/2010/main" val="36826073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
            <a:ext cx="9144000" cy="4948249"/>
          </a:xfrm>
          <a:prstGeom prst="rect">
            <a:avLst/>
          </a:prstGeom>
        </p:spPr>
      </p:pic>
      <p:sp>
        <p:nvSpPr>
          <p:cNvPr id="3" name="TextBox 2"/>
          <p:cNvSpPr txBox="1"/>
          <p:nvPr/>
        </p:nvSpPr>
        <p:spPr>
          <a:xfrm>
            <a:off x="0" y="3939752"/>
            <a:ext cx="9144000" cy="1200329"/>
          </a:xfrm>
          <a:prstGeom prst="rect">
            <a:avLst/>
          </a:prstGeom>
          <a:solidFill>
            <a:schemeClr val="accent1"/>
          </a:solidFill>
          <a:ln w="57150">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solidFill>
                  <a:schemeClr val="bg1"/>
                </a:solidFill>
              </a:rPr>
              <a:t>Make </a:t>
            </a:r>
            <a:r>
              <a:rPr lang="en-US" dirty="0">
                <a:solidFill>
                  <a:schemeClr val="bg1"/>
                </a:solidFill>
              </a:rPr>
              <a:t>sure the chosen tab is added to all positions related to the role and the positions of all users assigned to the role. </a:t>
            </a:r>
            <a:r>
              <a:rPr lang="en-US" dirty="0" smtClean="0">
                <a:solidFill>
                  <a:schemeClr val="bg1"/>
                </a:solidFill>
              </a:rPr>
              <a:t>If positions related to the role do not have the tab name, you will receive an info note that identifies those positions and warns users in those positions will not be able to see </a:t>
            </a:r>
            <a:r>
              <a:rPr lang="en-US" dirty="0" err="1" smtClean="0">
                <a:solidFill>
                  <a:schemeClr val="bg1"/>
                </a:solidFill>
              </a:rPr>
              <a:t>MPages</a:t>
            </a:r>
            <a:r>
              <a:rPr lang="en-US" dirty="0" smtClean="0">
                <a:solidFill>
                  <a:schemeClr val="bg1"/>
                </a:solidFill>
              </a:rPr>
              <a:t> they switch into unless the tab is added. </a:t>
            </a:r>
            <a:endParaRPr lang="en-US" dirty="0">
              <a:solidFill>
                <a:schemeClr val="bg1"/>
              </a:solidFill>
            </a:endParaRPr>
          </a:p>
        </p:txBody>
      </p:sp>
    </p:spTree>
    <p:extLst>
      <p:ext uri="{BB962C8B-B14F-4D97-AF65-F5344CB8AC3E}">
        <p14:creationId xmlns:p14="http://schemas.microsoft.com/office/powerpoint/2010/main" val="13305363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95250"/>
            <a:ext cx="9144000" cy="4948249"/>
          </a:xfrm>
          <a:prstGeom prst="rect">
            <a:avLst/>
          </a:prstGeom>
        </p:spPr>
      </p:pic>
      <p:sp>
        <p:nvSpPr>
          <p:cNvPr id="3" name="TextBox 2"/>
          <p:cNvSpPr txBox="1"/>
          <p:nvPr/>
        </p:nvSpPr>
        <p:spPr>
          <a:xfrm>
            <a:off x="0" y="4497168"/>
            <a:ext cx="9144000" cy="646331"/>
          </a:xfrm>
          <a:prstGeom prst="rect">
            <a:avLst/>
          </a:prstGeom>
          <a:solidFill>
            <a:schemeClr val="accent1"/>
          </a:solidFill>
          <a:ln w="57150">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solidFill>
                  <a:schemeClr val="bg1"/>
                </a:solidFill>
              </a:rPr>
              <a:t>Under </a:t>
            </a:r>
            <a:r>
              <a:rPr lang="en-US" dirty="0" err="1" smtClean="0">
                <a:solidFill>
                  <a:schemeClr val="bg1"/>
                </a:solidFill>
              </a:rPr>
              <a:t>MPages</a:t>
            </a:r>
            <a:r>
              <a:rPr lang="en-US" dirty="0" smtClean="0">
                <a:solidFill>
                  <a:schemeClr val="bg1"/>
                </a:solidFill>
              </a:rPr>
              <a:t>/</a:t>
            </a:r>
            <a:r>
              <a:rPr lang="en-US" dirty="0" err="1" smtClean="0">
                <a:solidFill>
                  <a:schemeClr val="bg1"/>
                </a:solidFill>
              </a:rPr>
              <a:t>ViewPoint</a:t>
            </a:r>
            <a:r>
              <a:rPr lang="en-US" dirty="0" smtClean="0">
                <a:solidFill>
                  <a:schemeClr val="bg1"/>
                </a:solidFill>
              </a:rPr>
              <a:t> Selection, select the appropriate group from those created in </a:t>
            </a:r>
            <a:r>
              <a:rPr lang="en-US" dirty="0" err="1" smtClean="0">
                <a:solidFill>
                  <a:schemeClr val="bg1"/>
                </a:solidFill>
              </a:rPr>
              <a:t>MPages</a:t>
            </a:r>
            <a:r>
              <a:rPr lang="en-US" dirty="0" smtClean="0">
                <a:solidFill>
                  <a:schemeClr val="bg1"/>
                </a:solidFill>
              </a:rPr>
              <a:t> Groups Manager.</a:t>
            </a:r>
            <a:endParaRPr lang="en-US" dirty="0">
              <a:solidFill>
                <a:schemeClr val="bg1"/>
              </a:solidFill>
            </a:endParaRPr>
          </a:p>
        </p:txBody>
      </p:sp>
    </p:spTree>
    <p:extLst>
      <p:ext uri="{BB962C8B-B14F-4D97-AF65-F5344CB8AC3E}">
        <p14:creationId xmlns:p14="http://schemas.microsoft.com/office/powerpoint/2010/main" val="252197629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9144000" cy="4948249"/>
          </a:xfrm>
          <a:prstGeom prst="rect">
            <a:avLst/>
          </a:prstGeom>
        </p:spPr>
      </p:pic>
      <p:sp>
        <p:nvSpPr>
          <p:cNvPr id="3" name="TextBox 2"/>
          <p:cNvSpPr txBox="1"/>
          <p:nvPr/>
        </p:nvSpPr>
        <p:spPr>
          <a:xfrm>
            <a:off x="0" y="4781550"/>
            <a:ext cx="9144000" cy="646331"/>
          </a:xfrm>
          <a:prstGeom prst="rect">
            <a:avLst/>
          </a:prstGeom>
          <a:solidFill>
            <a:schemeClr val="accent1"/>
          </a:solidFill>
          <a:ln w="57150">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solidFill>
                  <a:schemeClr val="bg1"/>
                </a:solidFill>
              </a:rPr>
              <a:t>Users assigned to the role or users within positions related to the role are now enabled to switch any </a:t>
            </a:r>
            <a:r>
              <a:rPr lang="en-US" dirty="0" err="1" smtClean="0">
                <a:solidFill>
                  <a:schemeClr val="bg1"/>
                </a:solidFill>
              </a:rPr>
              <a:t>MPage</a:t>
            </a:r>
            <a:r>
              <a:rPr lang="en-US" dirty="0" smtClean="0">
                <a:solidFill>
                  <a:schemeClr val="bg1"/>
                </a:solidFill>
              </a:rPr>
              <a:t>/ </a:t>
            </a:r>
            <a:r>
              <a:rPr lang="en-US" dirty="0" err="1" smtClean="0">
                <a:solidFill>
                  <a:schemeClr val="bg1"/>
                </a:solidFill>
              </a:rPr>
              <a:t>ViewPoint</a:t>
            </a:r>
            <a:r>
              <a:rPr lang="en-US" dirty="0" smtClean="0">
                <a:solidFill>
                  <a:schemeClr val="bg1"/>
                </a:solidFill>
              </a:rPr>
              <a:t> in the selected group into the designated TOC tab.</a:t>
            </a:r>
            <a:endParaRPr lang="en-US" dirty="0">
              <a:solidFill>
                <a:schemeClr val="bg1"/>
              </a:solidFill>
            </a:endParaRPr>
          </a:p>
        </p:txBody>
      </p:sp>
    </p:spTree>
    <p:extLst>
      <p:ext uri="{BB962C8B-B14F-4D97-AF65-F5344CB8AC3E}">
        <p14:creationId xmlns:p14="http://schemas.microsoft.com/office/powerpoint/2010/main" val="79331327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PrefMaint</a:t>
            </a:r>
            <a:endParaRPr lang="en-US" dirty="0"/>
          </a:p>
        </p:txBody>
      </p:sp>
      <p:sp>
        <p:nvSpPr>
          <p:cNvPr id="3" name="Subtitle 2"/>
          <p:cNvSpPr>
            <a:spLocks noGrp="1"/>
          </p:cNvSpPr>
          <p:nvPr>
            <p:ph type="subTitle" idx="1"/>
          </p:nvPr>
        </p:nvSpPr>
        <p:spPr>
          <a:xfrm>
            <a:off x="181156" y="2994451"/>
            <a:ext cx="6829244" cy="203800"/>
          </a:xfrm>
        </p:spPr>
        <p:txBody>
          <a:bodyPr/>
          <a:lstStyle/>
          <a:p>
            <a:r>
              <a:rPr lang="en-US" dirty="0" smtClean="0"/>
              <a:t>Add the </a:t>
            </a:r>
            <a:r>
              <a:rPr lang="en-US" dirty="0" err="1" smtClean="0"/>
              <a:t>MyExperience</a:t>
            </a:r>
            <a:r>
              <a:rPr lang="en-US" dirty="0" smtClean="0"/>
              <a:t> User Console to positions as an Organizer Level </a:t>
            </a:r>
            <a:r>
              <a:rPr lang="en-US" dirty="0" err="1" smtClean="0"/>
              <a:t>MPage</a:t>
            </a:r>
            <a:endParaRPr lang="en-US" dirty="0"/>
          </a:p>
        </p:txBody>
      </p:sp>
    </p:spTree>
    <p:extLst>
      <p:ext uri="{BB962C8B-B14F-4D97-AF65-F5344CB8AC3E}">
        <p14:creationId xmlns:p14="http://schemas.microsoft.com/office/powerpoint/2010/main" val="207217242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42950"/>
            <a:ext cx="9144000" cy="2263202"/>
          </a:xfrm>
          <a:prstGeom prst="rect">
            <a:avLst/>
          </a:prstGeom>
        </p:spPr>
      </p:pic>
      <p:sp>
        <p:nvSpPr>
          <p:cNvPr id="4" name="TextBox 3"/>
          <p:cNvSpPr txBox="1"/>
          <p:nvPr/>
        </p:nvSpPr>
        <p:spPr>
          <a:xfrm>
            <a:off x="0" y="3658206"/>
            <a:ext cx="9144000" cy="1477328"/>
          </a:xfrm>
          <a:prstGeom prst="rect">
            <a:avLst/>
          </a:prstGeom>
          <a:solidFill>
            <a:schemeClr val="accent1"/>
          </a:solidFill>
          <a:ln w="57150">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solidFill>
                  <a:schemeClr val="bg1"/>
                </a:solidFill>
              </a:rPr>
              <a:t>Last, the administrator must add the </a:t>
            </a:r>
            <a:r>
              <a:rPr lang="en-US" dirty="0" err="1" smtClean="0">
                <a:solidFill>
                  <a:schemeClr val="bg1"/>
                </a:solidFill>
              </a:rPr>
              <a:t>MyExperience</a:t>
            </a:r>
            <a:r>
              <a:rPr lang="en-US" dirty="0" smtClean="0">
                <a:solidFill>
                  <a:schemeClr val="bg1"/>
                </a:solidFill>
              </a:rPr>
              <a:t> User Console as an Organizer level </a:t>
            </a:r>
            <a:r>
              <a:rPr lang="en-US" dirty="0" err="1" smtClean="0">
                <a:solidFill>
                  <a:schemeClr val="bg1"/>
                </a:solidFill>
              </a:rPr>
              <a:t>MPage</a:t>
            </a:r>
            <a:r>
              <a:rPr lang="en-US" dirty="0" smtClean="0">
                <a:solidFill>
                  <a:schemeClr val="bg1"/>
                </a:solidFill>
              </a:rPr>
              <a:t> </a:t>
            </a:r>
            <a:r>
              <a:rPr lang="en-US" dirty="0">
                <a:solidFill>
                  <a:schemeClr val="bg1"/>
                </a:solidFill>
              </a:rPr>
              <a:t>to the related positions </a:t>
            </a:r>
            <a:r>
              <a:rPr lang="en-US" dirty="0" smtClean="0">
                <a:solidFill>
                  <a:schemeClr val="bg1"/>
                </a:solidFill>
              </a:rPr>
              <a:t>of the roles. Once the </a:t>
            </a:r>
            <a:r>
              <a:rPr lang="en-US" dirty="0" err="1" smtClean="0">
                <a:solidFill>
                  <a:schemeClr val="bg1"/>
                </a:solidFill>
              </a:rPr>
              <a:t>MPage</a:t>
            </a:r>
            <a:r>
              <a:rPr lang="en-US" dirty="0" smtClean="0">
                <a:solidFill>
                  <a:schemeClr val="bg1"/>
                </a:solidFill>
              </a:rPr>
              <a:t> is added for one position, it can be easily copied to all other positions with the Position Comparison Utility. </a:t>
            </a:r>
          </a:p>
          <a:p>
            <a:pPr algn="ctr"/>
            <a:r>
              <a:rPr lang="en-US" dirty="0" smtClean="0">
                <a:solidFill>
                  <a:schemeClr val="bg1"/>
                </a:solidFill>
              </a:rPr>
              <a:t>REPORT_NAME = </a:t>
            </a:r>
            <a:r>
              <a:rPr lang="en-US" dirty="0" err="1" smtClean="0">
                <a:solidFill>
                  <a:schemeClr val="bg1"/>
                </a:solidFill>
              </a:rPr>
              <a:t>pex_mp_myview_user_driver</a:t>
            </a:r>
            <a:r>
              <a:rPr lang="en-US" dirty="0" smtClean="0">
                <a:solidFill>
                  <a:schemeClr val="bg1"/>
                </a:solidFill>
              </a:rPr>
              <a:t> </a:t>
            </a:r>
          </a:p>
          <a:p>
            <a:pPr algn="ctr"/>
            <a:r>
              <a:rPr lang="en-US" dirty="0" smtClean="0">
                <a:solidFill>
                  <a:schemeClr val="bg1"/>
                </a:solidFill>
              </a:rPr>
              <a:t>REPORT_PARAM = "MINE","</a:t>
            </a:r>
            <a:r>
              <a:rPr lang="en-US" i="1" dirty="0" smtClean="0">
                <a:solidFill>
                  <a:schemeClr val="bg1"/>
                </a:solidFill>
              </a:rPr>
              <a:t>&lt;path </a:t>
            </a:r>
            <a:r>
              <a:rPr lang="en-US" i="1" dirty="0">
                <a:solidFill>
                  <a:schemeClr val="bg1"/>
                </a:solidFill>
              </a:rPr>
              <a:t>to your specific content </a:t>
            </a:r>
            <a:r>
              <a:rPr lang="en-US" i="1" dirty="0" smtClean="0">
                <a:solidFill>
                  <a:schemeClr val="bg1"/>
                </a:solidFill>
              </a:rPr>
              <a:t>directory&gt;</a:t>
            </a:r>
            <a:r>
              <a:rPr lang="en-US" dirty="0" smtClean="0">
                <a:solidFill>
                  <a:schemeClr val="bg1"/>
                </a:solidFill>
              </a:rPr>
              <a:t>\</a:t>
            </a:r>
            <a:r>
              <a:rPr lang="en-US" dirty="0" err="1">
                <a:solidFill>
                  <a:schemeClr val="bg1"/>
                </a:solidFill>
              </a:rPr>
              <a:t>pex_mp_myview</a:t>
            </a:r>
            <a:r>
              <a:rPr lang="en-US" dirty="0">
                <a:solidFill>
                  <a:schemeClr val="bg1"/>
                </a:solidFill>
              </a:rPr>
              <a:t>"</a:t>
            </a:r>
          </a:p>
        </p:txBody>
      </p:sp>
    </p:spTree>
    <p:extLst>
      <p:ext uri="{BB962C8B-B14F-4D97-AF65-F5344CB8AC3E}">
        <p14:creationId xmlns:p14="http://schemas.microsoft.com/office/powerpoint/2010/main" val="34493716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144000" cy="4948249"/>
          </a:xfrm>
          <a:prstGeom prst="rect">
            <a:avLst/>
          </a:prstGeom>
        </p:spPr>
      </p:pic>
      <p:sp>
        <p:nvSpPr>
          <p:cNvPr id="3" name="Rectangle 2"/>
          <p:cNvSpPr/>
          <p:nvPr/>
        </p:nvSpPr>
        <p:spPr bwMode="auto">
          <a:xfrm>
            <a:off x="152400" y="1836771"/>
            <a:ext cx="1371600" cy="201579"/>
          </a:xfrm>
          <a:prstGeom prst="rect">
            <a:avLst/>
          </a:prstGeom>
          <a:noFill/>
          <a:ln w="571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dirty="0">
              <a:ln>
                <a:noFill/>
              </a:ln>
              <a:solidFill>
                <a:schemeClr val="tx1"/>
              </a:solidFill>
              <a:effectLst/>
              <a:latin typeface="Arial" charset="0"/>
            </a:endParaRPr>
          </a:p>
        </p:txBody>
      </p:sp>
      <p:sp>
        <p:nvSpPr>
          <p:cNvPr id="4" name="TextBox 3"/>
          <p:cNvSpPr txBox="1"/>
          <p:nvPr/>
        </p:nvSpPr>
        <p:spPr>
          <a:xfrm>
            <a:off x="0" y="4497169"/>
            <a:ext cx="9144000" cy="646331"/>
          </a:xfrm>
          <a:prstGeom prst="rect">
            <a:avLst/>
          </a:prstGeom>
          <a:solidFill>
            <a:schemeClr val="accent1"/>
          </a:solidFill>
          <a:ln w="57150">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solidFill>
                  <a:schemeClr val="bg1"/>
                </a:solidFill>
              </a:rPr>
              <a:t>Switch your position to Physician – Urologist. The My Default Organizer View list changes to include the organizer views available on the newly selected position.</a:t>
            </a:r>
            <a:endParaRPr lang="en-US" dirty="0">
              <a:solidFill>
                <a:schemeClr val="bg1"/>
              </a:solidFill>
            </a:endParaRPr>
          </a:p>
        </p:txBody>
      </p:sp>
    </p:spTree>
    <p:extLst>
      <p:ext uri="{BB962C8B-B14F-4D97-AF65-F5344CB8AC3E}">
        <p14:creationId xmlns:p14="http://schemas.microsoft.com/office/powerpoint/2010/main" val="168615485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t="19616" b="22526"/>
          <a:stretch/>
        </p:blipFill>
        <p:spPr>
          <a:xfrm>
            <a:off x="6875259" y="4485734"/>
            <a:ext cx="2268747" cy="502523"/>
          </a:xfrm>
          <a:prstGeom prst="rect">
            <a:avLst/>
          </a:prstGeom>
        </p:spPr>
      </p:pic>
      <p:graphicFrame>
        <p:nvGraphicFramePr>
          <p:cNvPr id="6" name="Content Placeholder 3"/>
          <p:cNvGraphicFramePr>
            <a:graphicFrameLocks/>
          </p:cNvGraphicFramePr>
          <p:nvPr>
            <p:extLst>
              <p:ext uri="{D42A27DB-BD31-4B8C-83A1-F6EECF244321}">
                <p14:modId xmlns:p14="http://schemas.microsoft.com/office/powerpoint/2010/main" val="2368538859"/>
              </p:ext>
            </p:extLst>
          </p:nvPr>
        </p:nvGraphicFramePr>
        <p:xfrm>
          <a:off x="510390" y="1290116"/>
          <a:ext cx="3756809" cy="32628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Picture 8"/>
          <p:cNvPicPr>
            <a:picLocks noChangeAspect="1"/>
          </p:cNvPicPr>
          <p:nvPr/>
        </p:nvPicPr>
        <p:blipFill rotWithShape="1">
          <a:blip r:embed="rId9" cstate="print">
            <a:extLst>
              <a:ext uri="{28A0092B-C50C-407E-A947-70E740481C1C}">
                <a14:useLocalDpi xmlns:a14="http://schemas.microsoft.com/office/drawing/2010/main" val="0"/>
              </a:ext>
            </a:extLst>
          </a:blip>
          <a:srcRect t="19045" b="16999"/>
          <a:stretch/>
        </p:blipFill>
        <p:spPr>
          <a:xfrm>
            <a:off x="6866627" y="4485734"/>
            <a:ext cx="2108165" cy="516174"/>
          </a:xfrm>
          <a:prstGeom prst="rect">
            <a:avLst/>
          </a:prstGeom>
        </p:spPr>
      </p:pic>
      <p:pic>
        <p:nvPicPr>
          <p:cNvPr id="7" name="Picture 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718672" y="1678744"/>
            <a:ext cx="3553279" cy="22312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25117283"/>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a:spLocks/>
          </p:cNvSpPr>
          <p:nvPr/>
        </p:nvSpPr>
        <p:spPr bwMode="auto">
          <a:xfrm>
            <a:off x="121360" y="1047750"/>
            <a:ext cx="8565440" cy="3429000"/>
          </a:xfrm>
          <a:prstGeom prst="rect">
            <a:avLst/>
          </a:prstGeom>
          <a:noFill/>
          <a:ln w="9525">
            <a:noFill/>
            <a:miter lim="800000"/>
            <a:headEnd/>
            <a:tailEnd/>
          </a:ln>
        </p:spPr>
        <p:txBody>
          <a:bodyPr vert="horz" wrap="square" lIns="91431" tIns="45716" rIns="91431" bIns="45716" numCol="1" anchor="t" anchorCtr="0" compatLnSpc="1">
            <a:prstTxWarp prst="textNoShape">
              <a:avLst/>
            </a:prstTxWarp>
          </a:bodyPr>
          <a:lstStyle>
            <a:lvl1pPr marL="342900" indent="-342900" algn="l" rtl="0" eaLnBrk="1" fontAlgn="base" hangingPunct="1">
              <a:spcBef>
                <a:spcPct val="20000"/>
              </a:spcBef>
              <a:spcAft>
                <a:spcPct val="0"/>
              </a:spcAft>
              <a:buClr>
                <a:srgbClr val="72B636"/>
              </a:buClr>
              <a:buSzPct val="90000"/>
              <a:buFontTx/>
              <a:buBlip>
                <a:blip r:embed="rId3"/>
              </a:buBlip>
              <a:defRPr sz="1800">
                <a:solidFill>
                  <a:schemeClr val="bg2">
                    <a:lumMod val="75000"/>
                    <a:lumOff val="25000"/>
                  </a:schemeClr>
                </a:solidFill>
                <a:latin typeface="Franklin Gothic Demi" pitchFamily="34" charset="0"/>
                <a:ea typeface="ＭＳ Ｐゴシック" pitchFamily="-112" charset="-128"/>
                <a:cs typeface="Franklin Gothic Demi" pitchFamily="34" charset="0"/>
              </a:defRPr>
            </a:lvl1pPr>
            <a:lvl2pPr marL="863600" indent="-330200" algn="l" rtl="0" eaLnBrk="1" fontAlgn="base" hangingPunct="1">
              <a:spcBef>
                <a:spcPct val="20000"/>
              </a:spcBef>
              <a:spcAft>
                <a:spcPct val="0"/>
              </a:spcAft>
              <a:buClr>
                <a:srgbClr val="D99332"/>
              </a:buClr>
              <a:buSzPct val="120000"/>
              <a:buFontTx/>
              <a:buBlip>
                <a:blip r:embed="rId4"/>
              </a:buBlip>
              <a:defRPr sz="1600" baseline="0">
                <a:solidFill>
                  <a:schemeClr val="bg2">
                    <a:lumMod val="75000"/>
                    <a:lumOff val="25000"/>
                  </a:schemeClr>
                </a:solidFill>
                <a:latin typeface="Franklin Gothic Medium" pitchFamily="34" charset="0"/>
                <a:ea typeface="ＭＳ Ｐゴシック" charset="-128"/>
                <a:cs typeface="Franklin Gothic Medium" pitchFamily="34" charset="0"/>
              </a:defRPr>
            </a:lvl2pPr>
            <a:lvl3pPr marL="1282700" indent="-228600" algn="l" rtl="0" eaLnBrk="1" fontAlgn="base" hangingPunct="1">
              <a:spcBef>
                <a:spcPct val="20000"/>
              </a:spcBef>
              <a:spcAft>
                <a:spcPct val="0"/>
              </a:spcAft>
              <a:buClr>
                <a:srgbClr val="DF6624"/>
              </a:buClr>
              <a:buSzPct val="80000"/>
              <a:buFont typeface="Wingdings" pitchFamily="-65" charset="2"/>
              <a:buChar char="n"/>
              <a:defRPr sz="1400" i="1">
                <a:solidFill>
                  <a:schemeClr val="bg2">
                    <a:lumMod val="75000"/>
                    <a:lumOff val="25000"/>
                  </a:schemeClr>
                </a:solidFill>
                <a:latin typeface="Franklin Gothic Medium" pitchFamily="34" charset="0"/>
                <a:ea typeface="ＭＳ Ｐゴシック" charset="-128"/>
                <a:cs typeface="Franklin Gothic Medium" pitchFamily="34" charset="0"/>
              </a:defRPr>
            </a:lvl3pPr>
            <a:lvl4pPr marL="1371600" indent="-242888" algn="l" rtl="0" eaLnBrk="1" fontAlgn="base" hangingPunct="1">
              <a:spcBef>
                <a:spcPct val="20000"/>
              </a:spcBef>
              <a:spcAft>
                <a:spcPct val="0"/>
              </a:spcAft>
              <a:buClr>
                <a:schemeClr val="bg2">
                  <a:lumMod val="75000"/>
                  <a:lumOff val="25000"/>
                </a:schemeClr>
              </a:buClr>
              <a:buFont typeface="Webdings" pitchFamily="18" charset="2"/>
              <a:buChar char="4"/>
              <a:defRPr sz="1400">
                <a:solidFill>
                  <a:schemeClr val="bg2">
                    <a:lumMod val="75000"/>
                    <a:lumOff val="25000"/>
                  </a:schemeClr>
                </a:solidFill>
                <a:latin typeface="+mn-lt"/>
                <a:ea typeface="ＭＳ Ｐゴシック" charset="-128"/>
                <a:cs typeface="Gill Sans"/>
              </a:defRPr>
            </a:lvl4pPr>
            <a:lvl5pPr marL="1714500" indent="-228600" algn="l" rtl="0" eaLnBrk="1" fontAlgn="base" hangingPunct="1">
              <a:spcBef>
                <a:spcPct val="20000"/>
              </a:spcBef>
              <a:spcAft>
                <a:spcPct val="0"/>
              </a:spcAft>
              <a:buClr>
                <a:schemeClr val="bg2">
                  <a:lumMod val="75000"/>
                  <a:lumOff val="25000"/>
                </a:schemeClr>
              </a:buClr>
              <a:buFont typeface="Wingdings" pitchFamily="2" charset="2"/>
              <a:buChar char="§"/>
              <a:defRPr sz="1200">
                <a:solidFill>
                  <a:schemeClr val="bg2">
                    <a:lumMod val="75000"/>
                    <a:lumOff val="25000"/>
                  </a:schemeClr>
                </a:solidFill>
                <a:latin typeface="+mn-lt"/>
                <a:ea typeface="ＭＳ Ｐゴシック" charset="-128"/>
                <a:cs typeface="Gill Sans"/>
              </a:defRPr>
            </a:lvl5pPr>
            <a:lvl6pPr marL="2578100" indent="-228600" algn="l" rtl="0" eaLnBrk="1" fontAlgn="base" hangingPunct="1">
              <a:spcBef>
                <a:spcPct val="20000"/>
              </a:spcBef>
              <a:spcAft>
                <a:spcPct val="0"/>
              </a:spcAft>
              <a:buClr>
                <a:schemeClr val="accent2"/>
              </a:buClr>
              <a:buFont typeface="Wingdings" charset="2"/>
              <a:buChar char="§"/>
              <a:defRPr sz="1200">
                <a:solidFill>
                  <a:srgbClr val="232D64"/>
                </a:solidFill>
                <a:latin typeface="Franklin Gothic Medium" charset="0"/>
                <a:ea typeface="ＭＳ Ｐゴシック" charset="-128"/>
              </a:defRPr>
            </a:lvl6pPr>
            <a:lvl7pPr marL="3035300" indent="-228600" algn="l" rtl="0" eaLnBrk="1" fontAlgn="base" hangingPunct="1">
              <a:spcBef>
                <a:spcPct val="20000"/>
              </a:spcBef>
              <a:spcAft>
                <a:spcPct val="0"/>
              </a:spcAft>
              <a:buClr>
                <a:schemeClr val="accent2"/>
              </a:buClr>
              <a:buFont typeface="Wingdings" charset="2"/>
              <a:buChar char="§"/>
              <a:defRPr sz="1200">
                <a:solidFill>
                  <a:srgbClr val="232D64"/>
                </a:solidFill>
                <a:latin typeface="Franklin Gothic Medium" charset="0"/>
                <a:ea typeface="ＭＳ Ｐゴシック" charset="-128"/>
              </a:defRPr>
            </a:lvl7pPr>
            <a:lvl8pPr marL="3492500" indent="-228600" algn="l" rtl="0" eaLnBrk="1" fontAlgn="base" hangingPunct="1">
              <a:spcBef>
                <a:spcPct val="20000"/>
              </a:spcBef>
              <a:spcAft>
                <a:spcPct val="0"/>
              </a:spcAft>
              <a:buClr>
                <a:schemeClr val="accent2"/>
              </a:buClr>
              <a:buFont typeface="Wingdings" charset="2"/>
              <a:buChar char="§"/>
              <a:defRPr sz="1200">
                <a:solidFill>
                  <a:srgbClr val="232D64"/>
                </a:solidFill>
                <a:latin typeface="Franklin Gothic Medium" charset="0"/>
                <a:ea typeface="ＭＳ Ｐゴシック" charset="-128"/>
              </a:defRPr>
            </a:lvl8pPr>
            <a:lvl9pPr marL="3949700" indent="-228600" algn="l" rtl="0" eaLnBrk="1" fontAlgn="base" hangingPunct="1">
              <a:spcBef>
                <a:spcPct val="20000"/>
              </a:spcBef>
              <a:spcAft>
                <a:spcPct val="0"/>
              </a:spcAft>
              <a:buClr>
                <a:schemeClr val="accent2"/>
              </a:buClr>
              <a:buFont typeface="Wingdings" charset="2"/>
              <a:buChar char="§"/>
              <a:defRPr sz="1200">
                <a:solidFill>
                  <a:srgbClr val="232D64"/>
                </a:solidFill>
                <a:latin typeface="Franklin Gothic Medium" charset="0"/>
                <a:ea typeface="ＭＳ Ｐゴシック" charset="-128"/>
              </a:defRPr>
            </a:lvl9pPr>
          </a:lstStyle>
          <a:p>
            <a:pPr>
              <a:spcAft>
                <a:spcPts val="600"/>
              </a:spcAft>
              <a:buSzPct val="75000"/>
              <a:defRPr/>
            </a:pPr>
            <a:r>
              <a:rPr lang="en-US" sz="1500" kern="0" dirty="0" err="1" smtClean="0">
                <a:solidFill>
                  <a:srgbClr val="6A737B"/>
                </a:solidFill>
                <a:latin typeface="Arial" panose="020B0604020202020204" pitchFamily="34" charset="0"/>
                <a:cs typeface="Arial" panose="020B0604020202020204" pitchFamily="34" charset="0"/>
              </a:rPr>
              <a:t>MyExperience</a:t>
            </a:r>
            <a:r>
              <a:rPr lang="en-US" sz="1500" kern="0" dirty="0" smtClean="0">
                <a:solidFill>
                  <a:srgbClr val="6A737B"/>
                </a:solidFill>
                <a:latin typeface="Arial" panose="020B0604020202020204" pitchFamily="34" charset="0"/>
                <a:cs typeface="Arial" panose="020B0604020202020204" pitchFamily="34" charset="0"/>
              </a:rPr>
              <a:t> 1.0 is GA and requires the following</a:t>
            </a:r>
            <a:endParaRPr lang="en-US" sz="1500" kern="0" dirty="0">
              <a:solidFill>
                <a:srgbClr val="6A737B"/>
              </a:solidFill>
              <a:latin typeface="Arial" panose="020B0604020202020204" pitchFamily="34" charset="0"/>
              <a:cs typeface="Arial" panose="020B0604020202020204" pitchFamily="34" charset="0"/>
            </a:endParaRPr>
          </a:p>
          <a:p>
            <a:pPr marL="690563" lvl="1" indent="-233363">
              <a:spcAft>
                <a:spcPts val="600"/>
              </a:spcAft>
              <a:buClr>
                <a:schemeClr val="accent1"/>
              </a:buClr>
              <a:buSzPct val="90000"/>
              <a:buFont typeface="Arial" panose="020B0604020202020204" pitchFamily="34" charset="0"/>
              <a:buChar char="•"/>
              <a:defRPr/>
            </a:pPr>
            <a:r>
              <a:rPr lang="en-US" sz="1200" b="0" i="1" dirty="0" smtClean="0">
                <a:solidFill>
                  <a:schemeClr val="tx2"/>
                </a:solidFill>
                <a:latin typeface="Arial" panose="020B0604020202020204" pitchFamily="34" charset="0"/>
                <a:cs typeface="Arial" panose="020B0604020202020204" pitchFamily="34" charset="0"/>
              </a:rPr>
              <a:t>72165 </a:t>
            </a:r>
            <a:r>
              <a:rPr lang="en-US" sz="1200" b="0" i="1" dirty="0">
                <a:solidFill>
                  <a:schemeClr val="tx2"/>
                </a:solidFill>
                <a:latin typeface="Arial" panose="020B0604020202020204" pitchFamily="34" charset="0"/>
                <a:cs typeface="Arial" panose="020B0604020202020204" pitchFamily="34" charset="0"/>
              </a:rPr>
              <a:t>– </a:t>
            </a:r>
            <a:r>
              <a:rPr lang="en-US" sz="1200" b="0" i="1" dirty="0" smtClean="0">
                <a:solidFill>
                  <a:schemeClr val="tx2"/>
                </a:solidFill>
                <a:latin typeface="Arial" panose="020B0604020202020204" pitchFamily="34" charset="0"/>
                <a:cs typeface="Arial" panose="020B0604020202020204" pitchFamily="34" charset="0"/>
              </a:rPr>
              <a:t>Physician Experience: </a:t>
            </a:r>
            <a:r>
              <a:rPr lang="en-US" sz="1200" b="0" i="1" dirty="0">
                <a:solidFill>
                  <a:schemeClr val="tx2"/>
                </a:solidFill>
                <a:latin typeface="Arial" panose="020B0604020202020204" pitchFamily="34" charset="0"/>
                <a:cs typeface="Arial" panose="020B0604020202020204" pitchFamily="34" charset="0"/>
              </a:rPr>
              <a:t>Configuration </a:t>
            </a:r>
            <a:r>
              <a:rPr lang="en-US" sz="1200" b="0" i="1" dirty="0" smtClean="0">
                <a:solidFill>
                  <a:schemeClr val="tx2"/>
                </a:solidFill>
                <a:latin typeface="Arial" panose="020B0604020202020204" pitchFamily="34" charset="0"/>
                <a:cs typeface="Arial" panose="020B0604020202020204" pitchFamily="34" charset="0"/>
              </a:rPr>
              <a:t>Manager</a:t>
            </a:r>
          </a:p>
          <a:p>
            <a:pPr marL="690563" lvl="1" indent="-233363">
              <a:spcAft>
                <a:spcPts val="600"/>
              </a:spcAft>
              <a:buClr>
                <a:schemeClr val="accent1"/>
              </a:buClr>
              <a:buSzPct val="90000"/>
              <a:buFont typeface="Arial" panose="020B0604020202020204" pitchFamily="34" charset="0"/>
              <a:buChar char="•"/>
              <a:defRPr/>
            </a:pPr>
            <a:r>
              <a:rPr lang="en-US" sz="1200" b="0" i="1" dirty="0">
                <a:solidFill>
                  <a:schemeClr val="tx2"/>
                </a:solidFill>
                <a:latin typeface="Arial" panose="020B0604020202020204" pitchFamily="34" charset="0"/>
                <a:cs typeface="Arial" panose="020B0604020202020204" pitchFamily="34" charset="0"/>
              </a:rPr>
              <a:t>74111 – </a:t>
            </a:r>
            <a:r>
              <a:rPr lang="en-US" sz="1200" b="0" i="1" dirty="0" smtClean="0">
                <a:solidFill>
                  <a:schemeClr val="tx2"/>
                </a:solidFill>
                <a:latin typeface="Arial" panose="020B0604020202020204" pitchFamily="34" charset="0"/>
                <a:cs typeface="Arial" panose="020B0604020202020204" pitchFamily="34" charset="0"/>
              </a:rPr>
              <a:t>Physician Experience: </a:t>
            </a:r>
            <a:r>
              <a:rPr lang="en-US" sz="1200" b="0" i="1" dirty="0">
                <a:solidFill>
                  <a:schemeClr val="tx2"/>
                </a:solidFill>
                <a:latin typeface="Arial" panose="020B0604020202020204" pitchFamily="34" charset="0"/>
                <a:cs typeface="Arial" panose="020B0604020202020204" pitchFamily="34" charset="0"/>
              </a:rPr>
              <a:t>Configuration Manager (June 2014)</a:t>
            </a:r>
          </a:p>
          <a:p>
            <a:pPr marL="690563" lvl="1" indent="-233363">
              <a:spcAft>
                <a:spcPts val="600"/>
              </a:spcAft>
              <a:buClr>
                <a:schemeClr val="accent1"/>
              </a:buClr>
              <a:buSzPct val="90000"/>
              <a:buFont typeface="Arial" panose="020B0604020202020204" pitchFamily="34" charset="0"/>
              <a:buChar char="•"/>
              <a:defRPr/>
            </a:pPr>
            <a:r>
              <a:rPr lang="en-US" sz="1200" b="0" i="1" dirty="0" smtClean="0">
                <a:solidFill>
                  <a:schemeClr val="tx2"/>
                </a:solidFill>
                <a:latin typeface="Arial" panose="020B0604020202020204" pitchFamily="34" charset="0"/>
                <a:cs typeface="Arial" panose="020B0604020202020204" pitchFamily="34" charset="0"/>
              </a:rPr>
              <a:t>72537 – Physician Experience: </a:t>
            </a:r>
            <a:r>
              <a:rPr lang="en-US" sz="1200" b="0" i="1" dirty="0" err="1" smtClean="0">
                <a:solidFill>
                  <a:schemeClr val="tx2"/>
                </a:solidFill>
                <a:latin typeface="Arial" panose="020B0604020202020204" pitchFamily="34" charset="0"/>
                <a:cs typeface="Arial" panose="020B0604020202020204" pitchFamily="34" charset="0"/>
              </a:rPr>
              <a:t>MyExperience</a:t>
            </a:r>
            <a:r>
              <a:rPr lang="en-US" sz="1200" b="0" i="1" dirty="0" smtClean="0">
                <a:solidFill>
                  <a:schemeClr val="tx2"/>
                </a:solidFill>
                <a:latin typeface="Arial" panose="020B0604020202020204" pitchFamily="34" charset="0"/>
                <a:cs typeface="Arial" panose="020B0604020202020204" pitchFamily="34" charset="0"/>
              </a:rPr>
              <a:t> 1.0</a:t>
            </a:r>
            <a:endParaRPr lang="en-US" sz="1200" b="0" i="1" dirty="0">
              <a:solidFill>
                <a:schemeClr val="tx2"/>
              </a:solidFill>
              <a:latin typeface="Arial" panose="020B0604020202020204" pitchFamily="34" charset="0"/>
              <a:cs typeface="Arial" panose="020B0604020202020204" pitchFamily="34" charset="0"/>
            </a:endParaRPr>
          </a:p>
          <a:p>
            <a:pPr marL="690563" lvl="1" indent="-233363">
              <a:spcAft>
                <a:spcPts val="600"/>
              </a:spcAft>
              <a:buClr>
                <a:schemeClr val="accent1"/>
              </a:buClr>
              <a:buSzPct val="90000"/>
              <a:buFont typeface="Arial" panose="020B0604020202020204" pitchFamily="34" charset="0"/>
              <a:buChar char="•"/>
              <a:defRPr/>
            </a:pPr>
            <a:r>
              <a:rPr lang="en-US" sz="1200" b="0" i="1" dirty="0" smtClean="0">
                <a:solidFill>
                  <a:schemeClr val="tx2"/>
                </a:solidFill>
                <a:latin typeface="Arial" panose="020B0604020202020204" pitchFamily="34" charset="0"/>
                <a:cs typeface="Arial" panose="020B0604020202020204" pitchFamily="34" charset="0"/>
              </a:rPr>
              <a:t>78372 – </a:t>
            </a:r>
            <a:r>
              <a:rPr lang="en-US" sz="1200" b="0" i="1" dirty="0" err="1" smtClean="0">
                <a:solidFill>
                  <a:schemeClr val="tx2"/>
                </a:solidFill>
                <a:latin typeface="Arial" panose="020B0604020202020204" pitchFamily="34" charset="0"/>
                <a:cs typeface="Arial" panose="020B0604020202020204" pitchFamily="34" charset="0"/>
              </a:rPr>
              <a:t>MyExperience</a:t>
            </a:r>
            <a:r>
              <a:rPr lang="en-US" sz="1200" b="0" i="1" dirty="0" smtClean="0">
                <a:solidFill>
                  <a:schemeClr val="tx2"/>
                </a:solidFill>
                <a:latin typeface="Arial" panose="020B0604020202020204" pitchFamily="34" charset="0"/>
                <a:cs typeface="Arial" panose="020B0604020202020204" pitchFamily="34" charset="0"/>
              </a:rPr>
              <a:t> Position Change Dependency</a:t>
            </a:r>
            <a:r>
              <a:rPr lang="en-US" sz="1200" b="0" i="1" dirty="0">
                <a:solidFill>
                  <a:schemeClr val="tx2"/>
                </a:solidFill>
                <a:latin typeface="Arial" panose="020B0604020202020204" pitchFamily="34" charset="0"/>
                <a:cs typeface="Arial" panose="020B0604020202020204" pitchFamily="34" charset="0"/>
              </a:rPr>
              <a:t> </a:t>
            </a:r>
            <a:r>
              <a:rPr lang="en-US" sz="1200" b="0" i="1" dirty="0" smtClean="0">
                <a:solidFill>
                  <a:schemeClr val="tx2"/>
                </a:solidFill>
                <a:latin typeface="Arial" panose="020B0604020202020204" pitchFamily="34" charset="0"/>
                <a:cs typeface="Arial" panose="020B0604020202020204" pitchFamily="34" charset="0"/>
              </a:rPr>
              <a:t>(December 2014)                                                      </a:t>
            </a:r>
            <a:r>
              <a:rPr lang="en-US" sz="1200" b="1" i="1" dirty="0" smtClean="0">
                <a:solidFill>
                  <a:schemeClr val="tx2"/>
                </a:solidFill>
                <a:latin typeface="Arial" panose="020B0604020202020204" pitchFamily="34" charset="0"/>
                <a:cs typeface="Arial" panose="020B0604020202020204" pitchFamily="34" charset="0"/>
              </a:rPr>
              <a:t>OR </a:t>
            </a:r>
            <a:r>
              <a:rPr lang="en-US" sz="1200" i="1" dirty="0" smtClean="0">
                <a:solidFill>
                  <a:schemeClr val="tx2"/>
                </a:solidFill>
                <a:latin typeface="Arial" panose="020B0604020202020204" pitchFamily="34" charset="0"/>
                <a:cs typeface="Arial" panose="020B0604020202020204" pitchFamily="34" charset="0"/>
              </a:rPr>
              <a:t>78334 – </a:t>
            </a:r>
            <a:r>
              <a:rPr lang="en-US" sz="1200" i="1" dirty="0" err="1" smtClean="0">
                <a:solidFill>
                  <a:schemeClr val="tx2"/>
                </a:solidFill>
                <a:latin typeface="Arial" panose="020B0604020202020204" pitchFamily="34" charset="0"/>
                <a:cs typeface="Arial" panose="020B0604020202020204" pitchFamily="34" charset="0"/>
              </a:rPr>
              <a:t>MyExperience</a:t>
            </a:r>
            <a:r>
              <a:rPr lang="en-US" sz="1200" i="1" dirty="0" smtClean="0">
                <a:solidFill>
                  <a:schemeClr val="tx2"/>
                </a:solidFill>
                <a:latin typeface="Arial" panose="020B0604020202020204" pitchFamily="34" charset="0"/>
                <a:cs typeface="Arial" panose="020B0604020202020204" pitchFamily="34" charset="0"/>
              </a:rPr>
              <a:t> Shutdown Dependency (June 2014)</a:t>
            </a:r>
          </a:p>
          <a:p>
            <a:pPr>
              <a:spcAft>
                <a:spcPts val="600"/>
              </a:spcAft>
              <a:buSzPct val="75000"/>
              <a:defRPr/>
            </a:pPr>
            <a:r>
              <a:rPr lang="en-US" sz="1500" kern="0" dirty="0" err="1">
                <a:solidFill>
                  <a:srgbClr val="6A737B"/>
                </a:solidFill>
                <a:latin typeface="Arial" panose="020B0604020202020204" pitchFamily="34" charset="0"/>
                <a:cs typeface="Arial" panose="020B0604020202020204" pitchFamily="34" charset="0"/>
              </a:rPr>
              <a:t>MyExperience</a:t>
            </a:r>
            <a:r>
              <a:rPr lang="en-US" sz="1500" kern="0" dirty="0">
                <a:solidFill>
                  <a:srgbClr val="6A737B"/>
                </a:solidFill>
                <a:latin typeface="Arial" panose="020B0604020202020204" pitchFamily="34" charset="0"/>
                <a:cs typeface="Arial" panose="020B0604020202020204" pitchFamily="34" charset="0"/>
              </a:rPr>
              <a:t> </a:t>
            </a:r>
            <a:r>
              <a:rPr lang="en-US" sz="1500" kern="0" dirty="0" smtClean="0">
                <a:solidFill>
                  <a:srgbClr val="6A737B"/>
                </a:solidFill>
                <a:latin typeface="Arial" panose="020B0604020202020204" pitchFamily="34" charset="0"/>
                <a:cs typeface="Arial" panose="020B0604020202020204" pitchFamily="34" charset="0"/>
              </a:rPr>
              <a:t>1.1 is Available for Validation and requires </a:t>
            </a:r>
            <a:r>
              <a:rPr lang="en-US" sz="1500" kern="0" dirty="0">
                <a:solidFill>
                  <a:srgbClr val="6A737B"/>
                </a:solidFill>
                <a:latin typeface="Arial" panose="020B0604020202020204" pitchFamily="34" charset="0"/>
                <a:cs typeface="Arial" panose="020B0604020202020204" pitchFamily="34" charset="0"/>
              </a:rPr>
              <a:t>the </a:t>
            </a:r>
            <a:r>
              <a:rPr lang="en-US" sz="1500" kern="0" dirty="0" smtClean="0">
                <a:solidFill>
                  <a:srgbClr val="6A737B"/>
                </a:solidFill>
                <a:latin typeface="Arial" panose="020B0604020202020204" pitchFamily="34" charset="0"/>
                <a:cs typeface="Arial" panose="020B0604020202020204" pitchFamily="34" charset="0"/>
              </a:rPr>
              <a:t>following </a:t>
            </a:r>
            <a:endParaRPr lang="en-US" sz="1500" kern="0" dirty="0">
              <a:solidFill>
                <a:srgbClr val="6A737B"/>
              </a:solidFill>
              <a:latin typeface="Arial" panose="020B0604020202020204" pitchFamily="34" charset="0"/>
              <a:cs typeface="Arial" panose="020B0604020202020204" pitchFamily="34" charset="0"/>
            </a:endParaRPr>
          </a:p>
          <a:p>
            <a:pPr marL="690563" lvl="1" indent="-233363">
              <a:spcAft>
                <a:spcPts val="600"/>
              </a:spcAft>
              <a:buClr>
                <a:schemeClr val="accent1"/>
              </a:buClr>
              <a:buSzPct val="90000"/>
              <a:buFont typeface="Arial" panose="020B0604020202020204" pitchFamily="34" charset="0"/>
              <a:buChar char="•"/>
              <a:defRPr/>
            </a:pPr>
            <a:r>
              <a:rPr lang="en-US" sz="1200" i="1" dirty="0">
                <a:solidFill>
                  <a:schemeClr val="tx2"/>
                </a:solidFill>
                <a:latin typeface="Arial" panose="020B0604020202020204" pitchFamily="34" charset="0"/>
                <a:cs typeface="Arial" panose="020B0604020202020204" pitchFamily="34" charset="0"/>
              </a:rPr>
              <a:t>72165 – Physician Experience: Configuration Manager</a:t>
            </a:r>
          </a:p>
          <a:p>
            <a:pPr marL="690563" lvl="1" indent="-233363">
              <a:spcAft>
                <a:spcPts val="600"/>
              </a:spcAft>
              <a:buClr>
                <a:schemeClr val="accent1"/>
              </a:buClr>
              <a:buSzPct val="90000"/>
              <a:buFont typeface="Arial" panose="020B0604020202020204" pitchFamily="34" charset="0"/>
              <a:buChar char="•"/>
              <a:defRPr/>
            </a:pPr>
            <a:r>
              <a:rPr lang="en-US" sz="1200" i="1" dirty="0">
                <a:solidFill>
                  <a:schemeClr val="tx2"/>
                </a:solidFill>
                <a:latin typeface="Arial" panose="020B0604020202020204" pitchFamily="34" charset="0"/>
                <a:cs typeface="Arial" panose="020B0604020202020204" pitchFamily="34" charset="0"/>
              </a:rPr>
              <a:t>74111 – Physician Experience: Configuration Manager (June 2014)</a:t>
            </a:r>
          </a:p>
          <a:p>
            <a:pPr marL="690563" lvl="1" indent="-233363">
              <a:spcAft>
                <a:spcPts val="600"/>
              </a:spcAft>
              <a:buClr>
                <a:schemeClr val="accent1"/>
              </a:buClr>
              <a:buSzPct val="90000"/>
              <a:buFont typeface="Arial" panose="020B0604020202020204" pitchFamily="34" charset="0"/>
              <a:buChar char="•"/>
              <a:defRPr/>
            </a:pPr>
            <a:r>
              <a:rPr lang="en-US" sz="1200" i="1" dirty="0">
                <a:solidFill>
                  <a:schemeClr val="tx2"/>
                </a:solidFill>
                <a:latin typeface="Arial" panose="020B0604020202020204" pitchFamily="34" charset="0"/>
                <a:cs typeface="Arial" panose="020B0604020202020204" pitchFamily="34" charset="0"/>
              </a:rPr>
              <a:t>77915 – Physician Experience: </a:t>
            </a:r>
            <a:r>
              <a:rPr lang="en-US" sz="1200" i="1" dirty="0" err="1" smtClean="0">
                <a:solidFill>
                  <a:schemeClr val="tx2"/>
                </a:solidFill>
                <a:latin typeface="Arial" panose="020B0604020202020204" pitchFamily="34" charset="0"/>
                <a:cs typeface="Arial" panose="020B0604020202020204" pitchFamily="34" charset="0"/>
              </a:rPr>
              <a:t>MyExperience</a:t>
            </a:r>
            <a:r>
              <a:rPr lang="en-US" sz="1200" i="1" dirty="0" smtClean="0">
                <a:solidFill>
                  <a:schemeClr val="tx2"/>
                </a:solidFill>
                <a:latin typeface="Arial" panose="020B0604020202020204" pitchFamily="34" charset="0"/>
                <a:cs typeface="Arial" panose="020B0604020202020204" pitchFamily="34" charset="0"/>
              </a:rPr>
              <a:t> 1.1</a:t>
            </a:r>
            <a:endParaRPr lang="en-US" sz="1200" i="1" dirty="0">
              <a:solidFill>
                <a:schemeClr val="tx2"/>
              </a:solidFill>
              <a:latin typeface="Arial" panose="020B0604020202020204" pitchFamily="34" charset="0"/>
              <a:cs typeface="Arial" panose="020B0604020202020204" pitchFamily="34" charset="0"/>
            </a:endParaRPr>
          </a:p>
          <a:p>
            <a:pPr marL="690563" lvl="1" indent="-233363">
              <a:spcAft>
                <a:spcPts val="600"/>
              </a:spcAft>
              <a:buClr>
                <a:schemeClr val="accent1"/>
              </a:buClr>
              <a:buSzPct val="90000"/>
              <a:buFont typeface="Arial" panose="020B0604020202020204" pitchFamily="34" charset="0"/>
              <a:buChar char="•"/>
              <a:defRPr/>
            </a:pPr>
            <a:r>
              <a:rPr lang="en-US" sz="1200" i="1" dirty="0">
                <a:solidFill>
                  <a:schemeClr val="tx2"/>
                </a:solidFill>
                <a:latin typeface="Arial" panose="020B0604020202020204" pitchFamily="34" charset="0"/>
                <a:cs typeface="Arial" panose="020B0604020202020204" pitchFamily="34" charset="0"/>
              </a:rPr>
              <a:t>78372 – Physician Experience: </a:t>
            </a:r>
            <a:r>
              <a:rPr lang="en-US" sz="1200" i="1" dirty="0" err="1">
                <a:solidFill>
                  <a:schemeClr val="tx2"/>
                </a:solidFill>
                <a:latin typeface="Arial" panose="020B0604020202020204" pitchFamily="34" charset="0"/>
                <a:cs typeface="Arial" panose="020B0604020202020204" pitchFamily="34" charset="0"/>
              </a:rPr>
              <a:t>MyExperience</a:t>
            </a:r>
            <a:r>
              <a:rPr lang="en-US" sz="1200" i="1" dirty="0">
                <a:solidFill>
                  <a:schemeClr val="tx2"/>
                </a:solidFill>
                <a:latin typeface="Arial" panose="020B0604020202020204" pitchFamily="34" charset="0"/>
                <a:cs typeface="Arial" panose="020B0604020202020204" pitchFamily="34" charset="0"/>
              </a:rPr>
              <a:t> Position </a:t>
            </a:r>
            <a:r>
              <a:rPr lang="en-US" sz="1200" i="1" dirty="0" smtClean="0">
                <a:solidFill>
                  <a:schemeClr val="tx2"/>
                </a:solidFill>
                <a:latin typeface="Arial" panose="020B0604020202020204" pitchFamily="34" charset="0"/>
                <a:cs typeface="Arial" panose="020B0604020202020204" pitchFamily="34" charset="0"/>
              </a:rPr>
              <a:t>Change Dependency</a:t>
            </a:r>
            <a:r>
              <a:rPr lang="en-US" sz="1200" i="1" dirty="0">
                <a:solidFill>
                  <a:schemeClr val="tx2"/>
                </a:solidFill>
                <a:latin typeface="Arial" panose="020B0604020202020204" pitchFamily="34" charset="0"/>
                <a:cs typeface="Arial" panose="020B0604020202020204" pitchFamily="34" charset="0"/>
              </a:rPr>
              <a:t> (December 2014</a:t>
            </a:r>
            <a:r>
              <a:rPr lang="en-US" sz="1200" i="1" dirty="0" smtClean="0">
                <a:solidFill>
                  <a:schemeClr val="tx2"/>
                </a:solidFill>
                <a:latin typeface="Arial" panose="020B0604020202020204" pitchFamily="34" charset="0"/>
                <a:cs typeface="Arial" panose="020B0604020202020204" pitchFamily="34" charset="0"/>
              </a:rPr>
              <a:t>)</a:t>
            </a:r>
            <a:endParaRPr lang="en-US" sz="1200" b="0" i="1" dirty="0">
              <a:solidFill>
                <a:schemeClr val="tx2"/>
              </a:solidFill>
              <a:latin typeface="Arial" panose="020B0604020202020204" pitchFamily="34" charset="0"/>
              <a:cs typeface="Arial" panose="020B0604020202020204" pitchFamily="34" charset="0"/>
            </a:endParaRPr>
          </a:p>
          <a:p>
            <a:pPr>
              <a:spcAft>
                <a:spcPts val="600"/>
              </a:spcAft>
              <a:buSzPct val="75000"/>
              <a:defRPr/>
            </a:pPr>
            <a:r>
              <a:rPr lang="en-US" sz="1500" kern="0" dirty="0" smtClean="0">
                <a:solidFill>
                  <a:srgbClr val="6A737B"/>
                </a:solidFill>
                <a:latin typeface="Arial" panose="020B0604020202020204" pitchFamily="34" charset="0"/>
                <a:cs typeface="Arial" panose="020B0604020202020204" pitchFamily="34" charset="0"/>
              </a:rPr>
              <a:t>Find more information on the </a:t>
            </a:r>
            <a:r>
              <a:rPr lang="en-US" sz="1500" kern="0" dirty="0" err="1" smtClean="0">
                <a:solidFill>
                  <a:srgbClr val="6A737B"/>
                </a:solidFill>
                <a:latin typeface="Arial" panose="020B0604020202020204" pitchFamily="34" charset="0"/>
                <a:cs typeface="Arial" panose="020B0604020202020204" pitchFamily="34" charset="0"/>
              </a:rPr>
              <a:t>MyExperience</a:t>
            </a:r>
            <a:r>
              <a:rPr lang="en-US" sz="1500" kern="0" dirty="0" smtClean="0">
                <a:solidFill>
                  <a:srgbClr val="6A737B"/>
                </a:solidFill>
                <a:latin typeface="Arial" panose="020B0604020202020204" pitchFamily="34" charset="0"/>
                <a:cs typeface="Arial" panose="020B0604020202020204" pitchFamily="34" charset="0"/>
              </a:rPr>
              <a:t> reference page: </a:t>
            </a:r>
            <a:r>
              <a:rPr lang="en-US" sz="1300" b="0" kern="0" dirty="0" smtClean="0">
                <a:solidFill>
                  <a:srgbClr val="6A737B"/>
                </a:solidFill>
                <a:latin typeface="Arial" panose="020B0604020202020204" pitchFamily="34" charset="0"/>
                <a:cs typeface="Arial" panose="020B0604020202020204" pitchFamily="34" charset="0"/>
                <a:hlinkClick r:id="rId5"/>
              </a:rPr>
              <a:t>https</a:t>
            </a:r>
            <a:r>
              <a:rPr lang="en-US" sz="1300" b="0" kern="0" dirty="0">
                <a:solidFill>
                  <a:srgbClr val="6A737B"/>
                </a:solidFill>
                <a:latin typeface="Arial" panose="020B0604020202020204" pitchFamily="34" charset="0"/>
                <a:cs typeface="Arial" panose="020B0604020202020204" pitchFamily="34" charset="0"/>
                <a:hlinkClick r:id="rId5"/>
              </a:rPr>
              <a:t>://wiki.ucern.com/display/public/reference/All+About+the+MyExperience+User+Console+and+MyExperience+Admin+Console</a:t>
            </a:r>
            <a:endParaRPr lang="en-US" sz="1300" b="0" kern="0" dirty="0">
              <a:solidFill>
                <a:srgbClr val="6A737B"/>
              </a:solidFill>
              <a:latin typeface="Arial" panose="020B0604020202020204" pitchFamily="34" charset="0"/>
              <a:cs typeface="Arial" panose="020B0604020202020204" pitchFamily="34" charset="0"/>
            </a:endParaRPr>
          </a:p>
          <a:p>
            <a:pPr marL="0" indent="0">
              <a:buSzPct val="75000"/>
              <a:buFontTx/>
              <a:buNone/>
              <a:defRPr/>
            </a:pPr>
            <a:endParaRPr lang="en-US" sz="2000" b="0" kern="0" dirty="0" smtClean="0">
              <a:solidFill>
                <a:srgbClr val="6A737B"/>
              </a:solidFill>
              <a:latin typeface="Franklin Gothic Medium"/>
            </a:endParaRPr>
          </a:p>
        </p:txBody>
      </p:sp>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84514" y="1123950"/>
            <a:ext cx="2790278" cy="1861097"/>
          </a:xfrm>
          <a:prstGeom prst="rect">
            <a:avLst/>
          </a:prstGeom>
          <a:ln>
            <a:noFill/>
          </a:ln>
          <a:effectLst>
            <a:softEdge rad="112500"/>
          </a:effectLst>
        </p:spPr>
      </p:pic>
      <p:sp>
        <p:nvSpPr>
          <p:cNvPr id="2" name="Title 1"/>
          <p:cNvSpPr>
            <a:spLocks noGrp="1"/>
          </p:cNvSpPr>
          <p:nvPr>
            <p:ph type="title"/>
          </p:nvPr>
        </p:nvSpPr>
        <p:spPr/>
        <p:txBody>
          <a:bodyPr/>
          <a:lstStyle/>
          <a:p>
            <a:r>
              <a:rPr lang="en-US" dirty="0" smtClean="0"/>
              <a:t>How can we install this?</a:t>
            </a:r>
            <a:endParaRPr lang="en-US" dirty="0"/>
          </a:p>
        </p:txBody>
      </p:sp>
    </p:spTree>
    <p:extLst>
      <p:ext uri="{BB962C8B-B14F-4D97-AF65-F5344CB8AC3E}">
        <p14:creationId xmlns:p14="http://schemas.microsoft.com/office/powerpoint/2010/main" val="498383500"/>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48000" y="1657350"/>
            <a:ext cx="5553075" cy="1488621"/>
          </a:xfrm>
        </p:spPr>
        <p:txBody>
          <a:bodyPr/>
          <a:lstStyle/>
          <a:p>
            <a:r>
              <a:rPr lang="en-US" dirty="0" smtClean="0"/>
              <a:t>MyExperience</a:t>
            </a:r>
            <a:endParaRPr lang="en-US" dirty="0"/>
          </a:p>
        </p:txBody>
      </p:sp>
      <p:sp>
        <p:nvSpPr>
          <p:cNvPr id="3" name="Text Placeholder 2"/>
          <p:cNvSpPr>
            <a:spLocks noGrp="1"/>
          </p:cNvSpPr>
          <p:nvPr>
            <p:ph type="body" sz="quarter" idx="13"/>
          </p:nvPr>
        </p:nvSpPr>
        <p:spPr/>
        <p:txBody>
          <a:bodyPr/>
          <a:lstStyle/>
          <a:p>
            <a:r>
              <a:rPr lang="en-US" dirty="0" smtClean="0"/>
              <a:t>Physician Experience</a:t>
            </a:r>
            <a:endParaRPr lang="en-US" dirty="0"/>
          </a:p>
        </p:txBody>
      </p:sp>
    </p:spTree>
    <p:extLst>
      <p:ext uri="{BB962C8B-B14F-4D97-AF65-F5344CB8AC3E}">
        <p14:creationId xmlns:p14="http://schemas.microsoft.com/office/powerpoint/2010/main" val="33174295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144000" cy="4948250"/>
          </a:xfrm>
          <a:prstGeom prst="rect">
            <a:avLst/>
          </a:prstGeom>
        </p:spPr>
      </p:pic>
      <p:sp>
        <p:nvSpPr>
          <p:cNvPr id="3" name="Rectangle 2"/>
          <p:cNvSpPr/>
          <p:nvPr/>
        </p:nvSpPr>
        <p:spPr bwMode="auto">
          <a:xfrm>
            <a:off x="3048000" y="1504950"/>
            <a:ext cx="990600" cy="201579"/>
          </a:xfrm>
          <a:prstGeom prst="rect">
            <a:avLst/>
          </a:prstGeom>
          <a:noFill/>
          <a:ln w="571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dirty="0">
              <a:ln>
                <a:noFill/>
              </a:ln>
              <a:solidFill>
                <a:schemeClr val="tx1"/>
              </a:solidFill>
              <a:effectLst/>
              <a:latin typeface="Arial" charset="0"/>
            </a:endParaRPr>
          </a:p>
        </p:txBody>
      </p:sp>
      <p:sp>
        <p:nvSpPr>
          <p:cNvPr id="4" name="TextBox 3"/>
          <p:cNvSpPr txBox="1"/>
          <p:nvPr/>
        </p:nvSpPr>
        <p:spPr>
          <a:xfrm>
            <a:off x="0" y="4781550"/>
            <a:ext cx="9144000" cy="369332"/>
          </a:xfrm>
          <a:prstGeom prst="rect">
            <a:avLst/>
          </a:prstGeom>
          <a:solidFill>
            <a:schemeClr val="accent1"/>
          </a:solidFill>
          <a:ln w="57150">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solidFill>
                  <a:schemeClr val="bg1"/>
                </a:solidFill>
              </a:rPr>
              <a:t>Switch the default organizer view to Physician Handoff.</a:t>
            </a:r>
            <a:endParaRPr lang="en-US" dirty="0">
              <a:solidFill>
                <a:schemeClr val="bg1"/>
              </a:solidFill>
            </a:endParaRPr>
          </a:p>
        </p:txBody>
      </p:sp>
    </p:spTree>
    <p:extLst>
      <p:ext uri="{BB962C8B-B14F-4D97-AF65-F5344CB8AC3E}">
        <p14:creationId xmlns:p14="http://schemas.microsoft.com/office/powerpoint/2010/main" val="1686154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72" y="0"/>
            <a:ext cx="9142228" cy="4947290"/>
          </a:xfrm>
          <a:prstGeom prst="rect">
            <a:avLst/>
          </a:prstGeom>
        </p:spPr>
      </p:pic>
      <p:sp>
        <p:nvSpPr>
          <p:cNvPr id="3" name="Rectangle 2"/>
          <p:cNvSpPr/>
          <p:nvPr/>
        </p:nvSpPr>
        <p:spPr bwMode="auto">
          <a:xfrm>
            <a:off x="8382000" y="4552950"/>
            <a:ext cx="533400" cy="228600"/>
          </a:xfrm>
          <a:prstGeom prst="rect">
            <a:avLst/>
          </a:prstGeom>
          <a:noFill/>
          <a:ln w="571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dirty="0">
              <a:ln>
                <a:noFill/>
              </a:ln>
              <a:solidFill>
                <a:schemeClr val="tx1"/>
              </a:solidFill>
              <a:effectLst/>
              <a:latin typeface="Arial" charset="0"/>
            </a:endParaRPr>
          </a:p>
        </p:txBody>
      </p:sp>
      <p:sp>
        <p:nvSpPr>
          <p:cNvPr id="4" name="TextBox 3"/>
          <p:cNvSpPr txBox="1"/>
          <p:nvPr/>
        </p:nvSpPr>
        <p:spPr>
          <a:xfrm>
            <a:off x="0" y="4781550"/>
            <a:ext cx="9144000" cy="369332"/>
          </a:xfrm>
          <a:prstGeom prst="rect">
            <a:avLst/>
          </a:prstGeom>
          <a:solidFill>
            <a:schemeClr val="accent1"/>
          </a:solidFill>
          <a:ln w="57150">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solidFill>
                  <a:schemeClr val="bg1"/>
                </a:solidFill>
              </a:rPr>
              <a:t>Click Save to make the changes.</a:t>
            </a:r>
            <a:endParaRPr lang="en-US" dirty="0">
              <a:solidFill>
                <a:schemeClr val="bg1"/>
              </a:solidFill>
            </a:endParaRPr>
          </a:p>
        </p:txBody>
      </p:sp>
    </p:spTree>
    <p:extLst>
      <p:ext uri="{BB962C8B-B14F-4D97-AF65-F5344CB8AC3E}">
        <p14:creationId xmlns:p14="http://schemas.microsoft.com/office/powerpoint/2010/main" val="16861548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
            <a:ext cx="9144000" cy="4948249"/>
          </a:xfrm>
          <a:prstGeom prst="rect">
            <a:avLst/>
          </a:prstGeom>
        </p:spPr>
      </p:pic>
      <p:sp>
        <p:nvSpPr>
          <p:cNvPr id="3" name="Rectangle 2"/>
          <p:cNvSpPr/>
          <p:nvPr/>
        </p:nvSpPr>
        <p:spPr bwMode="auto">
          <a:xfrm>
            <a:off x="5486400" y="3028950"/>
            <a:ext cx="457200" cy="228600"/>
          </a:xfrm>
          <a:prstGeom prst="rect">
            <a:avLst/>
          </a:prstGeom>
          <a:noFill/>
          <a:ln w="571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dirty="0">
              <a:ln>
                <a:noFill/>
              </a:ln>
              <a:solidFill>
                <a:schemeClr val="tx1"/>
              </a:solidFill>
              <a:effectLst/>
              <a:latin typeface="Arial" charset="0"/>
            </a:endParaRPr>
          </a:p>
        </p:txBody>
      </p:sp>
      <p:sp>
        <p:nvSpPr>
          <p:cNvPr id="4" name="TextBox 3"/>
          <p:cNvSpPr txBox="1"/>
          <p:nvPr/>
        </p:nvSpPr>
        <p:spPr>
          <a:xfrm>
            <a:off x="0" y="4781550"/>
            <a:ext cx="9144000" cy="369332"/>
          </a:xfrm>
          <a:prstGeom prst="rect">
            <a:avLst/>
          </a:prstGeom>
          <a:solidFill>
            <a:schemeClr val="accent1"/>
          </a:solidFill>
          <a:ln w="57150">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solidFill>
                  <a:schemeClr val="bg1"/>
                </a:solidFill>
              </a:rPr>
              <a:t>Log out for the changes to take effect.</a:t>
            </a:r>
            <a:endParaRPr lang="en-US" dirty="0">
              <a:solidFill>
                <a:schemeClr val="bg1"/>
              </a:solidFill>
            </a:endParaRPr>
          </a:p>
        </p:txBody>
      </p:sp>
    </p:spTree>
    <p:extLst>
      <p:ext uri="{BB962C8B-B14F-4D97-AF65-F5344CB8AC3E}">
        <p14:creationId xmlns:p14="http://schemas.microsoft.com/office/powerpoint/2010/main" val="1686154851"/>
      </p:ext>
    </p:extLst>
  </p:cSld>
  <p:clrMapOvr>
    <a:masterClrMapping/>
  </p:clrMapOvr>
  <p:timing>
    <p:tnLst>
      <p:par>
        <p:cTn id="1" dur="indefinite" restart="never" nodeType="tmRoot"/>
      </p:par>
    </p:tnLst>
  </p:timing>
</p:sld>
</file>

<file path=ppt/theme/theme1.xml><?xml version="1.0" encoding="utf-8"?>
<a:theme xmlns:a="http://schemas.openxmlformats.org/drawingml/2006/main" name="Physician Widescreen">
  <a:themeElements>
    <a:clrScheme name="Cerner Theme 5">
      <a:dk1>
        <a:srgbClr val="4C5257"/>
      </a:dk1>
      <a:lt1>
        <a:srgbClr val="FFFFFF"/>
      </a:lt1>
      <a:dk2>
        <a:srgbClr val="4C5257"/>
      </a:dk2>
      <a:lt2>
        <a:srgbClr val="FFFFFF"/>
      </a:lt2>
      <a:accent1>
        <a:srgbClr val="0D94D2"/>
      </a:accent1>
      <a:accent2>
        <a:srgbClr val="7BC143"/>
      </a:accent2>
      <a:accent3>
        <a:srgbClr val="F58025"/>
      </a:accent3>
      <a:accent4>
        <a:srgbClr val="FDB913"/>
      </a:accent4>
      <a:accent5>
        <a:srgbClr val="6A737B"/>
      </a:accent5>
      <a:accent6>
        <a:srgbClr val="7C2B83"/>
      </a:accent6>
      <a:hlink>
        <a:srgbClr val="0D94D2"/>
      </a:hlink>
      <a:folHlink>
        <a:srgbClr val="7C2B83"/>
      </a:folHlink>
    </a:clrScheme>
    <a:fontScheme name="Cern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cap="flat" cmpd="sng" algn="ctr">
          <a:no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366713" marR="0" indent="-366713" algn="ctr" defTabSz="976313" rtl="0" eaLnBrk="1" fontAlgn="base" latinLnBrk="0" hangingPunct="1">
          <a:lnSpc>
            <a:spcPct val="100000"/>
          </a:lnSpc>
          <a:spcBef>
            <a:spcPct val="20000"/>
          </a:spcBef>
          <a:spcAft>
            <a:spcPct val="0"/>
          </a:spcAft>
          <a:buClrTx/>
          <a:buSzPct val="140000"/>
          <a:buFontTx/>
          <a:buNone/>
          <a:tabLst/>
          <a:defRPr kumimoji="0" sz="3600" b="1"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rgbClr val="AF9335"/>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66713" marR="0" indent="-366713" algn="ctr" defTabSz="976313" rtl="0" eaLnBrk="1" fontAlgn="base" latinLnBrk="0" hangingPunct="1">
          <a:lnSpc>
            <a:spcPct val="100000"/>
          </a:lnSpc>
          <a:spcBef>
            <a:spcPct val="20000"/>
          </a:spcBef>
          <a:spcAft>
            <a:spcPct val="0"/>
          </a:spcAft>
          <a:buClrTx/>
          <a:buSzPct val="140000"/>
          <a:buFontTx/>
          <a:buNone/>
          <a:tabLst/>
          <a:defRPr kumimoji="0" lang="en-US" sz="3600" b="1" i="0" u="none" strike="noStrike" cap="none" normalizeH="0" baseline="0">
            <a:ln>
              <a:noFill/>
            </a:ln>
            <a:solidFill>
              <a:schemeClr val="tx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ffice Theme 13">
        <a:dk1>
          <a:srgbClr val="000000"/>
        </a:dk1>
        <a:lt1>
          <a:srgbClr val="FFFFFF"/>
        </a:lt1>
        <a:dk2>
          <a:srgbClr val="000000"/>
        </a:dk2>
        <a:lt2>
          <a:srgbClr val="808080"/>
        </a:lt2>
        <a:accent1>
          <a:srgbClr val="576396"/>
        </a:accent1>
        <a:accent2>
          <a:srgbClr val="A19B70"/>
        </a:accent2>
        <a:accent3>
          <a:srgbClr val="FFFFFF"/>
        </a:accent3>
        <a:accent4>
          <a:srgbClr val="000000"/>
        </a:accent4>
        <a:accent5>
          <a:srgbClr val="B4B7C9"/>
        </a:accent5>
        <a:accent6>
          <a:srgbClr val="918C65"/>
        </a:accent6>
        <a:hlink>
          <a:srgbClr val="688584"/>
        </a:hlink>
        <a:folHlink>
          <a:srgbClr val="D99331"/>
        </a:folHlink>
      </a:clrScheme>
      <a:clrMap bg1="lt1" tx1="dk1" bg2="lt2" tx2="dk2" accent1="accent1" accent2="accent2" accent3="accent3" accent4="accent4" accent5="accent5" accent6="accent6" hlink="hlink" folHlink="folHlink"/>
    </a:extraClrScheme>
    <a:extraClrScheme>
      <a:clrScheme name="Office Theme 14">
        <a:dk1>
          <a:srgbClr val="21345F"/>
        </a:dk1>
        <a:lt1>
          <a:srgbClr val="FFFFFF"/>
        </a:lt1>
        <a:dk2>
          <a:srgbClr val="1C7BA5"/>
        </a:dk2>
        <a:lt2>
          <a:srgbClr val="000000"/>
        </a:lt2>
        <a:accent1>
          <a:srgbClr val="AF9335"/>
        </a:accent1>
        <a:accent2>
          <a:srgbClr val="669933"/>
        </a:accent2>
        <a:accent3>
          <a:srgbClr val="FFFFFF"/>
        </a:accent3>
        <a:accent4>
          <a:srgbClr val="1B2B50"/>
        </a:accent4>
        <a:accent5>
          <a:srgbClr val="D4C8AE"/>
        </a:accent5>
        <a:accent6>
          <a:srgbClr val="5C8A2D"/>
        </a:accent6>
        <a:hlink>
          <a:srgbClr val="AF6227"/>
        </a:hlink>
        <a:folHlink>
          <a:srgbClr val="E8BA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Cerner template</Template>
  <TotalTime>5640</TotalTime>
  <Words>1425</Words>
  <Application>Microsoft Office PowerPoint</Application>
  <PresentationFormat>On-screen Show (16:9)</PresentationFormat>
  <Paragraphs>129</Paragraphs>
  <Slides>62</Slides>
  <Notes>25</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Physician Widescreen</vt:lpstr>
      <vt:lpstr>PowerPoint Presentation</vt:lpstr>
      <vt:lpstr>Key Functions</vt:lpstr>
      <vt:lpstr>MyExperience User Console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Configuring MyExperience 1.1</vt:lpstr>
      <vt:lpstr>HNAUser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HNAUser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MPages Definition Manager</vt:lpstr>
      <vt:lpstr>PowerPoint Presentation</vt:lpstr>
      <vt:lpstr>PowerPoint Presentation</vt:lpstr>
      <vt:lpstr>PowerPoint Presentation</vt:lpstr>
      <vt:lpstr>PowerPoint Presentation</vt:lpstr>
      <vt:lpstr>PowerPoint Presentation</vt:lpstr>
      <vt:lpstr>PowerPoint Presentation</vt:lpstr>
      <vt:lpstr>MPages Group Manager</vt:lpstr>
      <vt:lpstr>PowerPoint Presentation</vt:lpstr>
      <vt:lpstr>PowerPoint Presentation</vt:lpstr>
      <vt:lpstr>PowerPoint Presentation</vt:lpstr>
      <vt:lpstr>PowerPoint Presentation</vt:lpstr>
      <vt:lpstr>PowerPoint Presentation</vt:lpstr>
      <vt:lpstr>MyExperience Admin Console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PrefMaint</vt:lpstr>
      <vt:lpstr>PowerPoint Presentation</vt:lpstr>
      <vt:lpstr>Benefits</vt:lpstr>
      <vt:lpstr>How can we install this?</vt:lpstr>
      <vt:lpstr>PowerPoint Presentation</vt:lpstr>
    </vt:vector>
  </TitlesOfParts>
  <Company>Cerner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Donelson,Cole</dc:creator>
  <cp:lastModifiedBy>amy.tran</cp:lastModifiedBy>
  <cp:revision>70</cp:revision>
  <dcterms:created xsi:type="dcterms:W3CDTF">2014-07-30T15:23:18Z</dcterms:created>
  <dcterms:modified xsi:type="dcterms:W3CDTF">2017-08-02T04:18:13Z</dcterms:modified>
</cp:coreProperties>
</file>