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256" r:id="rId3"/>
    <p:sldId id="822" r:id="rId4"/>
    <p:sldId id="863" r:id="rId5"/>
    <p:sldId id="1041" r:id="rId6"/>
    <p:sldId id="1072" r:id="rId7"/>
    <p:sldId id="1083" r:id="rId8"/>
    <p:sldId id="1067" r:id="rId9"/>
    <p:sldId id="1075" r:id="rId10"/>
    <p:sldId id="1076" r:id="rId11"/>
    <p:sldId id="1034" r:id="rId12"/>
    <p:sldId id="1035" r:id="rId13"/>
    <p:sldId id="1037" r:id="rId14"/>
    <p:sldId id="1068" r:id="rId15"/>
    <p:sldId id="1081" r:id="rId16"/>
    <p:sldId id="1082" r:id="rId17"/>
    <p:sldId id="1086" r:id="rId18"/>
    <p:sldId id="1085" r:id="rId19"/>
    <p:sldId id="1077" r:id="rId20"/>
    <p:sldId id="1051" r:id="rId21"/>
    <p:sldId id="1079" r:id="rId22"/>
    <p:sldId id="1080" r:id="rId23"/>
    <p:sldId id="1057" r:id="rId24"/>
    <p:sldId id="1071" r:id="rId25"/>
    <p:sldId id="26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333" userDrawn="1">
          <p15:clr>
            <a:srgbClr val="A4A3A4"/>
          </p15:clr>
        </p15:guide>
        <p15:guide id="7" pos="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200"/>
    <a:srgbClr val="C80014"/>
    <a:srgbClr val="F3E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06C76-1861-45DF-8ACD-6C585D7BE221}" v="1224" dt="2024-02-22T12:52:13.035"/>
    <p1510:client id="{23CE64D6-6269-470B-ABB1-956FD06CE60D}" v="513" dt="2024-02-21T16:28:03.737"/>
    <p1510:client id="{9C48D1DA-A30C-4F7F-9595-FEC09C5B0560}" v="509" dt="2024-02-21T17:01:51.496"/>
    <p1510:client id="{FD77E556-4DBD-4255-B70E-C7C34C46B599}" v="464" dt="2024-02-22T13:35:0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5226" autoAdjust="0"/>
  </p:normalViewPr>
  <p:slideViewPr>
    <p:cSldViewPr snapToGrid="0">
      <p:cViewPr varScale="1">
        <p:scale>
          <a:sx n="107" d="100"/>
          <a:sy n="107" d="100"/>
        </p:scale>
        <p:origin x="92" y="136"/>
      </p:cViewPr>
      <p:guideLst>
        <p:guide orient="horz" pos="119"/>
        <p:guide pos="3749"/>
        <p:guide orient="horz" pos="1117"/>
        <p:guide orient="horz" pos="3929"/>
        <p:guide pos="3931"/>
        <p:guide pos="7333"/>
        <p:guide pos="347"/>
      </p:guideLst>
    </p:cSldViewPr>
  </p:slideViewPr>
  <p:outlineViewPr>
    <p:cViewPr>
      <p:scale>
        <a:sx n="33" d="100"/>
        <a:sy n="33" d="100"/>
      </p:scale>
      <p:origin x="0" y="-207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Tonder" userId="S::sebastian.tonder@1und1.net::b1b166bd-ee9a-4ebd-a2e5-85bb0c915bbb" providerId="AD" clId="Web-{B748DAB0-E341-45FA-90F0-F153045ADDBA}"/>
    <pc:docChg chg="addSld modSld">
      <pc:chgData name="Sebastian Tonder" userId="S::sebastian.tonder@1und1.net::b1b166bd-ee9a-4ebd-a2e5-85bb0c915bbb" providerId="AD" clId="Web-{B748DAB0-E341-45FA-90F0-F153045ADDBA}" dt="2023-09-28T12:16:55.783" v="815" actId="20577"/>
      <pc:docMkLst>
        <pc:docMk/>
      </pc:docMkLst>
      <pc:sldChg chg="modSp new">
        <pc:chgData name="Sebastian Tonder" userId="S::sebastian.tonder@1und1.net::b1b166bd-ee9a-4ebd-a2e5-85bb0c915bbb" providerId="AD" clId="Web-{B748DAB0-E341-45FA-90F0-F153045ADDBA}" dt="2023-09-28T12:15:51.096" v="706" actId="20577"/>
        <pc:sldMkLst>
          <pc:docMk/>
          <pc:sldMk cId="1845068293" sldId="257"/>
        </pc:sldMkLst>
        <pc:spChg chg="mod">
          <ac:chgData name="Sebastian Tonder" userId="S::sebastian.tonder@1und1.net::b1b166bd-ee9a-4ebd-a2e5-85bb0c915bbb" providerId="AD" clId="Web-{B748DAB0-E341-45FA-90F0-F153045ADDBA}" dt="2023-09-28T12:15:51.096" v="706" actId="20577"/>
          <ac:spMkLst>
            <pc:docMk/>
            <pc:sldMk cId="1845068293" sldId="257"/>
            <ac:spMk id="2" creationId="{FCEFB8D6-4C0D-9720-8387-FE32E9D535F7}"/>
          </ac:spMkLst>
        </pc:spChg>
        <pc:spChg chg="mod">
          <ac:chgData name="Sebastian Tonder" userId="S::sebastian.tonder@1und1.net::b1b166bd-ee9a-4ebd-a2e5-85bb0c915bbb" providerId="AD" clId="Web-{B748DAB0-E341-45FA-90F0-F153045ADDBA}" dt="2023-09-28T12:08:10.659" v="17" actId="20577"/>
          <ac:spMkLst>
            <pc:docMk/>
            <pc:sldMk cId="1845068293" sldId="257"/>
            <ac:spMk id="3" creationId="{2B9066E6-D17A-BCDE-4DB5-AB369279F7EC}"/>
          </ac:spMkLst>
        </pc:spChg>
        <pc:spChg chg="mod">
          <ac:chgData name="Sebastian Tonder" userId="S::sebastian.tonder@1und1.net::b1b166bd-ee9a-4ebd-a2e5-85bb0c915bbb" providerId="AD" clId="Web-{B748DAB0-E341-45FA-90F0-F153045ADDBA}" dt="2023-09-28T12:08:31.143" v="42" actId="20577"/>
          <ac:spMkLst>
            <pc:docMk/>
            <pc:sldMk cId="1845068293" sldId="257"/>
            <ac:spMk id="4" creationId="{0B455E68-C794-AC57-6ECA-CCA4FC0ED5BA}"/>
          </ac:spMkLst>
        </pc:spChg>
      </pc:sldChg>
      <pc:sldChg chg="modSp new">
        <pc:chgData name="Sebastian Tonder" userId="S::sebastian.tonder@1und1.net::b1b166bd-ee9a-4ebd-a2e5-85bb0c915bbb" providerId="AD" clId="Web-{B748DAB0-E341-45FA-90F0-F153045ADDBA}" dt="2023-09-28T12:16:55.783" v="815" actId="20577"/>
        <pc:sldMkLst>
          <pc:docMk/>
          <pc:sldMk cId="3801302373" sldId="258"/>
        </pc:sldMkLst>
        <pc:spChg chg="mod">
          <ac:chgData name="Sebastian Tonder" userId="S::sebastian.tonder@1und1.net::b1b166bd-ee9a-4ebd-a2e5-85bb0c915bbb" providerId="AD" clId="Web-{B748DAB0-E341-45FA-90F0-F153045ADDBA}" dt="2023-09-28T12:16:55.783" v="815" actId="20577"/>
          <ac:spMkLst>
            <pc:docMk/>
            <pc:sldMk cId="3801302373" sldId="258"/>
            <ac:spMk id="2" creationId="{8BD2DFE4-25DC-E572-0312-B678083FA8CB}"/>
          </ac:spMkLst>
        </pc:spChg>
        <pc:spChg chg="mod">
          <ac:chgData name="Sebastian Tonder" userId="S::sebastian.tonder@1und1.net::b1b166bd-ee9a-4ebd-a2e5-85bb0c915bbb" providerId="AD" clId="Web-{B748DAB0-E341-45FA-90F0-F153045ADDBA}" dt="2023-09-28T12:15:59.205" v="720" actId="20577"/>
          <ac:spMkLst>
            <pc:docMk/>
            <pc:sldMk cId="3801302373" sldId="258"/>
            <ac:spMk id="4" creationId="{DE4EC01F-50A9-8476-532A-23FF15E4CC28}"/>
          </ac:spMkLst>
        </pc:spChg>
      </pc:sldChg>
    </pc:docChg>
  </pc:docChgLst>
  <pc:docChgLst>
    <pc:chgData name="Soheil Rastehkhak" userId="S::soheil.rastehkhak@1und1.net::30140eda-f468-42c5-a4bb-91fa7159b68a" providerId="AD" clId="Web-{14A06C76-1861-45DF-8ACD-6C585D7BE221}"/>
    <pc:docChg chg="addSld modSld sldOrd">
      <pc:chgData name="Soheil Rastehkhak" userId="S::soheil.rastehkhak@1und1.net::30140eda-f468-42c5-a4bb-91fa7159b68a" providerId="AD" clId="Web-{14A06C76-1861-45DF-8ACD-6C585D7BE221}" dt="2024-02-22T12:52:13.035" v="1109" actId="20577"/>
      <pc:docMkLst>
        <pc:docMk/>
      </pc:docMkLst>
      <pc:sldChg chg="modSp">
        <pc:chgData name="Soheil Rastehkhak" userId="S::soheil.rastehkhak@1und1.net::30140eda-f468-42c5-a4bb-91fa7159b68a" providerId="AD" clId="Web-{14A06C76-1861-45DF-8ACD-6C585D7BE221}" dt="2024-02-22T12:52:13.035" v="1109" actId="20577"/>
        <pc:sldMkLst>
          <pc:docMk/>
          <pc:sldMk cId="3801302373" sldId="258"/>
        </pc:sldMkLst>
        <pc:spChg chg="mod">
          <ac:chgData name="Soheil Rastehkhak" userId="S::soheil.rastehkhak@1und1.net::30140eda-f468-42c5-a4bb-91fa7159b68a" providerId="AD" clId="Web-{14A06C76-1861-45DF-8ACD-6C585D7BE221}" dt="2024-02-22T12:52:13.035" v="1109" actId="20577"/>
          <ac:spMkLst>
            <pc:docMk/>
            <pc:sldMk cId="3801302373" sldId="258"/>
            <ac:spMk id="2" creationId="{8BD2DFE4-25DC-E572-0312-B678083FA8CB}"/>
          </ac:spMkLst>
        </pc:spChg>
      </pc:sldChg>
      <pc:sldChg chg="modSp">
        <pc:chgData name="Soheil Rastehkhak" userId="S::soheil.rastehkhak@1und1.net::30140eda-f468-42c5-a4bb-91fa7159b68a" providerId="AD" clId="Web-{14A06C76-1861-45DF-8ACD-6C585D7BE221}" dt="2024-02-22T12:12:29.286" v="41" actId="20577"/>
        <pc:sldMkLst>
          <pc:docMk/>
          <pc:sldMk cId="466933541" sldId="259"/>
        </pc:sldMkLst>
        <pc:spChg chg="mod">
          <ac:chgData name="Soheil Rastehkhak" userId="S::soheil.rastehkhak@1und1.net::30140eda-f468-42c5-a4bb-91fa7159b68a" providerId="AD" clId="Web-{14A06C76-1861-45DF-8ACD-6C585D7BE221}" dt="2024-02-22T12:12:29.286" v="41" actId="20577"/>
          <ac:spMkLst>
            <pc:docMk/>
            <pc:sldMk cId="466933541" sldId="259"/>
            <ac:spMk id="4" creationId="{A25B8D0F-81B4-B26F-ED6A-B3ED7B33012E}"/>
          </ac:spMkLst>
        </pc:spChg>
      </pc:sldChg>
      <pc:sldChg chg="addSp delSp modSp add ord replId">
        <pc:chgData name="Soheil Rastehkhak" userId="S::soheil.rastehkhak@1und1.net::30140eda-f468-42c5-a4bb-91fa7159b68a" providerId="AD" clId="Web-{14A06C76-1861-45DF-8ACD-6C585D7BE221}" dt="2024-02-22T12:51:32.410" v="1106" actId="20577"/>
        <pc:sldMkLst>
          <pc:docMk/>
          <pc:sldMk cId="1612154805" sldId="264"/>
        </pc:sldMkLst>
        <pc:spChg chg="mod">
          <ac:chgData name="Soheil Rastehkhak" userId="S::soheil.rastehkhak@1und1.net::30140eda-f468-42c5-a4bb-91fa7159b68a" providerId="AD" clId="Web-{14A06C76-1861-45DF-8ACD-6C585D7BE221}" dt="2024-02-22T12:51:32.410" v="1106" actId="20577"/>
          <ac:spMkLst>
            <pc:docMk/>
            <pc:sldMk cId="1612154805" sldId="264"/>
            <ac:spMk id="2" creationId="{8BD2DFE4-25DC-E572-0312-B678083FA8CB}"/>
          </ac:spMkLst>
        </pc:spChg>
        <pc:spChg chg="mod">
          <ac:chgData name="Soheil Rastehkhak" userId="S::soheil.rastehkhak@1und1.net::30140eda-f468-42c5-a4bb-91fa7159b68a" providerId="AD" clId="Web-{14A06C76-1861-45DF-8ACD-6C585D7BE221}" dt="2024-02-22T08:29:52.875" v="11" actId="20577"/>
          <ac:spMkLst>
            <pc:docMk/>
            <pc:sldMk cId="1612154805" sldId="264"/>
            <ac:spMk id="4" creationId="{DE4EC01F-50A9-8476-532A-23FF15E4CC28}"/>
          </ac:spMkLst>
        </pc:spChg>
        <pc:graphicFrameChg chg="add del mod modGraphic">
          <ac:chgData name="Soheil Rastehkhak" userId="S::soheil.rastehkhak@1und1.net::30140eda-f468-42c5-a4bb-91fa7159b68a" providerId="AD" clId="Web-{14A06C76-1861-45DF-8ACD-6C585D7BE221}" dt="2024-02-22T12:12:27.942" v="33"/>
          <ac:graphicFrameMkLst>
            <pc:docMk/>
            <pc:sldMk cId="1612154805" sldId="264"/>
            <ac:graphicFrameMk id="7" creationId="{E74BC3ED-2C00-4860-CFFA-205E532B77F2}"/>
          </ac:graphicFrameMkLst>
        </pc:graphicFrameChg>
      </pc:sldChg>
      <pc:sldChg chg="addSp delSp modSp add ord replId">
        <pc:chgData name="Soheil Rastehkhak" userId="S::soheil.rastehkhak@1und1.net::30140eda-f468-42c5-a4bb-91fa7159b68a" providerId="AD" clId="Web-{14A06C76-1861-45DF-8ACD-6C585D7BE221}" dt="2024-02-22T12:51:54.457" v="1107"/>
        <pc:sldMkLst>
          <pc:docMk/>
          <pc:sldMk cId="4252951068" sldId="265"/>
        </pc:sldMkLst>
        <pc:spChg chg="del mod">
          <ac:chgData name="Soheil Rastehkhak" userId="S::soheil.rastehkhak@1und1.net::30140eda-f468-42c5-a4bb-91fa7159b68a" providerId="AD" clId="Web-{14A06C76-1861-45DF-8ACD-6C585D7BE221}" dt="2024-02-22T12:14:02.052" v="51"/>
          <ac:spMkLst>
            <pc:docMk/>
            <pc:sldMk cId="4252951068" sldId="265"/>
            <ac:spMk id="2" creationId="{8BD2DFE4-25DC-E572-0312-B678083FA8CB}"/>
          </ac:spMkLst>
        </pc:spChg>
        <pc:spChg chg="mod">
          <ac:chgData name="Soheil Rastehkhak" userId="S::soheil.rastehkhak@1und1.net::30140eda-f468-42c5-a4bb-91fa7159b68a" providerId="AD" clId="Web-{14A06C76-1861-45DF-8ACD-6C585D7BE221}" dt="2024-02-22T12:47:02.518" v="1076" actId="20577"/>
          <ac:spMkLst>
            <pc:docMk/>
            <pc:sldMk cId="4252951068" sldId="265"/>
            <ac:spMk id="4" creationId="{DE4EC01F-50A9-8476-532A-23FF15E4CC28}"/>
          </ac:spMkLst>
        </pc:spChg>
        <pc:spChg chg="add del mod">
          <ac:chgData name="Soheil Rastehkhak" userId="S::soheil.rastehkhak@1und1.net::30140eda-f468-42c5-a4bb-91fa7159b68a" providerId="AD" clId="Web-{14A06C76-1861-45DF-8ACD-6C585D7BE221}" dt="2024-02-22T12:14:10.271" v="54"/>
          <ac:spMkLst>
            <pc:docMk/>
            <pc:sldMk cId="4252951068" sldId="265"/>
            <ac:spMk id="11" creationId="{3C7115B5-8DE9-043C-2CA7-07EF7F5A62C0}"/>
          </ac:spMkLst>
        </pc:spChg>
        <pc:graphicFrameChg chg="add del mod modGraphic">
          <ac:chgData name="Soheil Rastehkhak" userId="S::soheil.rastehkhak@1und1.net::30140eda-f468-42c5-a4bb-91fa7159b68a" providerId="AD" clId="Web-{14A06C76-1861-45DF-8ACD-6C585D7BE221}" dt="2024-02-22T12:13:12.802" v="45"/>
          <ac:graphicFrameMkLst>
            <pc:docMk/>
            <pc:sldMk cId="4252951068" sldId="265"/>
            <ac:graphicFrameMk id="7" creationId="{7D61E278-65FE-9DAC-1FDF-F8ADF2DB04A1}"/>
          </ac:graphicFrameMkLst>
        </pc:graphicFrameChg>
        <pc:graphicFrameChg chg="add mod modGraphic">
          <ac:chgData name="Soheil Rastehkhak" userId="S::soheil.rastehkhak@1und1.net::30140eda-f468-42c5-a4bb-91fa7159b68a" providerId="AD" clId="Web-{14A06C76-1861-45DF-8ACD-6C585D7BE221}" dt="2024-02-22T12:50:20.800" v="1105"/>
          <ac:graphicFrameMkLst>
            <pc:docMk/>
            <pc:sldMk cId="4252951068" sldId="265"/>
            <ac:graphicFrameMk id="9" creationId="{D973B3B4-E12D-A617-2919-24D81A74C204}"/>
          </ac:graphicFrameMkLst>
        </pc:graphicFrameChg>
      </pc:sldChg>
    </pc:docChg>
  </pc:docChgLst>
  <pc:docChgLst>
    <pc:chgData name="Soheil Rastehkhak" userId="S::soheil.rastehkhak@1und1.net::30140eda-f468-42c5-a4bb-91fa7159b68a" providerId="AD" clId="Web-{21FB6733-F5A3-4ABE-A620-175796CB0491}"/>
    <pc:docChg chg="modSld">
      <pc:chgData name="Soheil Rastehkhak" userId="S::soheil.rastehkhak@1und1.net::30140eda-f468-42c5-a4bb-91fa7159b68a" providerId="AD" clId="Web-{21FB6733-F5A3-4ABE-A620-175796CB0491}" dt="2023-10-02T11:34:33.910" v="359" actId="20577"/>
      <pc:docMkLst>
        <pc:docMk/>
      </pc:docMkLst>
      <pc:sldChg chg="delSp modSp">
        <pc:chgData name="Soheil Rastehkhak" userId="S::soheil.rastehkhak@1und1.net::30140eda-f468-42c5-a4bb-91fa7159b68a" providerId="AD" clId="Web-{21FB6733-F5A3-4ABE-A620-175796CB0491}" dt="2023-10-02T11:17:18.560" v="11"/>
        <pc:sldMkLst>
          <pc:docMk/>
          <pc:sldMk cId="423296715" sldId="256"/>
        </pc:sldMkLst>
        <pc:spChg chg="mod">
          <ac:chgData name="Soheil Rastehkhak" userId="S::soheil.rastehkhak@1und1.net::30140eda-f468-42c5-a4bb-91fa7159b68a" providerId="AD" clId="Web-{21FB6733-F5A3-4ABE-A620-175796CB0491}" dt="2023-10-02T11:16:56.044" v="9" actId="20577"/>
          <ac:spMkLst>
            <pc:docMk/>
            <pc:sldMk cId="423296715" sldId="256"/>
            <ac:spMk id="3" creationId="{2E93F950-0BE5-467B-AC29-F51E91778C23}"/>
          </ac:spMkLst>
        </pc:spChg>
        <pc:spChg chg="del">
          <ac:chgData name="Soheil Rastehkhak" userId="S::soheil.rastehkhak@1und1.net::30140eda-f468-42c5-a4bb-91fa7159b68a" providerId="AD" clId="Web-{21FB6733-F5A3-4ABE-A620-175796CB0491}" dt="2023-10-02T11:17:09.388" v="10"/>
          <ac:spMkLst>
            <pc:docMk/>
            <pc:sldMk cId="423296715" sldId="256"/>
            <ac:spMk id="5" creationId="{656EE40A-8AE6-467D-B0EB-29BE24C83497}"/>
          </ac:spMkLst>
        </pc:spChg>
        <pc:spChg chg="del">
          <ac:chgData name="Soheil Rastehkhak" userId="S::soheil.rastehkhak@1und1.net::30140eda-f468-42c5-a4bb-91fa7159b68a" providerId="AD" clId="Web-{21FB6733-F5A3-4ABE-A620-175796CB0491}" dt="2023-10-02T11:17:18.560" v="11"/>
          <ac:spMkLst>
            <pc:docMk/>
            <pc:sldMk cId="423296715" sldId="256"/>
            <ac:spMk id="6" creationId="{677DBC18-22AB-44C5-9D76-2B4A1E0DD5CA}"/>
          </ac:spMkLst>
        </pc:spChg>
      </pc:sldChg>
      <pc:sldChg chg="delSp modSp">
        <pc:chgData name="Soheil Rastehkhak" userId="S::soheil.rastehkhak@1und1.net::30140eda-f468-42c5-a4bb-91fa7159b68a" providerId="AD" clId="Web-{21FB6733-F5A3-4ABE-A620-175796CB0491}" dt="2023-10-02T11:34:33.910" v="359" actId="20577"/>
        <pc:sldMkLst>
          <pc:docMk/>
          <pc:sldMk cId="3801302373" sldId="258"/>
        </pc:sldMkLst>
        <pc:spChg chg="mod">
          <ac:chgData name="Soheil Rastehkhak" userId="S::soheil.rastehkhak@1und1.net::30140eda-f468-42c5-a4bb-91fa7159b68a" providerId="AD" clId="Web-{21FB6733-F5A3-4ABE-A620-175796CB0491}" dt="2023-10-02T11:34:33.910" v="359" actId="20577"/>
          <ac:spMkLst>
            <pc:docMk/>
            <pc:sldMk cId="3801302373" sldId="258"/>
            <ac:spMk id="2" creationId="{8BD2DFE4-25DC-E572-0312-B678083FA8CB}"/>
          </ac:spMkLst>
        </pc:spChg>
        <pc:spChg chg="del">
          <ac:chgData name="Soheil Rastehkhak" userId="S::soheil.rastehkhak@1und1.net::30140eda-f468-42c5-a4bb-91fa7159b68a" providerId="AD" clId="Web-{21FB6733-F5A3-4ABE-A620-175796CB0491}" dt="2023-10-02T11:20:46.764" v="83"/>
          <ac:spMkLst>
            <pc:docMk/>
            <pc:sldMk cId="3801302373" sldId="258"/>
            <ac:spMk id="3" creationId="{08526479-6BCA-05EE-9FBE-BDD53FA4A9F2}"/>
          </ac:spMkLst>
        </pc:spChg>
      </pc:sldChg>
    </pc:docChg>
  </pc:docChgLst>
  <pc:docChgLst>
    <pc:chgData name="Soheil Rastehkhak" userId="S::soheil.rastehkhak@1und1.net::30140eda-f468-42c5-a4bb-91fa7159b68a" providerId="AD" clId="Web-{9C48D1DA-A30C-4F7F-9595-FEC09C5B0560}"/>
    <pc:docChg chg="addSld delSld modSld">
      <pc:chgData name="Soheil Rastehkhak" userId="S::soheil.rastehkhak@1und1.net::30140eda-f468-42c5-a4bb-91fa7159b68a" providerId="AD" clId="Web-{9C48D1DA-A30C-4F7F-9595-FEC09C5B0560}" dt="2024-02-21T17:01:51.496" v="489"/>
      <pc:docMkLst>
        <pc:docMk/>
      </pc:docMkLst>
      <pc:sldChg chg="addSp delSp modSp">
        <pc:chgData name="Soheil Rastehkhak" userId="S::soheil.rastehkhak@1und1.net::30140eda-f468-42c5-a4bb-91fa7159b68a" providerId="AD" clId="Web-{9C48D1DA-A30C-4F7F-9595-FEC09C5B0560}" dt="2024-02-21T16:56:16.550" v="409" actId="20577"/>
        <pc:sldMkLst>
          <pc:docMk/>
          <pc:sldMk cId="466933541" sldId="259"/>
        </pc:sldMkLst>
        <pc:spChg chg="del">
          <ac:chgData name="Soheil Rastehkhak" userId="S::soheil.rastehkhak@1und1.net::30140eda-f468-42c5-a4bb-91fa7159b68a" providerId="AD" clId="Web-{9C48D1DA-A30C-4F7F-9595-FEC09C5B0560}" dt="2024-02-21T16:43:09.796" v="91"/>
          <ac:spMkLst>
            <pc:docMk/>
            <pc:sldMk cId="466933541" sldId="259"/>
            <ac:spMk id="6" creationId="{58449D47-DB05-F5BD-C34C-68E85CBEA077}"/>
          </ac:spMkLst>
        </pc:spChg>
        <pc:spChg chg="add del mod">
          <ac:chgData name="Soheil Rastehkhak" userId="S::soheil.rastehkhak@1und1.net::30140eda-f468-42c5-a4bb-91fa7159b68a" providerId="AD" clId="Web-{9C48D1DA-A30C-4F7F-9595-FEC09C5B0560}" dt="2024-02-21T16:56:16.550" v="409" actId="20577"/>
          <ac:spMkLst>
            <pc:docMk/>
            <pc:sldMk cId="466933541" sldId="259"/>
            <ac:spMk id="7" creationId="{F2B72ABC-737E-DA59-A67C-B9DB2E4C5DD3}"/>
          </ac:spMkLst>
        </pc:spChg>
      </pc:sldChg>
      <pc:sldChg chg="modSp">
        <pc:chgData name="Soheil Rastehkhak" userId="S::soheil.rastehkhak@1und1.net::30140eda-f468-42c5-a4bb-91fa7159b68a" providerId="AD" clId="Web-{9C48D1DA-A30C-4F7F-9595-FEC09C5B0560}" dt="2024-02-21T16:54:54.517" v="408" actId="20577"/>
        <pc:sldMkLst>
          <pc:docMk/>
          <pc:sldMk cId="562739001" sldId="262"/>
        </pc:sldMkLst>
        <pc:spChg chg="mod">
          <ac:chgData name="Soheil Rastehkhak" userId="S::soheil.rastehkhak@1und1.net::30140eda-f468-42c5-a4bb-91fa7159b68a" providerId="AD" clId="Web-{9C48D1DA-A30C-4F7F-9595-FEC09C5B0560}" dt="2024-02-21T16:54:54.517" v="408" actId="20577"/>
          <ac:spMkLst>
            <pc:docMk/>
            <pc:sldMk cId="562739001" sldId="262"/>
            <ac:spMk id="2" creationId="{8BD2DFE4-25DC-E572-0312-B678083FA8CB}"/>
          </ac:spMkLst>
        </pc:spChg>
      </pc:sldChg>
      <pc:sldChg chg="modSp add replId">
        <pc:chgData name="Soheil Rastehkhak" userId="S::soheil.rastehkhak@1und1.net::30140eda-f468-42c5-a4bb-91fa7159b68a" providerId="AD" clId="Web-{9C48D1DA-A30C-4F7F-9595-FEC09C5B0560}" dt="2024-02-21T17:00:10.806" v="437" actId="20577"/>
        <pc:sldMkLst>
          <pc:docMk/>
          <pc:sldMk cId="3660470941" sldId="263"/>
        </pc:sldMkLst>
        <pc:spChg chg="mod">
          <ac:chgData name="Soheil Rastehkhak" userId="S::soheil.rastehkhak@1und1.net::30140eda-f468-42c5-a4bb-91fa7159b68a" providerId="AD" clId="Web-{9C48D1DA-A30C-4F7F-9595-FEC09C5B0560}" dt="2024-02-21T17:00:10.806" v="437" actId="20577"/>
          <ac:spMkLst>
            <pc:docMk/>
            <pc:sldMk cId="3660470941" sldId="263"/>
            <ac:spMk id="3" creationId="{2E93F950-0BE5-467B-AC29-F51E91778C23}"/>
          </ac:spMkLst>
        </pc:spChg>
      </pc:sldChg>
      <pc:sldChg chg="add del replId">
        <pc:chgData name="Soheil Rastehkhak" userId="S::soheil.rastehkhak@1und1.net::30140eda-f468-42c5-a4bb-91fa7159b68a" providerId="AD" clId="Web-{9C48D1DA-A30C-4F7F-9595-FEC09C5B0560}" dt="2024-02-21T17:00:28.009" v="439"/>
        <pc:sldMkLst>
          <pc:docMk/>
          <pc:sldMk cId="1621147485" sldId="264"/>
        </pc:sldMkLst>
      </pc:sldChg>
      <pc:sldChg chg="modSp add del replId">
        <pc:chgData name="Soheil Rastehkhak" userId="S::soheil.rastehkhak@1und1.net::30140eda-f468-42c5-a4bb-91fa7159b68a" providerId="AD" clId="Web-{9C48D1DA-A30C-4F7F-9595-FEC09C5B0560}" dt="2024-02-21T17:01:51.496" v="489"/>
        <pc:sldMkLst>
          <pc:docMk/>
          <pc:sldMk cId="2115756737" sldId="264"/>
        </pc:sldMkLst>
        <pc:spChg chg="mod">
          <ac:chgData name="Soheil Rastehkhak" userId="S::soheil.rastehkhak@1und1.net::30140eda-f468-42c5-a4bb-91fa7159b68a" providerId="AD" clId="Web-{9C48D1DA-A30C-4F7F-9595-FEC09C5B0560}" dt="2024-02-21T17:01:43.043" v="488" actId="1076"/>
          <ac:spMkLst>
            <pc:docMk/>
            <pc:sldMk cId="2115756737" sldId="264"/>
            <ac:spMk id="2" creationId="{8BD2DFE4-25DC-E572-0312-B678083FA8CB}"/>
          </ac:spMkLst>
        </pc:spChg>
        <pc:spChg chg="mod">
          <ac:chgData name="Soheil Rastehkhak" userId="S::soheil.rastehkhak@1und1.net::30140eda-f468-42c5-a4bb-91fa7159b68a" providerId="AD" clId="Web-{9C48D1DA-A30C-4F7F-9595-FEC09C5B0560}" dt="2024-02-21T17:01:42.949" v="487" actId="20577"/>
          <ac:spMkLst>
            <pc:docMk/>
            <pc:sldMk cId="2115756737" sldId="264"/>
            <ac:spMk id="4" creationId="{DE4EC01F-50A9-8476-532A-23FF15E4CC28}"/>
          </ac:spMkLst>
        </pc:spChg>
      </pc:sldChg>
    </pc:docChg>
  </pc:docChgLst>
  <pc:docChgLst>
    <pc:chgData name="Soheil Rastehkhak" userId="S::soheil.rastehkhak@1und1.net::30140eda-f468-42c5-a4bb-91fa7159b68a" providerId="AD" clId="Web-{23CE64D6-6269-470B-ABB1-956FD06CE60D}"/>
    <pc:docChg chg="addSld modSld">
      <pc:chgData name="Soheil Rastehkhak" userId="S::soheil.rastehkhak@1und1.net::30140eda-f468-42c5-a4bb-91fa7159b68a" providerId="AD" clId="Web-{23CE64D6-6269-470B-ABB1-956FD06CE60D}" dt="2024-02-21T16:28:03.737" v="487" actId="20577"/>
      <pc:docMkLst>
        <pc:docMk/>
      </pc:docMkLst>
      <pc:sldChg chg="modSp">
        <pc:chgData name="Soheil Rastehkhak" userId="S::soheil.rastehkhak@1und1.net::30140eda-f468-42c5-a4bb-91fa7159b68a" providerId="AD" clId="Web-{23CE64D6-6269-470B-ABB1-956FD06CE60D}" dt="2024-02-21T15:21:37.939" v="0" actId="20577"/>
        <pc:sldMkLst>
          <pc:docMk/>
          <pc:sldMk cId="423296715" sldId="256"/>
        </pc:sldMkLst>
        <pc:spChg chg="mod">
          <ac:chgData name="Soheil Rastehkhak" userId="S::soheil.rastehkhak@1und1.net::30140eda-f468-42c5-a4bb-91fa7159b68a" providerId="AD" clId="Web-{23CE64D6-6269-470B-ABB1-956FD06CE60D}" dt="2024-02-21T15:21:37.939" v="0" actId="20577"/>
          <ac:spMkLst>
            <pc:docMk/>
            <pc:sldMk cId="423296715" sldId="256"/>
            <ac:spMk id="4" creationId="{49E7B38D-D827-4D4E-9D90-4DB9383E22F0}"/>
          </ac:spMkLst>
        </pc:spChg>
      </pc:sldChg>
      <pc:sldChg chg="modSp">
        <pc:chgData name="Soheil Rastehkhak" userId="S::soheil.rastehkhak@1und1.net::30140eda-f468-42c5-a4bb-91fa7159b68a" providerId="AD" clId="Web-{23CE64D6-6269-470B-ABB1-956FD06CE60D}" dt="2024-02-21T15:23:40.769" v="13" actId="20577"/>
        <pc:sldMkLst>
          <pc:docMk/>
          <pc:sldMk cId="3801302373" sldId="258"/>
        </pc:sldMkLst>
        <pc:spChg chg="mod">
          <ac:chgData name="Soheil Rastehkhak" userId="S::soheil.rastehkhak@1und1.net::30140eda-f468-42c5-a4bb-91fa7159b68a" providerId="AD" clId="Web-{23CE64D6-6269-470B-ABB1-956FD06CE60D}" dt="2024-02-21T15:23:40.769" v="13" actId="20577"/>
          <ac:spMkLst>
            <pc:docMk/>
            <pc:sldMk cId="3801302373" sldId="258"/>
            <ac:spMk id="2" creationId="{8BD2DFE4-25DC-E572-0312-B678083FA8CB}"/>
          </ac:spMkLst>
        </pc:spChg>
      </pc:sldChg>
      <pc:sldChg chg="addSp delSp modSp">
        <pc:chgData name="Soheil Rastehkhak" userId="S::soheil.rastehkhak@1und1.net::30140eda-f468-42c5-a4bb-91fa7159b68a" providerId="AD" clId="Web-{23CE64D6-6269-470B-ABB1-956FD06CE60D}" dt="2024-02-21T16:28:03.737" v="487" actId="20577"/>
        <pc:sldMkLst>
          <pc:docMk/>
          <pc:sldMk cId="466933541" sldId="259"/>
        </pc:sldMkLst>
        <pc:spChg chg="del mod">
          <ac:chgData name="Soheil Rastehkhak" userId="S::soheil.rastehkhak@1und1.net::30140eda-f468-42c5-a4bb-91fa7159b68a" providerId="AD" clId="Web-{23CE64D6-6269-470B-ABB1-956FD06CE60D}" dt="2024-02-21T15:45:18.068" v="394"/>
          <ac:spMkLst>
            <pc:docMk/>
            <pc:sldMk cId="466933541" sldId="259"/>
            <ac:spMk id="2" creationId="{F2B72ABC-737E-DA59-A67C-B9DB2E4C5DD3}"/>
          </ac:spMkLst>
        </pc:spChg>
        <pc:spChg chg="mod">
          <ac:chgData name="Soheil Rastehkhak" userId="S::soheil.rastehkhak@1und1.net::30140eda-f468-42c5-a4bb-91fa7159b68a" providerId="AD" clId="Web-{23CE64D6-6269-470B-ABB1-956FD06CE60D}" dt="2024-02-21T15:38:37.469" v="270" actId="20577"/>
          <ac:spMkLst>
            <pc:docMk/>
            <pc:sldMk cId="466933541" sldId="259"/>
            <ac:spMk id="4" creationId="{A25B8D0F-81B4-B26F-ED6A-B3ED7B33012E}"/>
          </ac:spMkLst>
        </pc:spChg>
        <pc:spChg chg="add del mod">
          <ac:chgData name="Soheil Rastehkhak" userId="S::soheil.rastehkhak@1und1.net::30140eda-f468-42c5-a4bb-91fa7159b68a" providerId="AD" clId="Web-{23CE64D6-6269-470B-ABB1-956FD06CE60D}" dt="2024-02-21T15:45:41.084" v="397"/>
          <ac:spMkLst>
            <pc:docMk/>
            <pc:sldMk cId="466933541" sldId="259"/>
            <ac:spMk id="5" creationId="{1A3B04E3-527A-A473-9A6F-1BBCC37F1B6E}"/>
          </ac:spMkLst>
        </pc:spChg>
        <pc:spChg chg="add mod">
          <ac:chgData name="Soheil Rastehkhak" userId="S::soheil.rastehkhak@1und1.net::30140eda-f468-42c5-a4bb-91fa7159b68a" providerId="AD" clId="Web-{23CE64D6-6269-470B-ABB1-956FD06CE60D}" dt="2024-02-21T16:28:03.737" v="487" actId="20577"/>
          <ac:spMkLst>
            <pc:docMk/>
            <pc:sldMk cId="466933541" sldId="259"/>
            <ac:spMk id="7" creationId="{F2B72ABC-737E-DA59-A67C-B9DB2E4C5DD3}"/>
          </ac:spMkLst>
        </pc:spChg>
      </pc:sldChg>
      <pc:sldChg chg="modSp">
        <pc:chgData name="Soheil Rastehkhak" userId="S::soheil.rastehkhak@1und1.net::30140eda-f468-42c5-a4bb-91fa7159b68a" providerId="AD" clId="Web-{23CE64D6-6269-470B-ABB1-956FD06CE60D}" dt="2024-02-21T15:22:20.127" v="10" actId="20577"/>
        <pc:sldMkLst>
          <pc:docMk/>
          <pc:sldMk cId="1367603242" sldId="260"/>
        </pc:sldMkLst>
        <pc:spChg chg="mod">
          <ac:chgData name="Soheil Rastehkhak" userId="S::soheil.rastehkhak@1und1.net::30140eda-f468-42c5-a4bb-91fa7159b68a" providerId="AD" clId="Web-{23CE64D6-6269-470B-ABB1-956FD06CE60D}" dt="2024-02-21T15:22:20.127" v="10" actId="20577"/>
          <ac:spMkLst>
            <pc:docMk/>
            <pc:sldMk cId="1367603242" sldId="260"/>
            <ac:spMk id="2" creationId="{F2B72ABC-737E-DA59-A67C-B9DB2E4C5DD3}"/>
          </ac:spMkLst>
        </pc:spChg>
      </pc:sldChg>
      <pc:sldChg chg="modSp add replId">
        <pc:chgData name="Soheil Rastehkhak" userId="S::soheil.rastehkhak@1und1.net::30140eda-f468-42c5-a4bb-91fa7159b68a" providerId="AD" clId="Web-{23CE64D6-6269-470B-ABB1-956FD06CE60D}" dt="2024-02-21T15:49:43.572" v="478" actId="20577"/>
        <pc:sldMkLst>
          <pc:docMk/>
          <pc:sldMk cId="562739001" sldId="262"/>
        </pc:sldMkLst>
        <pc:spChg chg="mod">
          <ac:chgData name="Soheil Rastehkhak" userId="S::soheil.rastehkhak@1und1.net::30140eda-f468-42c5-a4bb-91fa7159b68a" providerId="AD" clId="Web-{23CE64D6-6269-470B-ABB1-956FD06CE60D}" dt="2024-02-21T15:49:43.572" v="478" actId="20577"/>
          <ac:spMkLst>
            <pc:docMk/>
            <pc:sldMk cId="562739001" sldId="262"/>
            <ac:spMk id="2" creationId="{8BD2DFE4-25DC-E572-0312-B678083FA8CB}"/>
          </ac:spMkLst>
        </pc:spChg>
      </pc:sldChg>
    </pc:docChg>
  </pc:docChgLst>
  <pc:docChgLst>
    <pc:chgData name="Soheil Rastehkhak" userId="S::soheil.rastehkhak@1und1.net::30140eda-f468-42c5-a4bb-91fa7159b68a" providerId="AD" clId="Web-{FD77E556-4DBD-4255-B70E-C7C34C46B599}"/>
    <pc:docChg chg="addSld modSld">
      <pc:chgData name="Soheil Rastehkhak" userId="S::soheil.rastehkhak@1und1.net::30140eda-f468-42c5-a4bb-91fa7159b68a" providerId="AD" clId="Web-{FD77E556-4DBD-4255-B70E-C7C34C46B599}" dt="2024-02-22T13:34:51.029" v="435" actId="20577"/>
      <pc:docMkLst>
        <pc:docMk/>
      </pc:docMkLst>
      <pc:sldChg chg="modSp">
        <pc:chgData name="Soheil Rastehkhak" userId="S::soheil.rastehkhak@1und1.net::30140eda-f468-42c5-a4bb-91fa7159b68a" providerId="AD" clId="Web-{FD77E556-4DBD-4255-B70E-C7C34C46B599}" dt="2024-02-22T13:03:40.081" v="23" actId="20577"/>
        <pc:sldMkLst>
          <pc:docMk/>
          <pc:sldMk cId="3801302373" sldId="258"/>
        </pc:sldMkLst>
        <pc:spChg chg="mod">
          <ac:chgData name="Soheil Rastehkhak" userId="S::soheil.rastehkhak@1und1.net::30140eda-f468-42c5-a4bb-91fa7159b68a" providerId="AD" clId="Web-{FD77E556-4DBD-4255-B70E-C7C34C46B599}" dt="2024-02-22T13:03:40.081" v="23" actId="20577"/>
          <ac:spMkLst>
            <pc:docMk/>
            <pc:sldMk cId="3801302373" sldId="258"/>
            <ac:spMk id="2" creationId="{8BD2DFE4-25DC-E572-0312-B678083FA8CB}"/>
          </ac:spMkLst>
        </pc:spChg>
      </pc:sldChg>
      <pc:sldChg chg="modSp">
        <pc:chgData name="Soheil Rastehkhak" userId="S::soheil.rastehkhak@1und1.net::30140eda-f468-42c5-a4bb-91fa7159b68a" providerId="AD" clId="Web-{FD77E556-4DBD-4255-B70E-C7C34C46B599}" dt="2024-02-22T13:34:51.029" v="435" actId="20577"/>
        <pc:sldMkLst>
          <pc:docMk/>
          <pc:sldMk cId="466933541" sldId="259"/>
        </pc:sldMkLst>
        <pc:spChg chg="mod">
          <ac:chgData name="Soheil Rastehkhak" userId="S::soheil.rastehkhak@1und1.net::30140eda-f468-42c5-a4bb-91fa7159b68a" providerId="AD" clId="Web-{FD77E556-4DBD-4255-B70E-C7C34C46B599}" dt="2024-02-22T13:34:51.029" v="435" actId="20577"/>
          <ac:spMkLst>
            <pc:docMk/>
            <pc:sldMk cId="466933541" sldId="259"/>
            <ac:spMk id="7" creationId="{F2B72ABC-737E-DA59-A67C-B9DB2E4C5DD3}"/>
          </ac:spMkLst>
        </pc:spChg>
      </pc:sldChg>
      <pc:sldChg chg="modSp">
        <pc:chgData name="Soheil Rastehkhak" userId="S::soheil.rastehkhak@1und1.net::30140eda-f468-42c5-a4bb-91fa7159b68a" providerId="AD" clId="Web-{FD77E556-4DBD-4255-B70E-C7C34C46B599}" dt="2024-02-22T13:04:44.426" v="32"/>
        <pc:sldMkLst>
          <pc:docMk/>
          <pc:sldMk cId="1367603242" sldId="260"/>
        </pc:sldMkLst>
        <pc:spChg chg="mod">
          <ac:chgData name="Soheil Rastehkhak" userId="S::soheil.rastehkhak@1und1.net::30140eda-f468-42c5-a4bb-91fa7159b68a" providerId="AD" clId="Web-{FD77E556-4DBD-4255-B70E-C7C34C46B599}" dt="2024-02-22T13:04:44.426" v="32"/>
          <ac:spMkLst>
            <pc:docMk/>
            <pc:sldMk cId="1367603242" sldId="260"/>
            <ac:spMk id="2" creationId="{F2B72ABC-737E-DA59-A67C-B9DB2E4C5DD3}"/>
          </ac:spMkLst>
        </pc:spChg>
      </pc:sldChg>
      <pc:sldChg chg="modSp">
        <pc:chgData name="Soheil Rastehkhak" userId="S::soheil.rastehkhak@1und1.net::30140eda-f468-42c5-a4bb-91fa7159b68a" providerId="AD" clId="Web-{FD77E556-4DBD-4255-B70E-C7C34C46B599}" dt="2024-02-22T13:25:50.146" v="299" actId="20577"/>
        <pc:sldMkLst>
          <pc:docMk/>
          <pc:sldMk cId="562739001" sldId="262"/>
        </pc:sldMkLst>
        <pc:spChg chg="mod">
          <ac:chgData name="Soheil Rastehkhak" userId="S::soheil.rastehkhak@1und1.net::30140eda-f468-42c5-a4bb-91fa7159b68a" providerId="AD" clId="Web-{FD77E556-4DBD-4255-B70E-C7C34C46B599}" dt="2024-02-22T13:25:50.146" v="299" actId="20577"/>
          <ac:spMkLst>
            <pc:docMk/>
            <pc:sldMk cId="562739001" sldId="262"/>
            <ac:spMk id="2" creationId="{8BD2DFE4-25DC-E572-0312-B678083FA8CB}"/>
          </ac:spMkLst>
        </pc:spChg>
      </pc:sldChg>
      <pc:sldChg chg="modSp">
        <pc:chgData name="Soheil Rastehkhak" userId="S::soheil.rastehkhak@1und1.net::30140eda-f468-42c5-a4bb-91fa7159b68a" providerId="AD" clId="Web-{FD77E556-4DBD-4255-B70E-C7C34C46B599}" dt="2024-02-22T13:25:20.849" v="296" actId="20577"/>
        <pc:sldMkLst>
          <pc:docMk/>
          <pc:sldMk cId="1612154805" sldId="264"/>
        </pc:sldMkLst>
        <pc:spChg chg="mod">
          <ac:chgData name="Soheil Rastehkhak" userId="S::soheil.rastehkhak@1und1.net::30140eda-f468-42c5-a4bb-91fa7159b68a" providerId="AD" clId="Web-{FD77E556-4DBD-4255-B70E-C7C34C46B599}" dt="2024-02-22T13:25:20.849" v="296" actId="20577"/>
          <ac:spMkLst>
            <pc:docMk/>
            <pc:sldMk cId="1612154805" sldId="264"/>
            <ac:spMk id="2" creationId="{8BD2DFE4-25DC-E572-0312-B678083FA8CB}"/>
          </ac:spMkLst>
        </pc:spChg>
        <pc:spChg chg="mod">
          <ac:chgData name="Soheil Rastehkhak" userId="S::soheil.rastehkhak@1und1.net::30140eda-f468-42c5-a4bb-91fa7159b68a" providerId="AD" clId="Web-{FD77E556-4DBD-4255-B70E-C7C34C46B599}" dt="2024-02-22T13:12:47.979" v="168" actId="20577"/>
          <ac:spMkLst>
            <pc:docMk/>
            <pc:sldMk cId="1612154805" sldId="264"/>
            <ac:spMk id="4" creationId="{DE4EC01F-50A9-8476-532A-23FF15E4CC28}"/>
          </ac:spMkLst>
        </pc:spChg>
      </pc:sldChg>
      <pc:sldChg chg="modSp">
        <pc:chgData name="Soheil Rastehkhak" userId="S::soheil.rastehkhak@1und1.net::30140eda-f468-42c5-a4bb-91fa7159b68a" providerId="AD" clId="Web-{FD77E556-4DBD-4255-B70E-C7C34C46B599}" dt="2024-02-22T13:23:12.441" v="243"/>
        <pc:sldMkLst>
          <pc:docMk/>
          <pc:sldMk cId="4252951068" sldId="265"/>
        </pc:sldMkLst>
        <pc:graphicFrameChg chg="mod modGraphic">
          <ac:chgData name="Soheil Rastehkhak" userId="S::soheil.rastehkhak@1und1.net::30140eda-f468-42c5-a4bb-91fa7159b68a" providerId="AD" clId="Web-{FD77E556-4DBD-4255-B70E-C7C34C46B599}" dt="2024-02-22T13:23:12.441" v="243"/>
          <ac:graphicFrameMkLst>
            <pc:docMk/>
            <pc:sldMk cId="4252951068" sldId="265"/>
            <ac:graphicFrameMk id="9" creationId="{D973B3B4-E12D-A617-2919-24D81A74C204}"/>
          </ac:graphicFrameMkLst>
        </pc:graphicFrameChg>
      </pc:sldChg>
      <pc:sldChg chg="addSp delSp modSp add">
        <pc:chgData name="Soheil Rastehkhak" userId="S::soheil.rastehkhak@1und1.net::30140eda-f468-42c5-a4bb-91fa7159b68a" providerId="AD" clId="Web-{FD77E556-4DBD-4255-B70E-C7C34C46B599}" dt="2024-02-22T13:30:26.666" v="386" actId="20577"/>
        <pc:sldMkLst>
          <pc:docMk/>
          <pc:sldMk cId="1998965625" sldId="861"/>
        </pc:sldMkLst>
        <pc:spChg chg="mod">
          <ac:chgData name="Soheil Rastehkhak" userId="S::soheil.rastehkhak@1und1.net::30140eda-f468-42c5-a4bb-91fa7159b68a" providerId="AD" clId="Web-{FD77E556-4DBD-4255-B70E-C7C34C46B599}" dt="2024-02-22T13:30:26.666" v="386" actId="20577"/>
          <ac:spMkLst>
            <pc:docMk/>
            <pc:sldMk cId="1998965625" sldId="861"/>
            <ac:spMk id="2" creationId="{7164972D-24A9-4949-82A5-46760F2AA7FB}"/>
          </ac:spMkLst>
        </pc:spChg>
        <pc:spChg chg="del mod">
          <ac:chgData name="Soheil Rastehkhak" userId="S::soheil.rastehkhak@1und1.net::30140eda-f468-42c5-a4bb-91fa7159b68a" providerId="AD" clId="Web-{FD77E556-4DBD-4255-B70E-C7C34C46B599}" dt="2024-02-22T13:29:06.118" v="372"/>
          <ac:spMkLst>
            <pc:docMk/>
            <pc:sldMk cId="1998965625" sldId="861"/>
            <ac:spMk id="3" creationId="{95F969EA-0A4F-4450-B680-5781CAE760B2}"/>
          </ac:spMkLst>
        </pc:spChg>
        <pc:spChg chg="add mod">
          <ac:chgData name="Soheil Rastehkhak" userId="S::soheil.rastehkhak@1und1.net::30140eda-f468-42c5-a4bb-91fa7159b68a" providerId="AD" clId="Web-{FD77E556-4DBD-4255-B70E-C7C34C46B599}" dt="2024-02-22T13:30:02.197" v="384" actId="14100"/>
          <ac:spMkLst>
            <pc:docMk/>
            <pc:sldMk cId="1998965625" sldId="861"/>
            <ac:spMk id="5" creationId="{36A59F74-6210-7F82-DFC7-44A06667D487}"/>
          </ac:spMkLst>
        </pc:spChg>
        <pc:spChg chg="del mod">
          <ac:chgData name="Soheil Rastehkhak" userId="S::soheil.rastehkhak@1und1.net::30140eda-f468-42c5-a4bb-91fa7159b68a" providerId="AD" clId="Web-{FD77E556-4DBD-4255-B70E-C7C34C46B599}" dt="2024-02-22T13:27:48.757" v="317"/>
          <ac:spMkLst>
            <pc:docMk/>
            <pc:sldMk cId="1998965625" sldId="861"/>
            <ac:spMk id="6" creationId="{AAA22CEE-1213-47F6-AE96-FEC603E708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670FF35-D6E6-4682-81C4-8C40EA7A1C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53266E-FE3D-49C3-8392-D91854D2D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F4E27-2E39-4E2A-9057-F6E8810A6857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87F6C-D7DD-4AAA-91CD-AEBD5D1B97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52E311-6A88-4339-8E82-673610E00F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63FB0-AB4C-4FE1-B595-7CA79A914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B1F4-1710-4C4A-82F9-F26438579156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62ED4-E81A-4118-AA31-B98E832B6E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77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6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70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2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6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8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4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5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2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62ED4-E81A-4118-AA31-B98E832B6E4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06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wechselbarem Motiv_blauer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58778C2-6115-4644-910B-C5DDFEE6AE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-3274" y="0"/>
            <a:ext cx="12192000" cy="5981700"/>
          </a:xfrm>
          <a:solidFill>
            <a:schemeClr val="accent4"/>
          </a:solidFill>
        </p:spPr>
        <p:txBody>
          <a:bodyPr/>
          <a:lstStyle>
            <a:lvl1pPr algn="r">
              <a:defRPr sz="1400"/>
            </a:lvl1pPr>
          </a:lstStyle>
          <a:p>
            <a:r>
              <a:rPr lang="de-DE"/>
              <a:t>Bild durch Klicken hinzufügen               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87FA389-74D6-4C36-9A2F-26BB2FB5FD2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-12650" y="-1"/>
            <a:ext cx="6725966" cy="5384800"/>
          </a:xfrm>
          <a:custGeom>
            <a:avLst/>
            <a:gdLst>
              <a:gd name="connsiteX0" fmla="*/ 0 w 6725966"/>
              <a:gd name="connsiteY0" fmla="*/ 0 h 5384800"/>
              <a:gd name="connsiteX1" fmla="*/ 6370953 w 6725966"/>
              <a:gd name="connsiteY1" fmla="*/ 0 h 5384800"/>
              <a:gd name="connsiteX2" fmla="*/ 6428074 w 6725966"/>
              <a:gd name="connsiteY2" fmla="*/ 118576 h 5384800"/>
              <a:gd name="connsiteX3" fmla="*/ 6725966 w 6725966"/>
              <a:gd name="connsiteY3" fmla="*/ 1594091 h 5384800"/>
              <a:gd name="connsiteX4" fmla="*/ 2935257 w 6725966"/>
              <a:gd name="connsiteY4" fmla="*/ 5384800 h 5384800"/>
              <a:gd name="connsiteX5" fmla="*/ 10162 w 6725966"/>
              <a:gd name="connsiteY5" fmla="*/ 4005334 h 5384800"/>
              <a:gd name="connsiteX6" fmla="*/ 0 w 6725966"/>
              <a:gd name="connsiteY6" fmla="*/ 3991745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5966" h="5384800">
                <a:moveTo>
                  <a:pt x="0" y="0"/>
                </a:moveTo>
                <a:lnTo>
                  <a:pt x="6370953" y="0"/>
                </a:lnTo>
                <a:lnTo>
                  <a:pt x="6428074" y="118576"/>
                </a:lnTo>
                <a:cubicBezTo>
                  <a:pt x="6619894" y="572090"/>
                  <a:pt x="6725966" y="1070704"/>
                  <a:pt x="6725966" y="1594091"/>
                </a:cubicBezTo>
                <a:cubicBezTo>
                  <a:pt x="6725966" y="3687642"/>
                  <a:pt x="5028808" y="5384800"/>
                  <a:pt x="2935257" y="5384800"/>
                </a:cubicBezTo>
                <a:cubicBezTo>
                  <a:pt x="1757635" y="5384800"/>
                  <a:pt x="705434" y="4847809"/>
                  <a:pt x="10162" y="4005334"/>
                </a:cubicBezTo>
                <a:lnTo>
                  <a:pt x="0" y="3991745"/>
                </a:lnTo>
                <a:close/>
              </a:path>
            </a:pathLst>
          </a:custGeom>
          <a:gradFill flip="none" rotWithShape="1">
            <a:gsLst>
              <a:gs pos="30000">
                <a:schemeClr val="accent1"/>
              </a:gs>
              <a:gs pos="80000">
                <a:schemeClr val="accent1">
                  <a:alpha val="5000"/>
                </a:schemeClr>
              </a:gs>
            </a:gsLst>
            <a:lin ang="2700000" scaled="1"/>
            <a:tileRect/>
          </a:gradFill>
        </p:spPr>
        <p:txBody>
          <a:bodyPr wrap="square" lIns="540000" tIns="324000" rIns="648000" bIns="2808000" anchor="b" anchorCtr="0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Textplatzhalter 20">
            <a:extLst>
              <a:ext uri="{FF2B5EF4-FFF2-40B4-BE49-F238E27FC236}">
                <a16:creationId xmlns:a16="http://schemas.microsoft.com/office/drawing/2014/main" id="{B2379D91-9C9E-4E5E-B215-75A54038EE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3083022"/>
            <a:ext cx="12192000" cy="3774978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A776A-19C8-49C2-9E8F-556EA666801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3" y="2740026"/>
            <a:ext cx="5400675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00C5DE87-BCC2-4879-8C83-BA736E93B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3384000"/>
            <a:ext cx="5400675" cy="22699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Name, Datum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0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9"/>
            <a:ext cx="11088000" cy="4464049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BC02AB4-B458-4FDF-B9B9-2CEB6AB16E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400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5105A8-3137-4031-B826-4273FB5B4FE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728B43B-32C5-4F5E-87AD-66EBC5E348C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de-DE"/>
              <a:t>18.03.2019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361F16-4E84-460B-9116-98694A7BF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1AC864-15E1-465B-BFFF-EF2099AA3E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7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1651"/>
            <a:ext cx="5400000" cy="4465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23D1B272-43E6-4960-9773-F6528E04182D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6238863" y="1771651"/>
            <a:ext cx="5400000" cy="4465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4B67C9-EB2D-4424-A416-4BEAD1C1161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6C29D57-89DC-4D94-8F7E-461F819AD792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de-DE"/>
              <a:t>18.03.2019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CC0653-6B84-46B4-8B6F-507684C29D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BBF0B16-1EDD-4F82-BA66-3B79CB45E3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0074422-7CB6-4E7F-9AE9-D7FA7EE675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400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6510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2187576"/>
            <a:ext cx="5400000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23D1B272-43E6-4960-9773-F6528E04182D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6238863" y="2187576"/>
            <a:ext cx="5400000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AC98AF2-3231-4E9A-ACB9-0FA5FC9649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50863" y="1784218"/>
            <a:ext cx="5400000" cy="288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2520D06-4EC7-463A-A0B6-35F05D189A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238863" y="1784218"/>
            <a:ext cx="5400000" cy="288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0B3195F-31DD-4F69-8181-43D36AA70FE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de-DE"/>
              <a:t>18.03.2019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E3CE6A3-69CE-48FF-A2E7-B8A856A0EEB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4F84F9E-582F-4117-9075-B3B71F9589A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08541599-EB61-4297-B654-F2B70C30AB6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52C957EF-A9C9-4616-B1F4-9AA4F4A6F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400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650707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E5508-456C-4B77-B1CF-51DD30CD761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D752C7-7CA7-4184-88CE-3988118A0242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de-DE"/>
              <a:t>18.03.2019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D289D9-C891-415D-9528-ADCA83C1A8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009076-45DC-4F33-8088-A491098A072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7252BAD7-D648-42BE-91A1-1EE158BE9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295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3009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nzflächiges Motiv mit kurz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1100A883-335B-4869-A1B3-03EC15BE85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r"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0E2AC2DB-B6F4-45A4-B64C-5EBC5825EA3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" y="0"/>
            <a:ext cx="7999621" cy="4552950"/>
          </a:xfrm>
          <a:custGeom>
            <a:avLst/>
            <a:gdLst>
              <a:gd name="connsiteX0" fmla="*/ 0 w 7999621"/>
              <a:gd name="connsiteY0" fmla="*/ 0 h 4552950"/>
              <a:gd name="connsiteX1" fmla="*/ 7999621 w 7999621"/>
              <a:gd name="connsiteY1" fmla="*/ 0 h 4552950"/>
              <a:gd name="connsiteX2" fmla="*/ 7909761 w 7999621"/>
              <a:gd name="connsiteY2" fmla="*/ 198767 h 4552950"/>
              <a:gd name="connsiteX3" fmla="*/ 981075 w 7999621"/>
              <a:gd name="connsiteY3" fmla="*/ 4552950 h 4552950"/>
              <a:gd name="connsiteX4" fmla="*/ 195158 w 7999621"/>
              <a:gd name="connsiteY4" fmla="*/ 4513265 h 4552950"/>
              <a:gd name="connsiteX5" fmla="*/ 0 w 7999621"/>
              <a:gd name="connsiteY5" fmla="*/ 4488466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9621" h="4552950">
                <a:moveTo>
                  <a:pt x="0" y="0"/>
                </a:moveTo>
                <a:lnTo>
                  <a:pt x="7999621" y="0"/>
                </a:lnTo>
                <a:lnTo>
                  <a:pt x="7909761" y="198767"/>
                </a:lnTo>
                <a:cubicBezTo>
                  <a:pt x="6668358" y="2775096"/>
                  <a:pt x="4032336" y="4552950"/>
                  <a:pt x="981075" y="4552950"/>
                </a:cubicBezTo>
                <a:cubicBezTo>
                  <a:pt x="715748" y="4552950"/>
                  <a:pt x="453561" y="4539507"/>
                  <a:pt x="195158" y="4513265"/>
                </a:cubicBezTo>
                <a:lnTo>
                  <a:pt x="0" y="4488466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 lIns="540000" tIns="576000" rIns="540000" anchor="t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16BE3D0-853A-436A-BF03-E557126293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50863" y="1773238"/>
            <a:ext cx="4541837" cy="16557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21B01D3C-A309-4D54-BA2E-C784D97F1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55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mit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A3CC40BC-4E0D-4112-93A2-A9ACB67A1B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132145" y="1"/>
            <a:ext cx="4059854" cy="6858000"/>
          </a:xfrm>
          <a:custGeom>
            <a:avLst/>
            <a:gdLst>
              <a:gd name="connsiteX0" fmla="*/ 607355 w 4059854"/>
              <a:gd name="connsiteY0" fmla="*/ 0 h 6858000"/>
              <a:gd name="connsiteX1" fmla="*/ 4059854 w 4059854"/>
              <a:gd name="connsiteY1" fmla="*/ 0 h 6858000"/>
              <a:gd name="connsiteX2" fmla="*/ 4059854 w 4059854"/>
              <a:gd name="connsiteY2" fmla="*/ 6858000 h 6858000"/>
              <a:gd name="connsiteX3" fmla="*/ 608492 w 4059854"/>
              <a:gd name="connsiteY3" fmla="*/ 6858000 h 6858000"/>
              <a:gd name="connsiteX4" fmla="*/ 438000 w 4059854"/>
              <a:gd name="connsiteY4" fmla="*/ 6356657 h 6858000"/>
              <a:gd name="connsiteX5" fmla="*/ 0 w 4059854"/>
              <a:gd name="connsiteY5" fmla="*/ 3429001 h 6858000"/>
              <a:gd name="connsiteX6" fmla="*/ 603363 w 4059854"/>
              <a:gd name="connsiteY6" fmla="*/ 10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9854" h="6858000">
                <a:moveTo>
                  <a:pt x="607355" y="0"/>
                </a:moveTo>
                <a:lnTo>
                  <a:pt x="4059854" y="0"/>
                </a:lnTo>
                <a:lnTo>
                  <a:pt x="4059854" y="6858000"/>
                </a:lnTo>
                <a:lnTo>
                  <a:pt x="608492" y="6858000"/>
                </a:lnTo>
                <a:lnTo>
                  <a:pt x="438000" y="6356657"/>
                </a:lnTo>
                <a:cubicBezTo>
                  <a:pt x="153265" y="5431100"/>
                  <a:pt x="0" y="4447949"/>
                  <a:pt x="0" y="3429001"/>
                </a:cubicBezTo>
                <a:cubicBezTo>
                  <a:pt x="0" y="2227715"/>
                  <a:pt x="213026" y="1076184"/>
                  <a:pt x="603363" y="1012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120AF5-3FF5-44F0-B028-CBA882BB02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774833"/>
            <a:ext cx="7308850" cy="44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D541B52-32FF-4814-97CA-A12285DD34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93BA40E-E427-4F54-8D73-CBD2A61AE2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6D140D-A1CB-4310-A1F5-7E999D8A85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97749"/>
            <a:ext cx="7308000" cy="792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5E8919-2B21-4D01-A3D1-81708CC5CDFB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052224"/>
            <a:ext cx="7308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6271090-C693-4815-A9D9-76F0C6195F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011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 userDrawn="1">
          <p15:clr>
            <a:srgbClr val="FBAE40"/>
          </p15:clr>
        </p15:guide>
        <p15:guide id="2" pos="4951" userDrawn="1">
          <p15:clr>
            <a:srgbClr val="FBAE40"/>
          </p15:clr>
        </p15:guide>
        <p15:guide id="3" pos="2729" userDrawn="1">
          <p15:clr>
            <a:srgbClr val="FBAE40"/>
          </p15:clr>
        </p15:guide>
        <p15:guide id="5" pos="254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860DB5-2C47-4727-BB77-9D85BFF326D8}"/>
              </a:ext>
            </a:extLst>
          </p:cNvPr>
          <p:cNvSpPr/>
          <p:nvPr userDrawn="1"/>
        </p:nvSpPr>
        <p:spPr bwMode="gray">
          <a:xfrm>
            <a:off x="2640012" y="1773238"/>
            <a:ext cx="7479987" cy="38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de-DE" err="1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96ACC07-A7CC-4C4B-B72C-ECB2F48AC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2920000" y="2293805"/>
            <a:ext cx="2160000" cy="2880000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C1F42BC-3F5E-4BF6-92E7-1E3A6800D8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59988" y="2293805"/>
            <a:ext cx="4422641" cy="28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06E50FC-22E9-42F4-9D15-90E1FC7656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59988" y="2694644"/>
            <a:ext cx="4422641" cy="2880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Funktion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A7B48014-AFE4-400E-98FD-44EEF8A77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59988" y="3329643"/>
            <a:ext cx="4422641" cy="1844161"/>
          </a:xfr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Tel</a:t>
            </a:r>
          </a:p>
          <a:p>
            <a:pPr lvl="0"/>
            <a:r>
              <a:rPr lang="de-DE"/>
              <a:t>Mail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B697CB4-478A-4B71-94B7-A45B1A997C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67020" y="6389788"/>
            <a:ext cx="1063684" cy="2723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AE66D3-07A1-43AD-9351-BE9B317008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40013" y="6222688"/>
            <a:ext cx="991999" cy="446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0ED1A9E-174D-4630-983F-F6C805D61B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6292" y="6222688"/>
            <a:ext cx="975851" cy="4464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907FA68-CEEC-452F-B654-1331A479F91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640011" y="197749"/>
            <a:ext cx="8998851" cy="79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095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  <p15:guide id="2" pos="16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71C98D0-0D05-4BE1-A085-2FF0ACF6E1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40013" y="6222688"/>
            <a:ext cx="991999" cy="446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8A3A8-099F-4782-8B85-30A4B635C2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6292" y="6222688"/>
            <a:ext cx="975851" cy="44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9F1E5D-FAA3-4BD9-9EFB-4AFEEF93AA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40013" y="2133600"/>
            <a:ext cx="2520000" cy="6353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ADF83DA-4A54-4D3A-B298-1B10101B1077}"/>
              </a:ext>
            </a:extLst>
          </p:cNvPr>
          <p:cNvSpPr txBox="1"/>
          <p:nvPr userDrawn="1"/>
        </p:nvSpPr>
        <p:spPr bwMode="gray">
          <a:xfrm>
            <a:off x="2640013" y="3012036"/>
            <a:ext cx="3668713" cy="44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00" dirty="0"/>
              <a:t>1&amp;1 Versatel Deutschland GmbH</a:t>
            </a:r>
          </a:p>
          <a:p>
            <a:r>
              <a:rPr lang="de-DE" sz="1000" dirty="0"/>
              <a:t>Wanheimer Straße 90│ 40468 Düsseldorf │ Germany</a:t>
            </a:r>
          </a:p>
          <a:p>
            <a:r>
              <a:rPr lang="de-DE" sz="1000" dirty="0"/>
              <a:t>www.1und1.net</a:t>
            </a:r>
          </a:p>
        </p:txBody>
      </p:sp>
    </p:spTree>
    <p:extLst>
      <p:ext uri="{BB962C8B-B14F-4D97-AF65-F5344CB8AC3E}">
        <p14:creationId xmlns:p14="http://schemas.microsoft.com/office/powerpoint/2010/main" val="230874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663" userDrawn="1">
          <p15:clr>
            <a:srgbClr val="FBAE40"/>
          </p15:clr>
        </p15:guide>
        <p15:guide id="2" orient="horz" pos="134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9"/>
            <a:ext cx="11155362" cy="4464049"/>
          </a:xfrm>
        </p:spPr>
        <p:txBody>
          <a:bodyPr/>
          <a:lstStyle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728B43B-32C5-4F5E-87AD-66EBC5E348C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t>18.03.2019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361F16-4E84-460B-9116-98694A7BF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Frutiger LT Pro 47 Light Cn"/>
              <a:ea typeface="+mn-ea"/>
              <a:cs typeface="+mn-cs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1AC864-15E1-465B-BFFF-EF2099AA3E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Frutiger LT Pro 47 Light Cn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3EDE5B-2004-4867-AD7F-F8E7A131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BA60FB4D-020B-40B3-AEE9-829B392123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1132951"/>
            <a:ext cx="11155362" cy="4005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345361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wechselbarem Motiv_blauer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58778C2-6115-4644-910B-C5DDFEE6AE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-3274" y="0"/>
            <a:ext cx="12192000" cy="5981700"/>
          </a:xfrm>
          <a:solidFill>
            <a:schemeClr val="accent4"/>
          </a:solidFill>
        </p:spPr>
        <p:txBody>
          <a:bodyPr/>
          <a:lstStyle>
            <a:lvl1pPr algn="r">
              <a:defRPr sz="1400"/>
            </a:lvl1pPr>
          </a:lstStyle>
          <a:p>
            <a:r>
              <a:rPr lang="de-DE" dirty="0"/>
              <a:t>Bild durch Klicken hinzufügen               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87FA389-74D6-4C36-9A2F-26BB2FB5FD2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-12650" y="-1"/>
            <a:ext cx="6725966" cy="5384800"/>
          </a:xfrm>
          <a:custGeom>
            <a:avLst/>
            <a:gdLst>
              <a:gd name="connsiteX0" fmla="*/ 0 w 6725966"/>
              <a:gd name="connsiteY0" fmla="*/ 0 h 5384800"/>
              <a:gd name="connsiteX1" fmla="*/ 6370953 w 6725966"/>
              <a:gd name="connsiteY1" fmla="*/ 0 h 5384800"/>
              <a:gd name="connsiteX2" fmla="*/ 6428074 w 6725966"/>
              <a:gd name="connsiteY2" fmla="*/ 118576 h 5384800"/>
              <a:gd name="connsiteX3" fmla="*/ 6725966 w 6725966"/>
              <a:gd name="connsiteY3" fmla="*/ 1594091 h 5384800"/>
              <a:gd name="connsiteX4" fmla="*/ 2935257 w 6725966"/>
              <a:gd name="connsiteY4" fmla="*/ 5384800 h 5384800"/>
              <a:gd name="connsiteX5" fmla="*/ 10162 w 6725966"/>
              <a:gd name="connsiteY5" fmla="*/ 4005334 h 5384800"/>
              <a:gd name="connsiteX6" fmla="*/ 0 w 6725966"/>
              <a:gd name="connsiteY6" fmla="*/ 3991745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5966" h="5384800">
                <a:moveTo>
                  <a:pt x="0" y="0"/>
                </a:moveTo>
                <a:lnTo>
                  <a:pt x="6370953" y="0"/>
                </a:lnTo>
                <a:lnTo>
                  <a:pt x="6428074" y="118576"/>
                </a:lnTo>
                <a:cubicBezTo>
                  <a:pt x="6619894" y="572090"/>
                  <a:pt x="6725966" y="1070704"/>
                  <a:pt x="6725966" y="1594091"/>
                </a:cubicBezTo>
                <a:cubicBezTo>
                  <a:pt x="6725966" y="3687642"/>
                  <a:pt x="5028808" y="5384800"/>
                  <a:pt x="2935257" y="5384800"/>
                </a:cubicBezTo>
                <a:cubicBezTo>
                  <a:pt x="1757635" y="5384800"/>
                  <a:pt x="705434" y="4847809"/>
                  <a:pt x="10162" y="4005334"/>
                </a:cubicBezTo>
                <a:lnTo>
                  <a:pt x="0" y="3991745"/>
                </a:lnTo>
                <a:close/>
              </a:path>
            </a:pathLst>
          </a:custGeom>
          <a:gradFill flip="none" rotWithShape="1">
            <a:gsLst>
              <a:gs pos="30000">
                <a:schemeClr val="accent1"/>
              </a:gs>
              <a:gs pos="80000">
                <a:schemeClr val="accent1">
                  <a:alpha val="5000"/>
                </a:schemeClr>
              </a:gs>
            </a:gsLst>
            <a:lin ang="2700000" scaled="1"/>
            <a:tileRect/>
          </a:gradFill>
        </p:spPr>
        <p:txBody>
          <a:bodyPr wrap="square" lIns="540000" tIns="324000" rIns="648000" bIns="2808000" anchor="b" anchorCtr="0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20">
            <a:extLst>
              <a:ext uri="{FF2B5EF4-FFF2-40B4-BE49-F238E27FC236}">
                <a16:creationId xmlns:a16="http://schemas.microsoft.com/office/drawing/2014/main" id="{B2379D91-9C9E-4E5E-B215-75A54038EE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3083022"/>
            <a:ext cx="12192000" cy="3774978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A776A-19C8-49C2-9E8F-556EA666801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3" y="2740026"/>
            <a:ext cx="5400675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00C5DE87-BCC2-4879-8C83-BA736E93B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3384000"/>
            <a:ext cx="5400675" cy="22699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Name, Datum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4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wechselbarem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58778C2-6115-4644-910B-C5DDFEE6AE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-3274" y="-1"/>
            <a:ext cx="12195274" cy="5810491"/>
          </a:xfrm>
          <a:solidFill>
            <a:schemeClr val="accent4"/>
          </a:solidFill>
        </p:spPr>
        <p:txBody>
          <a:bodyPr/>
          <a:lstStyle>
            <a:lvl1pPr algn="r">
              <a:defRPr sz="1400"/>
            </a:lvl1pPr>
          </a:lstStyle>
          <a:p>
            <a:r>
              <a:rPr lang="de-DE"/>
              <a:t>Bild durch Klicken hinzufügen               </a:t>
            </a: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5BB00EF6-F869-4772-969C-D9216B38642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-12650" y="-1"/>
            <a:ext cx="6725966" cy="5384800"/>
          </a:xfrm>
          <a:custGeom>
            <a:avLst/>
            <a:gdLst>
              <a:gd name="connsiteX0" fmla="*/ 0 w 6725966"/>
              <a:gd name="connsiteY0" fmla="*/ 0 h 5384800"/>
              <a:gd name="connsiteX1" fmla="*/ 6370953 w 6725966"/>
              <a:gd name="connsiteY1" fmla="*/ 0 h 5384800"/>
              <a:gd name="connsiteX2" fmla="*/ 6428074 w 6725966"/>
              <a:gd name="connsiteY2" fmla="*/ 118576 h 5384800"/>
              <a:gd name="connsiteX3" fmla="*/ 6725966 w 6725966"/>
              <a:gd name="connsiteY3" fmla="*/ 1594091 h 5384800"/>
              <a:gd name="connsiteX4" fmla="*/ 2935257 w 6725966"/>
              <a:gd name="connsiteY4" fmla="*/ 5384800 h 5384800"/>
              <a:gd name="connsiteX5" fmla="*/ 10162 w 6725966"/>
              <a:gd name="connsiteY5" fmla="*/ 4005334 h 5384800"/>
              <a:gd name="connsiteX6" fmla="*/ 0 w 6725966"/>
              <a:gd name="connsiteY6" fmla="*/ 3991745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5966" h="5384800">
                <a:moveTo>
                  <a:pt x="0" y="0"/>
                </a:moveTo>
                <a:lnTo>
                  <a:pt x="6370953" y="0"/>
                </a:lnTo>
                <a:lnTo>
                  <a:pt x="6428074" y="118576"/>
                </a:lnTo>
                <a:cubicBezTo>
                  <a:pt x="6619894" y="572090"/>
                  <a:pt x="6725966" y="1070704"/>
                  <a:pt x="6725966" y="1594091"/>
                </a:cubicBezTo>
                <a:cubicBezTo>
                  <a:pt x="6725966" y="3687642"/>
                  <a:pt x="5028808" y="5384800"/>
                  <a:pt x="2935257" y="5384800"/>
                </a:cubicBezTo>
                <a:cubicBezTo>
                  <a:pt x="1757635" y="5384800"/>
                  <a:pt x="705434" y="4847809"/>
                  <a:pt x="10162" y="4005334"/>
                </a:cubicBezTo>
                <a:lnTo>
                  <a:pt x="0" y="3991745"/>
                </a:lnTo>
                <a:close/>
              </a:path>
            </a:pathLst>
          </a:custGeom>
          <a:gradFill flip="none" rotWithShape="1">
            <a:gsLst>
              <a:gs pos="35000">
                <a:schemeClr val="bg1">
                  <a:alpha val="75000"/>
                </a:schemeClr>
              </a:gs>
              <a:gs pos="80000">
                <a:schemeClr val="bg1">
                  <a:alpha val="30000"/>
                </a:schemeClr>
              </a:gs>
            </a:gsLst>
            <a:lin ang="2700000" scaled="1"/>
            <a:tileRect/>
          </a:gradFill>
        </p:spPr>
        <p:txBody>
          <a:bodyPr wrap="square" lIns="540000" tIns="324000" rIns="648000" bIns="2808000" anchor="b" anchorCtr="0">
            <a:noAutofit/>
          </a:bodyPr>
          <a:lstStyle>
            <a:lvl1pPr algn="l">
              <a:defRPr sz="4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388D9262-0DF8-4B74-B1E5-57C0322B97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3083022"/>
            <a:ext cx="12192000" cy="3774978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A776A-19C8-49C2-9E8F-556EA666801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3" y="2740026"/>
            <a:ext cx="5400675" cy="576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00C5DE87-BCC2-4879-8C83-BA736E93B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3384000"/>
            <a:ext cx="5400675" cy="22699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de-DE"/>
              <a:t>Name, Datum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118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wechselbarem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58778C2-6115-4644-910B-C5DDFEE6AE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-3274" y="-1"/>
            <a:ext cx="12195274" cy="5810491"/>
          </a:xfrm>
          <a:solidFill>
            <a:schemeClr val="accent4"/>
          </a:solidFill>
        </p:spPr>
        <p:txBody>
          <a:bodyPr/>
          <a:lstStyle>
            <a:lvl1pPr algn="r">
              <a:defRPr sz="1400"/>
            </a:lvl1pPr>
          </a:lstStyle>
          <a:p>
            <a:r>
              <a:rPr lang="de-DE" dirty="0"/>
              <a:t>Bild durch Klicken hinzufügen               </a:t>
            </a: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5BB00EF6-F869-4772-969C-D9216B38642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-12650" y="-1"/>
            <a:ext cx="6725966" cy="5384800"/>
          </a:xfrm>
          <a:custGeom>
            <a:avLst/>
            <a:gdLst>
              <a:gd name="connsiteX0" fmla="*/ 0 w 6725966"/>
              <a:gd name="connsiteY0" fmla="*/ 0 h 5384800"/>
              <a:gd name="connsiteX1" fmla="*/ 6370953 w 6725966"/>
              <a:gd name="connsiteY1" fmla="*/ 0 h 5384800"/>
              <a:gd name="connsiteX2" fmla="*/ 6428074 w 6725966"/>
              <a:gd name="connsiteY2" fmla="*/ 118576 h 5384800"/>
              <a:gd name="connsiteX3" fmla="*/ 6725966 w 6725966"/>
              <a:gd name="connsiteY3" fmla="*/ 1594091 h 5384800"/>
              <a:gd name="connsiteX4" fmla="*/ 2935257 w 6725966"/>
              <a:gd name="connsiteY4" fmla="*/ 5384800 h 5384800"/>
              <a:gd name="connsiteX5" fmla="*/ 10162 w 6725966"/>
              <a:gd name="connsiteY5" fmla="*/ 4005334 h 5384800"/>
              <a:gd name="connsiteX6" fmla="*/ 0 w 6725966"/>
              <a:gd name="connsiteY6" fmla="*/ 3991745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5966" h="5384800">
                <a:moveTo>
                  <a:pt x="0" y="0"/>
                </a:moveTo>
                <a:lnTo>
                  <a:pt x="6370953" y="0"/>
                </a:lnTo>
                <a:lnTo>
                  <a:pt x="6428074" y="118576"/>
                </a:lnTo>
                <a:cubicBezTo>
                  <a:pt x="6619894" y="572090"/>
                  <a:pt x="6725966" y="1070704"/>
                  <a:pt x="6725966" y="1594091"/>
                </a:cubicBezTo>
                <a:cubicBezTo>
                  <a:pt x="6725966" y="3687642"/>
                  <a:pt x="5028808" y="5384800"/>
                  <a:pt x="2935257" y="5384800"/>
                </a:cubicBezTo>
                <a:cubicBezTo>
                  <a:pt x="1757635" y="5384800"/>
                  <a:pt x="705434" y="4847809"/>
                  <a:pt x="10162" y="4005334"/>
                </a:cubicBezTo>
                <a:lnTo>
                  <a:pt x="0" y="3991745"/>
                </a:lnTo>
                <a:close/>
              </a:path>
            </a:pathLst>
          </a:custGeom>
          <a:gradFill flip="none" rotWithShape="1">
            <a:gsLst>
              <a:gs pos="35000">
                <a:schemeClr val="bg1">
                  <a:alpha val="75000"/>
                </a:schemeClr>
              </a:gs>
              <a:gs pos="80000">
                <a:schemeClr val="bg1">
                  <a:alpha val="30000"/>
                </a:schemeClr>
              </a:gs>
            </a:gsLst>
            <a:lin ang="2700000" scaled="1"/>
            <a:tileRect/>
          </a:gradFill>
        </p:spPr>
        <p:txBody>
          <a:bodyPr wrap="square" lIns="540000" tIns="324000" rIns="648000" bIns="2808000" anchor="b" anchorCtr="0">
            <a:noAutofit/>
          </a:bodyPr>
          <a:lstStyle>
            <a:lvl1pPr algn="l">
              <a:defRPr sz="4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388D9262-0DF8-4B74-B1E5-57C0322B97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3083022"/>
            <a:ext cx="12192000" cy="3774978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A776A-19C8-49C2-9E8F-556EA666801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3" y="2740026"/>
            <a:ext cx="5400675" cy="576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00C5DE87-BCC2-4879-8C83-BA736E93B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3384000"/>
            <a:ext cx="5400675" cy="22699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de-DE" dirty="0"/>
              <a:t>Name, Datum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816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882FE-6C8F-4546-A724-A713BF77DC1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50863" y="260350"/>
            <a:ext cx="6840000" cy="23040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A776A-19C8-49C2-9E8F-556EA666801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3" y="2740025"/>
            <a:ext cx="6840000" cy="576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Textplatzhalter 23">
            <a:extLst>
              <a:ext uri="{FF2B5EF4-FFF2-40B4-BE49-F238E27FC236}">
                <a16:creationId xmlns:a16="http://schemas.microsoft.com/office/drawing/2014/main" id="{6CA2E433-DBA8-4AFE-A78C-0D0D096E81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3384000"/>
            <a:ext cx="6474051" cy="22699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de-DE" dirty="0"/>
              <a:t>Name, Datum</a:t>
            </a:r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153D91-2CCF-4334-B3CF-E3BA4A26A2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3083022"/>
            <a:ext cx="12192000" cy="37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87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eis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8"/>
            <a:ext cx="11088000" cy="4464050"/>
          </a:xfrm>
        </p:spPr>
        <p:txBody>
          <a:bodyPr/>
          <a:lstStyle>
            <a:lvl1pPr marL="288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576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864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1152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1440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B926E4-A937-4186-A2C0-A0EE15D9F51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4608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_weis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EFFB2-E5AE-4786-B2F9-7D6E91BA504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035051"/>
            <a:ext cx="8570275" cy="258445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7312-3713-441D-AAAE-872A542DCD0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3797300"/>
            <a:ext cx="8570275" cy="812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8CC1988-58F2-45C0-81AF-AA9A72C4104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3709699"/>
            <a:ext cx="8570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C2C096E-DE89-4595-BC3B-02F803BD7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58862" y="6385029"/>
            <a:ext cx="1082275" cy="2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8"/>
            <a:ext cx="11088000" cy="4464050"/>
          </a:xfrm>
        </p:spPr>
        <p:txBody>
          <a:bodyPr/>
          <a:lstStyle>
            <a:lvl1pPr marL="288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576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864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1152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1440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450EBA3-B0CD-4048-B549-954806230CB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114825"/>
            <a:ext cx="11090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D36A0888-A7AD-4E18-BA99-C7F462114C5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2D93C-6E5E-45A1-BF4A-7ABC1CE66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67020" y="6389788"/>
            <a:ext cx="1063684" cy="2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2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_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EFFB2-E5AE-4786-B2F9-7D6E91BA504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035051"/>
            <a:ext cx="8570275" cy="258445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7312-3713-441D-AAAE-872A542DCD0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3797300"/>
            <a:ext cx="8570275" cy="812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8CC1988-58F2-45C0-81AF-AA9A72C4104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3709699"/>
            <a:ext cx="8570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11FA80B-404D-4246-A2D0-973FA381C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67020" y="6389788"/>
            <a:ext cx="1063684" cy="2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mit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A3CC40BC-4E0D-4112-93A2-A9ACB67A1B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132145" y="1"/>
            <a:ext cx="4059854" cy="6858000"/>
          </a:xfrm>
          <a:custGeom>
            <a:avLst/>
            <a:gdLst>
              <a:gd name="connsiteX0" fmla="*/ 607355 w 4059854"/>
              <a:gd name="connsiteY0" fmla="*/ 0 h 6858000"/>
              <a:gd name="connsiteX1" fmla="*/ 4059854 w 4059854"/>
              <a:gd name="connsiteY1" fmla="*/ 0 h 6858000"/>
              <a:gd name="connsiteX2" fmla="*/ 4059854 w 4059854"/>
              <a:gd name="connsiteY2" fmla="*/ 6858000 h 6858000"/>
              <a:gd name="connsiteX3" fmla="*/ 608492 w 4059854"/>
              <a:gd name="connsiteY3" fmla="*/ 6858000 h 6858000"/>
              <a:gd name="connsiteX4" fmla="*/ 438000 w 4059854"/>
              <a:gd name="connsiteY4" fmla="*/ 6356657 h 6858000"/>
              <a:gd name="connsiteX5" fmla="*/ 0 w 4059854"/>
              <a:gd name="connsiteY5" fmla="*/ 3429001 h 6858000"/>
              <a:gd name="connsiteX6" fmla="*/ 603363 w 4059854"/>
              <a:gd name="connsiteY6" fmla="*/ 10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9854" h="6858000">
                <a:moveTo>
                  <a:pt x="607355" y="0"/>
                </a:moveTo>
                <a:lnTo>
                  <a:pt x="4059854" y="0"/>
                </a:lnTo>
                <a:lnTo>
                  <a:pt x="4059854" y="6858000"/>
                </a:lnTo>
                <a:lnTo>
                  <a:pt x="608492" y="6858000"/>
                </a:lnTo>
                <a:lnTo>
                  <a:pt x="438000" y="6356657"/>
                </a:lnTo>
                <a:cubicBezTo>
                  <a:pt x="153265" y="5431100"/>
                  <a:pt x="0" y="4447949"/>
                  <a:pt x="0" y="3429001"/>
                </a:cubicBezTo>
                <a:cubicBezTo>
                  <a:pt x="0" y="2227715"/>
                  <a:pt x="213026" y="1076184"/>
                  <a:pt x="603363" y="1012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9A269B3F-59FA-49B9-905B-731034ACB2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4" y="1773241"/>
            <a:ext cx="7308849" cy="4392609"/>
          </a:xfrm>
        </p:spPr>
        <p:txBody>
          <a:bodyPr/>
          <a:lstStyle>
            <a:lvl1pPr marL="288000" indent="-2880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576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864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1152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1440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0E0770A-BD88-4A82-B620-9CA4950AD4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585E60-B3E9-4F5E-84AF-AEFC7B34C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13E12F-304D-4D76-A4CA-BFD71E41855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97749"/>
            <a:ext cx="730885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C65B95-3742-4287-88BF-06D4AF23397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052224"/>
            <a:ext cx="7308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0712DBD-AB73-4B15-AB15-BD1117D431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672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>
          <p15:clr>
            <a:srgbClr val="FBAE40"/>
          </p15:clr>
        </p15:guide>
        <p15:guide id="2" pos="4951">
          <p15:clr>
            <a:srgbClr val="FBAE40"/>
          </p15:clr>
        </p15:guide>
        <p15:guide id="3" pos="2729">
          <p15:clr>
            <a:srgbClr val="FBAE40"/>
          </p15:clr>
        </p15:guide>
        <p15:guide id="5" pos="25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wechselbarem Motiv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0405AC9-5EEC-43D9-8002-0DF08D009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E5B7F0-C82B-4AD4-8D66-C7FD7B1157E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" y="-1"/>
            <a:ext cx="7999621" cy="4552950"/>
          </a:xfrm>
          <a:custGeom>
            <a:avLst/>
            <a:gdLst>
              <a:gd name="connsiteX0" fmla="*/ 0 w 7999621"/>
              <a:gd name="connsiteY0" fmla="*/ 0 h 4552950"/>
              <a:gd name="connsiteX1" fmla="*/ 7999621 w 7999621"/>
              <a:gd name="connsiteY1" fmla="*/ 0 h 4552950"/>
              <a:gd name="connsiteX2" fmla="*/ 7909761 w 7999621"/>
              <a:gd name="connsiteY2" fmla="*/ 198767 h 4552950"/>
              <a:gd name="connsiteX3" fmla="*/ 981075 w 7999621"/>
              <a:gd name="connsiteY3" fmla="*/ 4552950 h 4552950"/>
              <a:gd name="connsiteX4" fmla="*/ 195158 w 7999621"/>
              <a:gd name="connsiteY4" fmla="*/ 4513265 h 4552950"/>
              <a:gd name="connsiteX5" fmla="*/ 0 w 7999621"/>
              <a:gd name="connsiteY5" fmla="*/ 4488466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9621" h="4552950">
                <a:moveTo>
                  <a:pt x="0" y="0"/>
                </a:moveTo>
                <a:lnTo>
                  <a:pt x="7999621" y="0"/>
                </a:lnTo>
                <a:lnTo>
                  <a:pt x="7909761" y="198767"/>
                </a:lnTo>
                <a:cubicBezTo>
                  <a:pt x="6668358" y="2775096"/>
                  <a:pt x="4032336" y="4552950"/>
                  <a:pt x="981075" y="4552950"/>
                </a:cubicBezTo>
                <a:cubicBezTo>
                  <a:pt x="715748" y="4552950"/>
                  <a:pt x="453561" y="4539507"/>
                  <a:pt x="195158" y="4513265"/>
                </a:cubicBezTo>
                <a:lnTo>
                  <a:pt x="0" y="4488466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 lIns="504000" tIns="1728000" rIns="1224000" anchor="t" anchorCtr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7312-3713-441D-AAAE-872A542DCD0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3216273"/>
            <a:ext cx="3652837" cy="94932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3E74AC0-D9B1-4855-BF5D-45173A32F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19101" y="260350"/>
            <a:ext cx="1816100" cy="1187450"/>
          </a:xfrm>
        </p:spPr>
        <p:txBody>
          <a:bodyPr wrap="none" anchor="ctr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C8627B0-091B-4BFF-9B67-A1FCFF44E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94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9"/>
            <a:ext cx="11088000" cy="4464049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BC02AB4-B458-4FDF-B9B9-2CEB6AB16E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400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5105A8-3137-4031-B826-4273FB5B4FE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728B43B-32C5-4F5E-87AD-66EBC5E348C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de-DE"/>
              <a:t>18.03.2019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361F16-4E84-460B-9116-98694A7BF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1AC864-15E1-465B-BFFF-EF2099AA3E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169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1651"/>
            <a:ext cx="5400000" cy="4465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23D1B272-43E6-4960-9773-F6528E04182D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6238863" y="1771651"/>
            <a:ext cx="5400000" cy="4465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4B67C9-EB2D-4424-A416-4BEAD1C1161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6C29D57-89DC-4D94-8F7E-461F819AD792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de-DE"/>
              <a:t>18.03.2019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CC0653-6B84-46B4-8B6F-507684C29D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BBF0B16-1EDD-4F82-BA66-3B79CB45E3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0074422-7CB6-4E7F-9AE9-D7FA7EE675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400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954434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882FE-6C8F-4546-A724-A713BF77DC1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50863" y="260350"/>
            <a:ext cx="6840000" cy="23040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A776A-19C8-49C2-9E8F-556EA666801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50863" y="2740025"/>
            <a:ext cx="6840000" cy="576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Textplatzhalter 23">
            <a:extLst>
              <a:ext uri="{FF2B5EF4-FFF2-40B4-BE49-F238E27FC236}">
                <a16:creationId xmlns:a16="http://schemas.microsoft.com/office/drawing/2014/main" id="{6CA2E433-DBA8-4AFE-A78C-0D0D096E81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3384000"/>
            <a:ext cx="6474051" cy="22699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Name, Datum</a:t>
            </a:r>
          </a:p>
          <a:p>
            <a:pPr lvl="1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153D91-2CCF-4334-B3CF-E3BA4A26A2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3083022"/>
            <a:ext cx="12192000" cy="37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90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2187576"/>
            <a:ext cx="5400000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23D1B272-43E6-4960-9773-F6528E04182D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6238863" y="2187576"/>
            <a:ext cx="5400000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AC98AF2-3231-4E9A-ACB9-0FA5FC9649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50863" y="1784218"/>
            <a:ext cx="5400000" cy="288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2520D06-4EC7-463A-A0B6-35F05D189A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238863" y="1784218"/>
            <a:ext cx="5400000" cy="288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0B3195F-31DD-4F69-8181-43D36AA70FE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r>
              <a:rPr lang="de-DE"/>
              <a:t>18.03.2019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E3CE6A3-69CE-48FF-A2E7-B8A856A0EEB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4F84F9E-582F-4117-9075-B3B71F9589A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08541599-EB61-4297-B654-F2B70C30AB6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52C957EF-A9C9-4616-B1F4-9AA4F4A6F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400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198819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E5508-456C-4B77-B1CF-51DD30CD761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D752C7-7CA7-4184-88CE-3988118A0242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de-DE"/>
              <a:t>18.03.2019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D289D9-C891-415D-9528-ADCA83C1A8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009076-45DC-4F33-8088-A491098A072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7252BAD7-D648-42BE-91A1-1EE158BE9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63" y="1132950"/>
            <a:ext cx="11088000" cy="25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0119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nzflächiges Motiv mit kurz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1100A883-335B-4869-A1B3-03EC15BE85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r"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0E2AC2DB-B6F4-45A4-B64C-5EBC5825EA3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" y="0"/>
            <a:ext cx="7999621" cy="4552950"/>
          </a:xfrm>
          <a:custGeom>
            <a:avLst/>
            <a:gdLst>
              <a:gd name="connsiteX0" fmla="*/ 0 w 7999621"/>
              <a:gd name="connsiteY0" fmla="*/ 0 h 4552950"/>
              <a:gd name="connsiteX1" fmla="*/ 7999621 w 7999621"/>
              <a:gd name="connsiteY1" fmla="*/ 0 h 4552950"/>
              <a:gd name="connsiteX2" fmla="*/ 7909761 w 7999621"/>
              <a:gd name="connsiteY2" fmla="*/ 198767 h 4552950"/>
              <a:gd name="connsiteX3" fmla="*/ 981075 w 7999621"/>
              <a:gd name="connsiteY3" fmla="*/ 4552950 h 4552950"/>
              <a:gd name="connsiteX4" fmla="*/ 195158 w 7999621"/>
              <a:gd name="connsiteY4" fmla="*/ 4513265 h 4552950"/>
              <a:gd name="connsiteX5" fmla="*/ 0 w 7999621"/>
              <a:gd name="connsiteY5" fmla="*/ 4488466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9621" h="4552950">
                <a:moveTo>
                  <a:pt x="0" y="0"/>
                </a:moveTo>
                <a:lnTo>
                  <a:pt x="7999621" y="0"/>
                </a:lnTo>
                <a:lnTo>
                  <a:pt x="7909761" y="198767"/>
                </a:lnTo>
                <a:cubicBezTo>
                  <a:pt x="6668358" y="2775096"/>
                  <a:pt x="4032336" y="4552950"/>
                  <a:pt x="981075" y="4552950"/>
                </a:cubicBezTo>
                <a:cubicBezTo>
                  <a:pt x="715748" y="4552950"/>
                  <a:pt x="453561" y="4539507"/>
                  <a:pt x="195158" y="4513265"/>
                </a:cubicBezTo>
                <a:lnTo>
                  <a:pt x="0" y="4488466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 lIns="540000" tIns="576000" rIns="540000" anchor="t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16BE3D0-853A-436A-BF03-E557126293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50863" y="1773238"/>
            <a:ext cx="4541837" cy="16557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21B01D3C-A309-4D54-BA2E-C784D97F1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187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mit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A3CC40BC-4E0D-4112-93A2-A9ACB67A1B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132145" y="1"/>
            <a:ext cx="4059854" cy="6858000"/>
          </a:xfrm>
          <a:custGeom>
            <a:avLst/>
            <a:gdLst>
              <a:gd name="connsiteX0" fmla="*/ 607355 w 4059854"/>
              <a:gd name="connsiteY0" fmla="*/ 0 h 6858000"/>
              <a:gd name="connsiteX1" fmla="*/ 4059854 w 4059854"/>
              <a:gd name="connsiteY1" fmla="*/ 0 h 6858000"/>
              <a:gd name="connsiteX2" fmla="*/ 4059854 w 4059854"/>
              <a:gd name="connsiteY2" fmla="*/ 6858000 h 6858000"/>
              <a:gd name="connsiteX3" fmla="*/ 608492 w 4059854"/>
              <a:gd name="connsiteY3" fmla="*/ 6858000 h 6858000"/>
              <a:gd name="connsiteX4" fmla="*/ 438000 w 4059854"/>
              <a:gd name="connsiteY4" fmla="*/ 6356657 h 6858000"/>
              <a:gd name="connsiteX5" fmla="*/ 0 w 4059854"/>
              <a:gd name="connsiteY5" fmla="*/ 3429001 h 6858000"/>
              <a:gd name="connsiteX6" fmla="*/ 603363 w 4059854"/>
              <a:gd name="connsiteY6" fmla="*/ 10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9854" h="6858000">
                <a:moveTo>
                  <a:pt x="607355" y="0"/>
                </a:moveTo>
                <a:lnTo>
                  <a:pt x="4059854" y="0"/>
                </a:lnTo>
                <a:lnTo>
                  <a:pt x="4059854" y="6858000"/>
                </a:lnTo>
                <a:lnTo>
                  <a:pt x="608492" y="6858000"/>
                </a:lnTo>
                <a:lnTo>
                  <a:pt x="438000" y="6356657"/>
                </a:lnTo>
                <a:cubicBezTo>
                  <a:pt x="153265" y="5431100"/>
                  <a:pt x="0" y="4447949"/>
                  <a:pt x="0" y="3429001"/>
                </a:cubicBezTo>
                <a:cubicBezTo>
                  <a:pt x="0" y="2227715"/>
                  <a:pt x="213026" y="1076184"/>
                  <a:pt x="603363" y="1012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120AF5-3FF5-44F0-B028-CBA882BB02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3" y="1774833"/>
            <a:ext cx="7308850" cy="44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D541B52-32FF-4814-97CA-A12285DD34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93BA40E-E427-4F54-8D73-CBD2A61AE2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6D140D-A1CB-4310-A1F5-7E999D8A85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97749"/>
            <a:ext cx="7308000" cy="792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5E8919-2B21-4D01-A3D1-81708CC5CDFB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052224"/>
            <a:ext cx="7308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6271090-C693-4815-A9D9-76F0C6195F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43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>
          <p15:clr>
            <a:srgbClr val="FBAE40"/>
          </p15:clr>
        </p15:guide>
        <p15:guide id="2" pos="4951">
          <p15:clr>
            <a:srgbClr val="FBAE40"/>
          </p15:clr>
        </p15:guide>
        <p15:guide id="3" pos="2729">
          <p15:clr>
            <a:srgbClr val="FBAE40"/>
          </p15:clr>
        </p15:guide>
        <p15:guide id="5" pos="25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860DB5-2C47-4727-BB77-9D85BFF326D8}"/>
              </a:ext>
            </a:extLst>
          </p:cNvPr>
          <p:cNvSpPr/>
          <p:nvPr userDrawn="1"/>
        </p:nvSpPr>
        <p:spPr bwMode="gray">
          <a:xfrm>
            <a:off x="2640012" y="1773238"/>
            <a:ext cx="7479987" cy="38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de-DE" dirty="0" err="1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96ACC07-A7CC-4C4B-B72C-ECB2F48AC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2920000" y="2293805"/>
            <a:ext cx="2160000" cy="2880000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C1F42BC-3F5E-4BF6-92E7-1E3A6800D8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59988" y="2293805"/>
            <a:ext cx="4422641" cy="28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06E50FC-22E9-42F4-9D15-90E1FC7656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59988" y="2694644"/>
            <a:ext cx="4422641" cy="2880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Funktion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A7B48014-AFE4-400E-98FD-44EEF8A77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59988" y="3329643"/>
            <a:ext cx="4422641" cy="1844161"/>
          </a:xfr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Tel</a:t>
            </a:r>
          </a:p>
          <a:p>
            <a:pPr lvl="0"/>
            <a:r>
              <a:rPr lang="de-DE" dirty="0"/>
              <a:t>Mail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B697CB4-478A-4B71-94B7-A45B1A997C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67020" y="6389788"/>
            <a:ext cx="1063684" cy="2723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AE66D3-07A1-43AD-9351-BE9B317008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40013" y="6222688"/>
            <a:ext cx="991999" cy="4464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907FA68-CEEC-452F-B654-1331A479F91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640011" y="197749"/>
            <a:ext cx="8998851" cy="79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DB7115-9E85-40EA-9D4E-2ABBEAF403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976292" y="6222893"/>
            <a:ext cx="975851" cy="4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pos="166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71C98D0-0D05-4BE1-A085-2FF0ACF6E1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640013" y="6222688"/>
            <a:ext cx="991999" cy="446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8A3A8-099F-4782-8B85-30A4B635C2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976292" y="6222893"/>
            <a:ext cx="975851" cy="4459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9F1E5D-FAA3-4BD9-9EFB-4AFEEF93AA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640013" y="2133600"/>
            <a:ext cx="2520000" cy="6353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ADF83DA-4A54-4D3A-B298-1B10101B1077}"/>
              </a:ext>
            </a:extLst>
          </p:cNvPr>
          <p:cNvSpPr txBox="1"/>
          <p:nvPr userDrawn="1"/>
        </p:nvSpPr>
        <p:spPr bwMode="gray">
          <a:xfrm>
            <a:off x="2640013" y="3012036"/>
            <a:ext cx="3668713" cy="44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00" dirty="0">
                <a:latin typeface="Arial Narrow" panose="020B0606020202030204" pitchFamily="34" charset="0"/>
              </a:rPr>
              <a:t>1&amp;1 Versatel Deutschland GmbH</a:t>
            </a:r>
          </a:p>
          <a:p>
            <a:r>
              <a:rPr lang="de-DE" sz="1000" dirty="0" err="1">
                <a:latin typeface="Arial Narrow" panose="020B0606020202030204" pitchFamily="34" charset="0"/>
              </a:rPr>
              <a:t>Wanheimer</a:t>
            </a:r>
            <a:r>
              <a:rPr lang="de-DE" sz="1000" dirty="0">
                <a:latin typeface="Arial Narrow" panose="020B0606020202030204" pitchFamily="34" charset="0"/>
              </a:rPr>
              <a:t> Straße 90│ 40468 Düsseldorf │ Germany</a:t>
            </a:r>
          </a:p>
          <a:p>
            <a:r>
              <a:rPr lang="de-DE" sz="1000" dirty="0">
                <a:latin typeface="Arial Narrow" panose="020B0606020202030204" pitchFamily="34" charset="0"/>
              </a:rPr>
              <a:t>www.1und1.net</a:t>
            </a:r>
          </a:p>
        </p:txBody>
      </p:sp>
    </p:spTree>
    <p:extLst>
      <p:ext uri="{BB962C8B-B14F-4D97-AF65-F5344CB8AC3E}">
        <p14:creationId xmlns:p14="http://schemas.microsoft.com/office/powerpoint/2010/main" val="252383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663">
          <p15:clr>
            <a:srgbClr val="FBAE40"/>
          </p15:clr>
        </p15:guide>
        <p15:guide id="2" orient="horz" pos="13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9"/>
            <a:ext cx="11155362" cy="4464049"/>
          </a:xfrm>
        </p:spPr>
        <p:txBody>
          <a:bodyPr/>
          <a:lstStyle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728B43B-32C5-4F5E-87AD-66EBC5E348C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t>18.03.2019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361F16-4E84-460B-9116-98694A7BF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Frutiger LT Pro 47 Light Cn"/>
              <a:ea typeface="+mn-ea"/>
              <a:cs typeface="+mn-cs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1AC864-15E1-465B-BFFF-EF2099AA3E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Frutiger LT Pro 47 Light Cn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3EDE5B-2004-4867-AD7F-F8E7A131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BA60FB4D-020B-40B3-AEE9-829B392123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1132951"/>
            <a:ext cx="11155362" cy="4005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921738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eis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8"/>
            <a:ext cx="11088000" cy="4464050"/>
          </a:xfrm>
        </p:spPr>
        <p:txBody>
          <a:bodyPr/>
          <a:lstStyle>
            <a:lvl1pPr marL="288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576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864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1152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1440000"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B926E4-A937-4186-A2C0-A0EE15D9F51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92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_weis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EFFB2-E5AE-4786-B2F9-7D6E91BA504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035051"/>
            <a:ext cx="8570275" cy="258445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7312-3713-441D-AAAE-872A542DCD0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3797300"/>
            <a:ext cx="8570275" cy="812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8CC1988-58F2-45C0-81AF-AA9A72C4104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3709699"/>
            <a:ext cx="8570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C2C096E-DE89-4595-BC3B-02F803BD7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58862" y="6385029"/>
            <a:ext cx="1082275" cy="2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7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61614B8-EE65-46CF-801C-37DC759444EA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50863" y="1773238"/>
            <a:ext cx="11088000" cy="4464050"/>
          </a:xfrm>
        </p:spPr>
        <p:txBody>
          <a:bodyPr/>
          <a:lstStyle>
            <a:lvl1pPr marL="288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576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864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1152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1440000" indent="-2880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450EBA3-B0CD-4048-B549-954806230CB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114825"/>
            <a:ext cx="11090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D36A0888-A7AD-4E18-BA99-C7F462114C5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2D93C-6E5E-45A1-BF4A-7ABC1CE66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67020" y="6389788"/>
            <a:ext cx="1063684" cy="2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_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EFFB2-E5AE-4786-B2F9-7D6E91BA504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035051"/>
            <a:ext cx="8570275" cy="258445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7312-3713-441D-AAAE-872A542DCD0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3797300"/>
            <a:ext cx="8570275" cy="812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8CC1988-58F2-45C0-81AF-AA9A72C4104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3709699"/>
            <a:ext cx="8570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11FA80B-404D-4246-A2D0-973FA381C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67020" y="6389788"/>
            <a:ext cx="1063684" cy="2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mit 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A3CC40BC-4E0D-4112-93A2-A9ACB67A1B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132145" y="1"/>
            <a:ext cx="4059854" cy="6858000"/>
          </a:xfrm>
          <a:custGeom>
            <a:avLst/>
            <a:gdLst>
              <a:gd name="connsiteX0" fmla="*/ 607355 w 4059854"/>
              <a:gd name="connsiteY0" fmla="*/ 0 h 6858000"/>
              <a:gd name="connsiteX1" fmla="*/ 4059854 w 4059854"/>
              <a:gd name="connsiteY1" fmla="*/ 0 h 6858000"/>
              <a:gd name="connsiteX2" fmla="*/ 4059854 w 4059854"/>
              <a:gd name="connsiteY2" fmla="*/ 6858000 h 6858000"/>
              <a:gd name="connsiteX3" fmla="*/ 608492 w 4059854"/>
              <a:gd name="connsiteY3" fmla="*/ 6858000 h 6858000"/>
              <a:gd name="connsiteX4" fmla="*/ 438000 w 4059854"/>
              <a:gd name="connsiteY4" fmla="*/ 6356657 h 6858000"/>
              <a:gd name="connsiteX5" fmla="*/ 0 w 4059854"/>
              <a:gd name="connsiteY5" fmla="*/ 3429001 h 6858000"/>
              <a:gd name="connsiteX6" fmla="*/ 603363 w 4059854"/>
              <a:gd name="connsiteY6" fmla="*/ 10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9854" h="6858000">
                <a:moveTo>
                  <a:pt x="607355" y="0"/>
                </a:moveTo>
                <a:lnTo>
                  <a:pt x="4059854" y="0"/>
                </a:lnTo>
                <a:lnTo>
                  <a:pt x="4059854" y="6858000"/>
                </a:lnTo>
                <a:lnTo>
                  <a:pt x="608492" y="6858000"/>
                </a:lnTo>
                <a:lnTo>
                  <a:pt x="438000" y="6356657"/>
                </a:lnTo>
                <a:cubicBezTo>
                  <a:pt x="153265" y="5431100"/>
                  <a:pt x="0" y="4447949"/>
                  <a:pt x="0" y="3429001"/>
                </a:cubicBezTo>
                <a:cubicBezTo>
                  <a:pt x="0" y="2227715"/>
                  <a:pt x="213026" y="1076184"/>
                  <a:pt x="603363" y="1012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9A269B3F-59FA-49B9-905B-731034ACB2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50864" y="1773241"/>
            <a:ext cx="7308849" cy="4392609"/>
          </a:xfrm>
        </p:spPr>
        <p:txBody>
          <a:bodyPr/>
          <a:lstStyle>
            <a:lvl1pPr marL="288000" indent="-2880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576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864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1152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1440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0E0770A-BD88-4A82-B620-9CA4950AD4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585E60-B3E9-4F5E-84AF-AEFC7B34C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13E12F-304D-4D76-A4CA-BFD71E41855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97749"/>
            <a:ext cx="7308850" cy="792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C65B95-3742-4287-88BF-06D4AF23397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052224"/>
            <a:ext cx="7308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0712DBD-AB73-4B15-AB15-BD1117D431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73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>
          <p15:clr>
            <a:srgbClr val="FBAE40"/>
          </p15:clr>
        </p15:guide>
        <p15:guide id="2" pos="4951">
          <p15:clr>
            <a:srgbClr val="FBAE40"/>
          </p15:clr>
        </p15:guide>
        <p15:guide id="3" pos="2729">
          <p15:clr>
            <a:srgbClr val="FBAE40"/>
          </p15:clr>
        </p15:guide>
        <p15:guide id="5" pos="25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wechselbarem Motiv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0405AC9-5EEC-43D9-8002-0DF08D009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E5B7F0-C82B-4AD4-8D66-C7FD7B1157E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" y="-1"/>
            <a:ext cx="7999621" cy="4552950"/>
          </a:xfrm>
          <a:custGeom>
            <a:avLst/>
            <a:gdLst>
              <a:gd name="connsiteX0" fmla="*/ 0 w 7999621"/>
              <a:gd name="connsiteY0" fmla="*/ 0 h 4552950"/>
              <a:gd name="connsiteX1" fmla="*/ 7999621 w 7999621"/>
              <a:gd name="connsiteY1" fmla="*/ 0 h 4552950"/>
              <a:gd name="connsiteX2" fmla="*/ 7909761 w 7999621"/>
              <a:gd name="connsiteY2" fmla="*/ 198767 h 4552950"/>
              <a:gd name="connsiteX3" fmla="*/ 981075 w 7999621"/>
              <a:gd name="connsiteY3" fmla="*/ 4552950 h 4552950"/>
              <a:gd name="connsiteX4" fmla="*/ 195158 w 7999621"/>
              <a:gd name="connsiteY4" fmla="*/ 4513265 h 4552950"/>
              <a:gd name="connsiteX5" fmla="*/ 0 w 7999621"/>
              <a:gd name="connsiteY5" fmla="*/ 4488466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9621" h="4552950">
                <a:moveTo>
                  <a:pt x="0" y="0"/>
                </a:moveTo>
                <a:lnTo>
                  <a:pt x="7999621" y="0"/>
                </a:lnTo>
                <a:lnTo>
                  <a:pt x="7909761" y="198767"/>
                </a:lnTo>
                <a:cubicBezTo>
                  <a:pt x="6668358" y="2775096"/>
                  <a:pt x="4032336" y="4552950"/>
                  <a:pt x="981075" y="4552950"/>
                </a:cubicBezTo>
                <a:cubicBezTo>
                  <a:pt x="715748" y="4552950"/>
                  <a:pt x="453561" y="4539507"/>
                  <a:pt x="195158" y="4513265"/>
                </a:cubicBezTo>
                <a:lnTo>
                  <a:pt x="0" y="4488466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 lIns="504000" tIns="1728000" rIns="1224000" anchor="t" anchorCtr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7312-3713-441D-AAAE-872A542DCD0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0863" y="3216273"/>
            <a:ext cx="3652837" cy="94932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3E74AC0-D9B1-4855-BF5D-45173A32F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19101" y="260350"/>
            <a:ext cx="1816100" cy="1187450"/>
          </a:xfrm>
        </p:spPr>
        <p:txBody>
          <a:bodyPr wrap="none" anchor="ctr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C8627B0-091B-4BFF-9B67-A1FCFF44E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8863" y="6389788"/>
            <a:ext cx="1080000" cy="272307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42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0BC9C2-FCE7-4B03-B2AE-E6EDDD7F3DF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97749"/>
            <a:ext cx="11088000" cy="79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A6BE76-3C26-4909-9669-195B719AE6BF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2000" y="1773239"/>
            <a:ext cx="11088000" cy="4464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A49DB-5F65-4FD0-9613-D7AA6172242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240464" y="6530975"/>
            <a:ext cx="1080000" cy="13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rgbClr val="878787"/>
                </a:solidFill>
              </a:defRPr>
            </a:lvl1pPr>
          </a:lstStyle>
          <a:p>
            <a:r>
              <a:rPr lang="de-DE"/>
              <a:t>18.03.2019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1FF64-79B9-4D05-9EC6-D4C5CF99B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976766" y="6530975"/>
            <a:ext cx="4974772" cy="13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rgbClr val="878787"/>
                </a:solidFill>
              </a:defRPr>
            </a:lvl1pPr>
          </a:lstStyle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1BD42-B924-46EE-AED5-E1893358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2000" y="6530975"/>
            <a:ext cx="360000" cy="13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rgbClr val="878787"/>
                </a:solidFill>
              </a:defRPr>
            </a:lvl1pPr>
          </a:lstStyle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CADB5D0-3C42-4FDA-8D99-7EF68F954EA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052224"/>
            <a:ext cx="11090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1011E340-FDDC-4D4D-936A-BC4765C6718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58862" y="6385029"/>
            <a:ext cx="1082275" cy="2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6" r:id="rId2"/>
    <p:sldLayoutId id="2147483671" r:id="rId3"/>
    <p:sldLayoutId id="2147483674" r:id="rId4"/>
    <p:sldLayoutId id="2147483675" r:id="rId5"/>
    <p:sldLayoutId id="2147483655" r:id="rId6"/>
    <p:sldLayoutId id="2147483651" r:id="rId7"/>
    <p:sldLayoutId id="2147483661" r:id="rId8"/>
    <p:sldLayoutId id="2147483672" r:id="rId9"/>
    <p:sldLayoutId id="2147483653" r:id="rId10"/>
    <p:sldLayoutId id="2147483658" r:id="rId11"/>
    <p:sldLayoutId id="2147483659" r:id="rId12"/>
    <p:sldLayoutId id="2147483657" r:id="rId13"/>
    <p:sldLayoutId id="2147483670" r:id="rId14"/>
    <p:sldLayoutId id="2147483660" r:id="rId15"/>
    <p:sldLayoutId id="2147483662" r:id="rId16"/>
    <p:sldLayoutId id="2147483663" r:id="rId17"/>
    <p:sldLayoutId id="214748369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pos="37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icker-confidential">
            <a:extLst>
              <a:ext uri="{FF2B5EF4-FFF2-40B4-BE49-F238E27FC236}">
                <a16:creationId xmlns:a16="http://schemas.microsoft.com/office/drawing/2014/main" id="{0CA5557B-3322-4A80-9B31-5FB7AA3CFA35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7609390" y="6509237"/>
            <a:ext cx="2252200" cy="180000"/>
          </a:xfrm>
          <a:prstGeom prst="rect">
            <a:avLst/>
          </a:prstGeom>
          <a:solidFill>
            <a:srgbClr val="134094"/>
          </a:solidFill>
        </p:spPr>
        <p:txBody>
          <a:bodyPr wrap="square" lIns="108000" tIns="0" rIns="108000" bIns="0" rtlCol="0" anchor="ctr">
            <a:noAutofit/>
          </a:bodyPr>
          <a:lstStyle/>
          <a:p>
            <a:pPr algn="ctr"/>
            <a:r>
              <a:rPr lang="de-DE" sz="900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NUR für den </a:t>
            </a:r>
            <a:r>
              <a:rPr lang="de-DE" sz="900" cap="all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INTERNEn</a:t>
            </a:r>
            <a:r>
              <a:rPr lang="de-DE" sz="900" cap="all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GEBRAUCH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0BC9C2-FCE7-4B03-B2AE-E6EDDD7F3DF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863" y="197749"/>
            <a:ext cx="11088000" cy="79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A6BE76-3C26-4909-9669-195B719AE6BF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52000" y="1773239"/>
            <a:ext cx="11088000" cy="4464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A49DB-5F65-4FD0-9613-D7AA6172242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240464" y="6530975"/>
            <a:ext cx="1080000" cy="13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rgbClr val="878787"/>
                </a:solidFill>
              </a:defRPr>
            </a:lvl1pPr>
          </a:lstStyle>
          <a:p>
            <a:r>
              <a:rPr lang="de-DE"/>
              <a:t>18.03.2019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1FF64-79B9-4D05-9EC6-D4C5CF99B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976766" y="6530975"/>
            <a:ext cx="4974772" cy="13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rgbClr val="878787"/>
                </a:solidFill>
              </a:defRPr>
            </a:lvl1pPr>
          </a:lstStyle>
          <a:p>
            <a:r>
              <a:rPr lang="en-US"/>
              <a:t>1&amp;1 Versatel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1BD42-B924-46EE-AED5-E1893358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2000" y="6530975"/>
            <a:ext cx="360000" cy="13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rgbClr val="878787"/>
                </a:solidFill>
              </a:defRPr>
            </a:lvl1pPr>
          </a:lstStyle>
          <a:p>
            <a:pPr algn="l"/>
            <a:fld id="{754F77CD-A460-46D5-B0BA-384A2638F2C3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CADB5D0-3C42-4FDA-8D99-7EF68F954EA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0863" y="1052224"/>
            <a:ext cx="11090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1011E340-FDDC-4D4D-936A-BC4765C671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58862" y="6385029"/>
            <a:ext cx="1082275" cy="2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spc="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Font typeface="Arial" panose="020B0604020202020204" pitchFamily="34" charset="0"/>
        <a:buNone/>
        <a:defRPr sz="1800" kern="1200" spc="5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4201">
          <p15:clr>
            <a:srgbClr val="F26B43"/>
          </p15:clr>
        </p15:guide>
        <p15:guide id="5" orient="horz" pos="3929">
          <p15:clr>
            <a:srgbClr val="F26B43"/>
          </p15:clr>
        </p15:guide>
        <p15:guide id="6" orient="horz" pos="1117">
          <p15:clr>
            <a:srgbClr val="F26B43"/>
          </p15:clr>
        </p15:guide>
        <p15:guide id="7" pos="3931">
          <p15:clr>
            <a:srgbClr val="F26B43"/>
          </p15:clr>
        </p15:guide>
        <p15:guide id="8" pos="37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mages/distilBERT/bert-distilbert-sentence-classification-example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typevoid/german-company-addres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57EC4D8-723F-46C6-8B59-408756C48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5202"/>
            <a:ext cx="12192000" cy="5981700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93F950-0BE5-467B-AC29-F51E9177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25966" cy="5384800"/>
          </a:xfrm>
        </p:spPr>
        <p:txBody>
          <a:bodyPr/>
          <a:lstStyle/>
          <a:p>
            <a:r>
              <a:rPr lang="de-DE" dirty="0">
                <a:cs typeface="Arial"/>
              </a:rPr>
              <a:t> 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E7B38D-D827-4D4E-9D90-4DB9383E2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W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5829E1-9C1D-45C6-02CE-D93A48D93571}"/>
              </a:ext>
            </a:extLst>
          </p:cNvPr>
          <p:cNvSpPr txBox="1"/>
          <p:nvPr/>
        </p:nvSpPr>
        <p:spPr>
          <a:xfrm>
            <a:off x="1016936" y="3968226"/>
            <a:ext cx="499620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dirty="0">
                <a:solidFill>
                  <a:srgbClr val="002060"/>
                </a:solidFill>
              </a:rPr>
              <a:t>Soheil Rastehkhak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dirty="0">
                <a:solidFill>
                  <a:srgbClr val="002060"/>
                </a:solidFill>
              </a:rPr>
              <a:t>Angewandte Informatik (B.Sc.)</a:t>
            </a:r>
          </a:p>
          <a:p>
            <a:pPr algn="l">
              <a:spcBef>
                <a:spcPts val="600"/>
              </a:spcBef>
            </a:pP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6497671-8FA9-F8ED-68EF-FC5EFF6AE8F2}"/>
              </a:ext>
            </a:extLst>
          </p:cNvPr>
          <p:cNvSpPr txBox="1"/>
          <p:nvPr/>
        </p:nvSpPr>
        <p:spPr>
          <a:xfrm>
            <a:off x="271062" y="647794"/>
            <a:ext cx="7034712" cy="3133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rial"/>
              </a:rPr>
              <a:t>Anwendung von Transfer Learning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rial"/>
              </a:rPr>
              <a:t>(Fine-tuning vs. Feature Extraction)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rial"/>
              </a:rPr>
              <a:t>auf DistilBERT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rial"/>
              </a:rPr>
              <a:t>für String-</a:t>
            </a:r>
            <a:r>
              <a:rPr lang="de-DE" sz="32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rial"/>
              </a:rPr>
              <a:t>Matching</a:t>
            </a:r>
            <a:endParaRPr lang="de-DE" sz="3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9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0513" y="1247394"/>
            <a:ext cx="10988350" cy="5158781"/>
          </a:xfr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 von Inhaber:innen:</a:t>
            </a:r>
            <a:endParaRPr kumimoji="0" lang="en-US" altLang="LID4096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Regex-Ausdrücke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Entfernen aus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COMPANYNAME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Hausnummern: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Extraktion aus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STREET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Eintragung in 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HSNR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PLZ: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Entfernen von Datensätzen mit PLZ, die nicht aus fünfstelligen Ziffern bestehen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Company-Labeling: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Berücksichtigung von Zeilen mit nicht-leerem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COMPANYNAME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Straßen-Labeling: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Berücksichtigung von Zeilen mit vorhandener Straße (nicht "Not Provided")</a:t>
            </a:r>
          </a:p>
          <a:p>
            <a:pPr marL="285750" indent="-285750"/>
            <a:endParaRPr lang="en-US" sz="1400" dirty="0"/>
          </a:p>
          <a:p>
            <a:pPr marL="285750" indent="-285750"/>
            <a:r>
              <a:rPr lang="en-US" sz="1400" dirty="0">
                <a:cs typeface="Arial"/>
              </a:rPr>
              <a:t>	</a:t>
            </a:r>
            <a:r>
              <a:rPr lang="de-DE" sz="1700" dirty="0">
                <a:cs typeface="Arial"/>
              </a:rPr>
              <a:t>	</a:t>
            </a: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627649D-5AF0-4F28-4BA1-107DE53C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5CBABED-A68B-E345-71E6-BC1B32E4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pPr marL="285750" indent="-285750"/>
            <a:r>
              <a:rPr lang="de-DE" sz="3200" dirty="0">
                <a:cs typeface="Arial"/>
              </a:rPr>
              <a:t>Preprocessing &amp; Daten </a:t>
            </a:r>
            <a:r>
              <a:rPr lang="de-DE" sz="3200" dirty="0" err="1">
                <a:cs typeface="Arial"/>
              </a:rPr>
              <a:t>Bereiningung</a:t>
            </a:r>
            <a:endParaRPr lang="LID4096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95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r>
              <a:rPr lang="de-DE" dirty="0"/>
              <a:t>Labeling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76766" y="6663204"/>
            <a:ext cx="4974772" cy="1365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52000" y="6663204"/>
            <a:ext cx="360000" cy="1365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4766B36-6939-9728-025D-FA39E043CC8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002285" y="2271335"/>
            <a:ext cx="761199" cy="4708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647050F-6451-B8D5-7011-4C76273EE876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 flipV="1">
            <a:off x="2021044" y="2742864"/>
            <a:ext cx="742440" cy="4118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AB81A3C-C919-00AE-B0D1-4DD41A39AEF1}"/>
              </a:ext>
            </a:extLst>
          </p:cNvPr>
          <p:cNvSpPr/>
          <p:nvPr/>
        </p:nvSpPr>
        <p:spPr>
          <a:xfrm>
            <a:off x="421090" y="1946995"/>
            <a:ext cx="1581195" cy="648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050" dirty="0">
                <a:cs typeface="Arial"/>
              </a:rPr>
              <a:t> </a:t>
            </a:r>
            <a:r>
              <a:rPr lang="de-DE" sz="1400" dirty="0">
                <a:cs typeface="Arial"/>
              </a:rPr>
              <a:t>OpenStreetMap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2DCD76-7561-7944-7E9C-5C6043757666}"/>
              </a:ext>
            </a:extLst>
          </p:cNvPr>
          <p:cNvSpPr/>
          <p:nvPr/>
        </p:nvSpPr>
        <p:spPr>
          <a:xfrm>
            <a:off x="421090" y="2833496"/>
            <a:ext cx="1599954" cy="642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Huggingface</a:t>
            </a:r>
          </a:p>
        </p:txBody>
      </p:sp>
      <p:sp>
        <p:nvSpPr>
          <p:cNvPr id="17" name="Flussdiagramm: Verzweigung 16">
            <a:extLst>
              <a:ext uri="{FF2B5EF4-FFF2-40B4-BE49-F238E27FC236}">
                <a16:creationId xmlns:a16="http://schemas.microsoft.com/office/drawing/2014/main" id="{9732C9E7-616B-8CC6-B2BA-6EEDFFC9AE81}"/>
              </a:ext>
            </a:extLst>
          </p:cNvPr>
          <p:cNvSpPr/>
          <p:nvPr/>
        </p:nvSpPr>
        <p:spPr>
          <a:xfrm>
            <a:off x="8749644" y="1946995"/>
            <a:ext cx="1421312" cy="157854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endParaRPr lang="de-DE" sz="1400" dirty="0">
              <a:cs typeface="Arial"/>
            </a:endParaRPr>
          </a:p>
          <a:p>
            <a:pPr algn="ctr">
              <a:spcBef>
                <a:spcPts val="600"/>
              </a:spcBef>
            </a:pPr>
            <a:r>
              <a:rPr lang="de-DE" sz="1400" dirty="0">
                <a:cs typeface="Arial"/>
              </a:rPr>
              <a:t>sim &gt; 99 % </a:t>
            </a:r>
          </a:p>
          <a:p>
            <a:pPr algn="ctr">
              <a:spcBef>
                <a:spcPts val="600"/>
              </a:spcBef>
            </a:pPr>
            <a:endParaRPr lang="de-DE" sz="10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C2BB4E8-0AD8-1CB2-51E9-B416989C7517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6192815" y="2740726"/>
            <a:ext cx="517569" cy="21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9BA2E23-276F-4E2D-A5AA-2254CC41E21A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10170956" y="2736268"/>
            <a:ext cx="463741" cy="44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6651307-BC44-CE87-10AC-3E1A3ECD1CC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BB6B65-8AEA-83E8-DFBF-8D2DFA27E696}"/>
              </a:ext>
            </a:extLst>
          </p:cNvPr>
          <p:cNvSpPr txBox="1"/>
          <p:nvPr/>
        </p:nvSpPr>
        <p:spPr>
          <a:xfrm>
            <a:off x="486522" y="1211077"/>
            <a:ext cx="4066023" cy="3270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Match Labeling ( Matrix </a:t>
            </a:r>
            <a:r>
              <a:rPr lang="de-DE" sz="1400" dirty="0" err="1"/>
              <a:t>Matcher</a:t>
            </a:r>
            <a:r>
              <a:rPr lang="de-DE" sz="1400" dirty="0"/>
              <a:t> (interne Produkt))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4AB147-EB0D-4B34-EFE0-0EC0A6BF4FDA}"/>
              </a:ext>
            </a:extLst>
          </p:cNvPr>
          <p:cNvSpPr/>
          <p:nvPr/>
        </p:nvSpPr>
        <p:spPr>
          <a:xfrm>
            <a:off x="10634697" y="2083233"/>
            <a:ext cx="1136213" cy="1314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Match</a:t>
            </a:r>
          </a:p>
          <a:p>
            <a:pPr marL="285750" indent="-285750" algn="ctr"/>
            <a:r>
              <a:rPr lang="de-DE" sz="1400" dirty="0">
                <a:cs typeface="Arial"/>
              </a:rPr>
              <a:t>gelabelt</a:t>
            </a:r>
          </a:p>
        </p:txBody>
      </p:sp>
      <p:sp>
        <p:nvSpPr>
          <p:cNvPr id="40" name="Rechteck 24">
            <a:extLst>
              <a:ext uri="{FF2B5EF4-FFF2-40B4-BE49-F238E27FC236}">
                <a16:creationId xmlns:a16="http://schemas.microsoft.com/office/drawing/2014/main" id="{1F24F43B-46CA-C888-EDE5-AA1BFE968347}"/>
              </a:ext>
            </a:extLst>
          </p:cNvPr>
          <p:cNvSpPr/>
          <p:nvPr/>
        </p:nvSpPr>
        <p:spPr>
          <a:xfrm>
            <a:off x="6710384" y="2083235"/>
            <a:ext cx="1513003" cy="1314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Ähnlichkeits-</a:t>
            </a:r>
          </a:p>
          <a:p>
            <a:pPr marL="285750" indent="-285750" algn="ctr"/>
            <a:r>
              <a:rPr lang="de-DE" sz="1400" dirty="0" err="1">
                <a:cs typeface="Arial"/>
              </a:rPr>
              <a:t>berechnung</a:t>
            </a:r>
            <a:endParaRPr lang="de-DE" sz="1400" dirty="0">
              <a:cs typeface="Arial"/>
            </a:endParaRPr>
          </a:p>
        </p:txBody>
      </p:sp>
      <p:cxnSp>
        <p:nvCxnSpPr>
          <p:cNvPr id="41" name="Gerade Verbindung mit Pfeil 19">
            <a:extLst>
              <a:ext uri="{FF2B5EF4-FFF2-40B4-BE49-F238E27FC236}">
                <a16:creationId xmlns:a16="http://schemas.microsoft.com/office/drawing/2014/main" id="{445ABFAE-67FA-66E0-9EC5-11FAAC609AEF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8223387" y="2736268"/>
            <a:ext cx="526257" cy="44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24">
            <a:extLst>
              <a:ext uri="{FF2B5EF4-FFF2-40B4-BE49-F238E27FC236}">
                <a16:creationId xmlns:a16="http://schemas.microsoft.com/office/drawing/2014/main" id="{AF2EB225-7360-DBA3-E1E2-C64C0746F75B}"/>
              </a:ext>
            </a:extLst>
          </p:cNvPr>
          <p:cNvSpPr/>
          <p:nvPr/>
        </p:nvSpPr>
        <p:spPr>
          <a:xfrm>
            <a:off x="4898168" y="2083235"/>
            <a:ext cx="1294647" cy="1319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Matrix</a:t>
            </a:r>
          </a:p>
          <a:p>
            <a:pPr marL="285750" indent="-285750" algn="ctr"/>
            <a:r>
              <a:rPr lang="de-DE" sz="1400" dirty="0" err="1">
                <a:cs typeface="Arial"/>
              </a:rPr>
              <a:t>Matcher</a:t>
            </a:r>
            <a:endParaRPr lang="de-DE" sz="1400" dirty="0">
              <a:cs typeface="Arial"/>
            </a:endParaRPr>
          </a:p>
        </p:txBody>
      </p:sp>
      <p:cxnSp>
        <p:nvCxnSpPr>
          <p:cNvPr id="54" name="Gerade Verbindung mit Pfeil 2">
            <a:extLst>
              <a:ext uri="{FF2B5EF4-FFF2-40B4-BE49-F238E27FC236}">
                <a16:creationId xmlns:a16="http://schemas.microsoft.com/office/drawing/2014/main" id="{301C1F0E-0B6C-BD92-561D-AAF35B2A09EA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>
            <a:off x="1990369" y="4803418"/>
            <a:ext cx="772637" cy="45926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6">
            <a:extLst>
              <a:ext uri="{FF2B5EF4-FFF2-40B4-BE49-F238E27FC236}">
                <a16:creationId xmlns:a16="http://schemas.microsoft.com/office/drawing/2014/main" id="{501E28E0-B925-B400-29EE-A792B26697AD}"/>
              </a:ext>
            </a:extLst>
          </p:cNvPr>
          <p:cNvCxnSpPr>
            <a:cxnSpLocks/>
            <a:stCxn id="37" idx="3"/>
            <a:endCxn id="139" idx="1"/>
          </p:cNvCxnSpPr>
          <p:nvPr/>
        </p:nvCxnSpPr>
        <p:spPr>
          <a:xfrm flipV="1">
            <a:off x="2009128" y="5262678"/>
            <a:ext cx="753878" cy="424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Verzweigung 16">
            <a:extLst>
              <a:ext uri="{FF2B5EF4-FFF2-40B4-BE49-F238E27FC236}">
                <a16:creationId xmlns:a16="http://schemas.microsoft.com/office/drawing/2014/main" id="{E1916C68-6927-BC6D-C137-4481F09619F5}"/>
              </a:ext>
            </a:extLst>
          </p:cNvPr>
          <p:cNvSpPr/>
          <p:nvPr/>
        </p:nvSpPr>
        <p:spPr>
          <a:xfrm>
            <a:off x="8703525" y="4479077"/>
            <a:ext cx="1421312" cy="157854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400" dirty="0">
                <a:cs typeface="Arial"/>
              </a:rPr>
              <a:t>70 % &gt; sim</a:t>
            </a:r>
            <a:endParaRPr lang="de-DE" sz="1000" dirty="0"/>
          </a:p>
        </p:txBody>
      </p:sp>
      <p:cxnSp>
        <p:nvCxnSpPr>
          <p:cNvPr id="59" name="Gerade Verbindung mit Pfeil 17">
            <a:extLst>
              <a:ext uri="{FF2B5EF4-FFF2-40B4-BE49-F238E27FC236}">
                <a16:creationId xmlns:a16="http://schemas.microsoft.com/office/drawing/2014/main" id="{C5473049-8ECD-98DD-6CE4-A6AD3FF5090D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6193305" y="5260542"/>
            <a:ext cx="520263" cy="21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9">
            <a:extLst>
              <a:ext uri="{FF2B5EF4-FFF2-40B4-BE49-F238E27FC236}">
                <a16:creationId xmlns:a16="http://schemas.microsoft.com/office/drawing/2014/main" id="{8B8B878E-84AC-0CDB-6898-E31A563EB5AB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 flipV="1">
            <a:off x="10124837" y="5262679"/>
            <a:ext cx="503816" cy="56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23">
            <a:extLst>
              <a:ext uri="{FF2B5EF4-FFF2-40B4-BE49-F238E27FC236}">
                <a16:creationId xmlns:a16="http://schemas.microsoft.com/office/drawing/2014/main" id="{21FC0CD4-3517-B2E2-1D73-944F570BD7C8}"/>
              </a:ext>
            </a:extLst>
          </p:cNvPr>
          <p:cNvSpPr txBox="1"/>
          <p:nvPr/>
        </p:nvSpPr>
        <p:spPr>
          <a:xfrm>
            <a:off x="368344" y="3888476"/>
            <a:ext cx="5039238" cy="3717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Not Match Labeling (Levenshtein Ähnlichkeit)</a:t>
            </a:r>
          </a:p>
        </p:txBody>
      </p:sp>
      <p:sp>
        <p:nvSpPr>
          <p:cNvPr id="63" name="Rechteck 24">
            <a:extLst>
              <a:ext uri="{FF2B5EF4-FFF2-40B4-BE49-F238E27FC236}">
                <a16:creationId xmlns:a16="http://schemas.microsoft.com/office/drawing/2014/main" id="{81EF4637-986D-5023-132D-EAAE5C13159A}"/>
              </a:ext>
            </a:extLst>
          </p:cNvPr>
          <p:cNvSpPr/>
          <p:nvPr/>
        </p:nvSpPr>
        <p:spPr>
          <a:xfrm>
            <a:off x="10628653" y="4612240"/>
            <a:ext cx="1136212" cy="1300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Not</a:t>
            </a:r>
          </a:p>
          <a:p>
            <a:pPr marL="285750" indent="-285750" algn="ctr"/>
            <a:r>
              <a:rPr lang="de-DE" sz="1400" dirty="0">
                <a:cs typeface="Arial"/>
              </a:rPr>
              <a:t>Match</a:t>
            </a:r>
          </a:p>
          <a:p>
            <a:pPr marL="285750" indent="-285750" algn="ctr"/>
            <a:r>
              <a:rPr lang="de-DE" sz="1400" dirty="0">
                <a:cs typeface="Arial"/>
              </a:rPr>
              <a:t>gelabelt</a:t>
            </a:r>
          </a:p>
        </p:txBody>
      </p:sp>
      <p:sp>
        <p:nvSpPr>
          <p:cNvPr id="64" name="Rechteck 24">
            <a:extLst>
              <a:ext uri="{FF2B5EF4-FFF2-40B4-BE49-F238E27FC236}">
                <a16:creationId xmlns:a16="http://schemas.microsoft.com/office/drawing/2014/main" id="{8C8C4EC0-58E7-6499-616D-3435CBAABD06}"/>
              </a:ext>
            </a:extLst>
          </p:cNvPr>
          <p:cNvSpPr/>
          <p:nvPr/>
        </p:nvSpPr>
        <p:spPr>
          <a:xfrm>
            <a:off x="6713568" y="4600914"/>
            <a:ext cx="1513003" cy="1319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Levenshtein</a:t>
            </a:r>
          </a:p>
          <a:p>
            <a:pPr marL="285750" indent="-285750" algn="ctr"/>
            <a:r>
              <a:rPr lang="de-DE" sz="1400" dirty="0">
                <a:cs typeface="Arial"/>
              </a:rPr>
              <a:t>Ähnlichkeits-</a:t>
            </a:r>
          </a:p>
          <a:p>
            <a:pPr marL="285750" indent="-285750" algn="ctr"/>
            <a:r>
              <a:rPr lang="de-DE" sz="1400" dirty="0">
                <a:cs typeface="Arial"/>
              </a:rPr>
              <a:t>berechnung</a:t>
            </a:r>
          </a:p>
        </p:txBody>
      </p:sp>
      <p:cxnSp>
        <p:nvCxnSpPr>
          <p:cNvPr id="65" name="Gerade Verbindung mit Pfeil 19">
            <a:extLst>
              <a:ext uri="{FF2B5EF4-FFF2-40B4-BE49-F238E27FC236}">
                <a16:creationId xmlns:a16="http://schemas.microsoft.com/office/drawing/2014/main" id="{E93FC852-7837-6458-37CA-2D6157C15FF1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>
            <a:off x="8226571" y="5260542"/>
            <a:ext cx="476954" cy="780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24">
            <a:extLst>
              <a:ext uri="{FF2B5EF4-FFF2-40B4-BE49-F238E27FC236}">
                <a16:creationId xmlns:a16="http://schemas.microsoft.com/office/drawing/2014/main" id="{236E7ECF-7E08-2B78-BC6A-0542A190BD9E}"/>
              </a:ext>
            </a:extLst>
          </p:cNvPr>
          <p:cNvSpPr/>
          <p:nvPr/>
        </p:nvSpPr>
        <p:spPr>
          <a:xfrm>
            <a:off x="4894118" y="4603051"/>
            <a:ext cx="1299187" cy="1319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endParaRPr lang="de-DE" sz="1400" dirty="0">
              <a:cs typeface="Arial"/>
            </a:endParaRPr>
          </a:p>
          <a:p>
            <a:pPr marL="285750" indent="-285750" algn="ctr"/>
            <a:r>
              <a:rPr lang="de-DE" sz="1400" dirty="0">
                <a:cs typeface="Arial"/>
              </a:rPr>
              <a:t>Shuffle </a:t>
            </a:r>
          </a:p>
          <a:p>
            <a:pPr marL="285750" indent="-285750" algn="ctr"/>
            <a:r>
              <a:rPr lang="de-DE" sz="1400" dirty="0">
                <a:cs typeface="Arial"/>
              </a:rPr>
              <a:t>&amp; </a:t>
            </a:r>
            <a:r>
              <a:rPr lang="de-DE" sz="1400" dirty="0" err="1">
                <a:cs typeface="Arial"/>
              </a:rPr>
              <a:t>Merge</a:t>
            </a:r>
            <a:endParaRPr lang="de-DE" sz="1400" dirty="0">
              <a:cs typeface="Arial"/>
            </a:endParaRPr>
          </a:p>
          <a:p>
            <a:pPr marL="285750" indent="-285750" algn="ctr"/>
            <a:r>
              <a:rPr lang="de-DE" sz="1400" dirty="0">
                <a:cs typeface="Arial"/>
              </a:rPr>
              <a:t>Auf</a:t>
            </a:r>
          </a:p>
          <a:p>
            <a:pPr marL="285750" indent="-285750" algn="ctr"/>
            <a:r>
              <a:rPr lang="de-DE" sz="1400" dirty="0">
                <a:cs typeface="Arial"/>
              </a:rPr>
              <a:t> Index </a:t>
            </a:r>
          </a:p>
          <a:p>
            <a:pPr marL="285750" indent="-285750"/>
            <a:endParaRPr lang="de-DE" sz="1400" dirty="0">
              <a:cs typeface="Arial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4F059B1-95C8-80AE-4901-10C04E6892F0}"/>
              </a:ext>
            </a:extLst>
          </p:cNvPr>
          <p:cNvSpPr/>
          <p:nvPr/>
        </p:nvSpPr>
        <p:spPr>
          <a:xfrm>
            <a:off x="409174" y="4479078"/>
            <a:ext cx="1581195" cy="648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050" dirty="0">
                <a:cs typeface="Arial"/>
              </a:rPr>
              <a:t> </a:t>
            </a:r>
            <a:r>
              <a:rPr lang="de-DE" sz="1400" dirty="0">
                <a:cs typeface="Arial"/>
              </a:rPr>
              <a:t>OpenStreetMap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2E361CA-F003-0E19-278A-088D6B64D4F2}"/>
              </a:ext>
            </a:extLst>
          </p:cNvPr>
          <p:cNvSpPr/>
          <p:nvPr/>
        </p:nvSpPr>
        <p:spPr>
          <a:xfrm>
            <a:off x="409174" y="5365579"/>
            <a:ext cx="1599954" cy="642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Huggingface</a:t>
            </a:r>
          </a:p>
        </p:txBody>
      </p:sp>
      <p:sp>
        <p:nvSpPr>
          <p:cNvPr id="75" name="Rechteck 24">
            <a:extLst>
              <a:ext uri="{FF2B5EF4-FFF2-40B4-BE49-F238E27FC236}">
                <a16:creationId xmlns:a16="http://schemas.microsoft.com/office/drawing/2014/main" id="{8690F5C9-64C8-626E-EEED-6AAD1CAE38E4}"/>
              </a:ext>
            </a:extLst>
          </p:cNvPr>
          <p:cNvSpPr/>
          <p:nvPr/>
        </p:nvSpPr>
        <p:spPr>
          <a:xfrm>
            <a:off x="2763484" y="2083236"/>
            <a:ext cx="1617115" cy="1319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 err="1">
                <a:cs typeface="Arial"/>
              </a:rPr>
              <a:t>cleaning</a:t>
            </a:r>
            <a:r>
              <a:rPr lang="de-DE" sz="1400" dirty="0">
                <a:cs typeface="Arial"/>
              </a:rPr>
              <a:t>/</a:t>
            </a:r>
          </a:p>
          <a:p>
            <a:pPr marL="285750" indent="-285750" algn="ctr"/>
            <a:r>
              <a:rPr lang="de-DE" sz="1400" dirty="0" err="1">
                <a:cs typeface="Arial"/>
              </a:rPr>
              <a:t>preprocessing</a:t>
            </a:r>
            <a:endParaRPr lang="de-DE" sz="1400" dirty="0">
              <a:cs typeface="Arial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5C89E-80E6-1D2D-3CE4-80193345A32B}"/>
              </a:ext>
            </a:extLst>
          </p:cNvPr>
          <p:cNvCxnSpPr>
            <a:cxnSpLocks/>
            <a:stCxn id="75" idx="3"/>
            <a:endCxn id="45" idx="1"/>
          </p:cNvCxnSpPr>
          <p:nvPr/>
        </p:nvCxnSpPr>
        <p:spPr>
          <a:xfrm flipV="1">
            <a:off x="4380599" y="2742863"/>
            <a:ext cx="517569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24">
            <a:extLst>
              <a:ext uri="{FF2B5EF4-FFF2-40B4-BE49-F238E27FC236}">
                <a16:creationId xmlns:a16="http://schemas.microsoft.com/office/drawing/2014/main" id="{58178D12-7872-7547-B62E-C271B001BA32}"/>
              </a:ext>
            </a:extLst>
          </p:cNvPr>
          <p:cNvSpPr/>
          <p:nvPr/>
        </p:nvSpPr>
        <p:spPr>
          <a:xfrm>
            <a:off x="2763006" y="4603050"/>
            <a:ext cx="1614899" cy="1319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 err="1">
                <a:cs typeface="Arial"/>
              </a:rPr>
              <a:t>cleaning</a:t>
            </a:r>
            <a:r>
              <a:rPr lang="de-DE" sz="1400" dirty="0">
                <a:cs typeface="Arial"/>
              </a:rPr>
              <a:t>/</a:t>
            </a:r>
          </a:p>
          <a:p>
            <a:pPr marL="285750" indent="-285750" algn="ctr"/>
            <a:r>
              <a:rPr lang="de-DE" sz="1400" dirty="0" err="1">
                <a:cs typeface="Arial"/>
              </a:rPr>
              <a:t>preprocessing</a:t>
            </a:r>
            <a:endParaRPr lang="de-DE" sz="1400" dirty="0">
              <a:cs typeface="Arial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13DA0527-A0E9-6876-2545-93B2DBE02412}"/>
              </a:ext>
            </a:extLst>
          </p:cNvPr>
          <p:cNvCxnSpPr>
            <a:cxnSpLocks/>
            <a:stCxn id="139" idx="3"/>
            <a:endCxn id="66" idx="1"/>
          </p:cNvCxnSpPr>
          <p:nvPr/>
        </p:nvCxnSpPr>
        <p:spPr>
          <a:xfrm>
            <a:off x="4377905" y="5262678"/>
            <a:ext cx="516213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3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974" y="1372194"/>
            <a:ext cx="11088000" cy="515878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de-DE" sz="1700" dirty="0">
                <a:cs typeface="Arial"/>
              </a:rPr>
              <a:t>		</a:t>
            </a:r>
          </a:p>
          <a:p>
            <a:pPr marL="285750" indent="-285750"/>
            <a:endParaRPr lang="de-DE" sz="1700" dirty="0">
              <a:cs typeface="Arial"/>
            </a:endParaRP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r>
              <a:rPr lang="de-DE" dirty="0"/>
              <a:t>Matching Prozess 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2000" y="6530975"/>
            <a:ext cx="4974772" cy="1365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Gerade Verbindung mit Pfeil 2">
            <a:extLst>
              <a:ext uri="{FF2B5EF4-FFF2-40B4-BE49-F238E27FC236}">
                <a16:creationId xmlns:a16="http://schemas.microsoft.com/office/drawing/2014/main" id="{FB28068D-EB5F-F8D6-161E-44AD9D44A81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2854553" y="1922602"/>
            <a:ext cx="1255036" cy="5055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6">
            <a:extLst>
              <a:ext uri="{FF2B5EF4-FFF2-40B4-BE49-F238E27FC236}">
                <a16:creationId xmlns:a16="http://schemas.microsoft.com/office/drawing/2014/main" id="{299CDC2A-1421-3902-6C2A-C9BD3EAC8D66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2854553" y="2428159"/>
            <a:ext cx="1255036" cy="5181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1">
            <a:extLst>
              <a:ext uri="{FF2B5EF4-FFF2-40B4-BE49-F238E27FC236}">
                <a16:creationId xmlns:a16="http://schemas.microsoft.com/office/drawing/2014/main" id="{7CB1EFAD-CBFA-1D29-904E-E0F0E0885223}"/>
              </a:ext>
            </a:extLst>
          </p:cNvPr>
          <p:cNvSpPr/>
          <p:nvPr/>
        </p:nvSpPr>
        <p:spPr>
          <a:xfrm>
            <a:off x="642027" y="1521924"/>
            <a:ext cx="2212526" cy="801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050" dirty="0">
                <a:cs typeface="Arial"/>
              </a:rPr>
              <a:t> </a:t>
            </a:r>
            <a:r>
              <a:rPr lang="de-DE" sz="1400" dirty="0">
                <a:cs typeface="Arial"/>
              </a:rPr>
              <a:t>OpenStreetMap</a:t>
            </a:r>
          </a:p>
        </p:txBody>
      </p:sp>
      <p:sp>
        <p:nvSpPr>
          <p:cNvPr id="14" name="Rechteck 12">
            <a:extLst>
              <a:ext uri="{FF2B5EF4-FFF2-40B4-BE49-F238E27FC236}">
                <a16:creationId xmlns:a16="http://schemas.microsoft.com/office/drawing/2014/main" id="{E3A05F0A-0FB1-0296-71FE-C8AB7F0346A8}"/>
              </a:ext>
            </a:extLst>
          </p:cNvPr>
          <p:cNvSpPr/>
          <p:nvPr/>
        </p:nvSpPr>
        <p:spPr>
          <a:xfrm>
            <a:off x="642026" y="2545662"/>
            <a:ext cx="2212527" cy="801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Huggingface</a:t>
            </a:r>
          </a:p>
        </p:txBody>
      </p:sp>
      <p:sp>
        <p:nvSpPr>
          <p:cNvPr id="15" name="Flussdiagramm: Verzweigung 16">
            <a:extLst>
              <a:ext uri="{FF2B5EF4-FFF2-40B4-BE49-F238E27FC236}">
                <a16:creationId xmlns:a16="http://schemas.microsoft.com/office/drawing/2014/main" id="{FA9ECD7D-11FA-EEDC-6AF4-D1E862B22CB3}"/>
              </a:ext>
            </a:extLst>
          </p:cNvPr>
          <p:cNvSpPr/>
          <p:nvPr/>
        </p:nvSpPr>
        <p:spPr>
          <a:xfrm>
            <a:off x="2784613" y="3828421"/>
            <a:ext cx="2005679" cy="200686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200" dirty="0"/>
              <a:t>STREET </a:t>
            </a:r>
            <a:r>
              <a:rPr lang="de-DE" sz="1200" u="sng" dirty="0"/>
              <a:t>Match </a:t>
            </a:r>
            <a:r>
              <a:rPr lang="de-DE" sz="1200" dirty="0"/>
              <a:t>&amp; COMPANY</a:t>
            </a:r>
            <a:r>
              <a:rPr lang="de-DE" sz="1200" u="sng" dirty="0"/>
              <a:t>Match</a:t>
            </a:r>
            <a:r>
              <a:rPr lang="de-DE" sz="1200" dirty="0"/>
              <a:t> 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1E1A3623-52AF-5415-7C7A-E14616D4C4F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46692" y="2428159"/>
            <a:ext cx="4739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9">
            <a:extLst>
              <a:ext uri="{FF2B5EF4-FFF2-40B4-BE49-F238E27FC236}">
                <a16:creationId xmlns:a16="http://schemas.microsoft.com/office/drawing/2014/main" id="{0574A962-B545-CF9C-F98B-6296978C3CA1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8933669" y="2406410"/>
            <a:ext cx="1057494" cy="217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4">
            <a:extLst>
              <a:ext uri="{FF2B5EF4-FFF2-40B4-BE49-F238E27FC236}">
                <a16:creationId xmlns:a16="http://schemas.microsoft.com/office/drawing/2014/main" id="{3FC1AAA1-1E58-3C48-514C-67B4E3BEB19E}"/>
              </a:ext>
            </a:extLst>
          </p:cNvPr>
          <p:cNvSpPr/>
          <p:nvPr/>
        </p:nvSpPr>
        <p:spPr>
          <a:xfrm>
            <a:off x="10160757" y="4257586"/>
            <a:ext cx="1389216" cy="1148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Hausnummern</a:t>
            </a:r>
          </a:p>
          <a:p>
            <a:pPr marL="285750" indent="-285750" algn="ctr"/>
            <a:r>
              <a:rPr lang="de-DE" sz="1400" dirty="0">
                <a:cs typeface="Arial"/>
              </a:rPr>
              <a:t>Ähnlichkeit</a:t>
            </a:r>
          </a:p>
          <a:p>
            <a:pPr marL="285750" indent="-285750" algn="ctr"/>
            <a:r>
              <a:rPr lang="de-DE" sz="1400" dirty="0">
                <a:cs typeface="Arial"/>
              </a:rPr>
              <a:t>Berechnen</a:t>
            </a:r>
          </a:p>
        </p:txBody>
      </p:sp>
      <p:sp>
        <p:nvSpPr>
          <p:cNvPr id="28" name="Rechteck 24">
            <a:extLst>
              <a:ext uri="{FF2B5EF4-FFF2-40B4-BE49-F238E27FC236}">
                <a16:creationId xmlns:a16="http://schemas.microsoft.com/office/drawing/2014/main" id="{6169CA1D-F4B0-0C09-10D0-B5D666F8D267}"/>
              </a:ext>
            </a:extLst>
          </p:cNvPr>
          <p:cNvSpPr/>
          <p:nvPr/>
        </p:nvSpPr>
        <p:spPr>
          <a:xfrm>
            <a:off x="9991163" y="1832145"/>
            <a:ext cx="1691094" cy="1148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	Sorted neighbourhood Blocking</a:t>
            </a:r>
          </a:p>
        </p:txBody>
      </p:sp>
      <p:cxnSp>
        <p:nvCxnSpPr>
          <p:cNvPr id="29" name="Gerade Verbindung mit Pfeil 19">
            <a:extLst>
              <a:ext uri="{FF2B5EF4-FFF2-40B4-BE49-F238E27FC236}">
                <a16:creationId xmlns:a16="http://schemas.microsoft.com/office/drawing/2014/main" id="{60972A13-6AF5-00E6-7A9A-79D749D9814F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10836710" y="2980675"/>
            <a:ext cx="18655" cy="127691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4">
            <a:extLst>
              <a:ext uri="{FF2B5EF4-FFF2-40B4-BE49-F238E27FC236}">
                <a16:creationId xmlns:a16="http://schemas.microsoft.com/office/drawing/2014/main" id="{C8A82822-0BB7-0402-6648-299FE4C9D772}"/>
              </a:ext>
            </a:extLst>
          </p:cNvPr>
          <p:cNvSpPr/>
          <p:nvPr/>
        </p:nvSpPr>
        <p:spPr>
          <a:xfrm>
            <a:off x="7420666" y="1852176"/>
            <a:ext cx="1513003" cy="1151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/>
            <a:r>
              <a:rPr lang="de-DE" sz="1400" dirty="0">
                <a:cs typeface="Arial"/>
              </a:rPr>
              <a:t>	PLZ- Blocking</a:t>
            </a:r>
          </a:p>
        </p:txBody>
      </p:sp>
      <p:sp>
        <p:nvSpPr>
          <p:cNvPr id="31" name="Flussdiagramm: Verzweigung 16">
            <a:extLst>
              <a:ext uri="{FF2B5EF4-FFF2-40B4-BE49-F238E27FC236}">
                <a16:creationId xmlns:a16="http://schemas.microsoft.com/office/drawing/2014/main" id="{B67308DE-14FA-675F-00D8-871CA34DA7A5}"/>
              </a:ext>
            </a:extLst>
          </p:cNvPr>
          <p:cNvSpPr/>
          <p:nvPr/>
        </p:nvSpPr>
        <p:spPr>
          <a:xfrm>
            <a:off x="4109589" y="1545507"/>
            <a:ext cx="2837103" cy="1765303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200" dirty="0">
                <a:cs typeface="Arial"/>
              </a:rPr>
              <a:t>POSTALCODE &amp; STREET &amp; HSNR &amp; COMPANYNAME Vorhanden ?</a:t>
            </a:r>
          </a:p>
        </p:txBody>
      </p:sp>
      <p:cxnSp>
        <p:nvCxnSpPr>
          <p:cNvPr id="39" name="Gerade Verbindung mit Pfeil 19">
            <a:extLst>
              <a:ext uri="{FF2B5EF4-FFF2-40B4-BE49-F238E27FC236}">
                <a16:creationId xmlns:a16="http://schemas.microsoft.com/office/drawing/2014/main" id="{D93C2953-9EF4-605B-7C65-D3749203482C}"/>
              </a:ext>
            </a:extLst>
          </p:cNvPr>
          <p:cNvCxnSpPr>
            <a:cxnSpLocks/>
            <a:stCxn id="27" idx="1"/>
            <a:endCxn id="42" idx="3"/>
          </p:cNvCxnSpPr>
          <p:nvPr/>
        </p:nvCxnSpPr>
        <p:spPr>
          <a:xfrm flipH="1">
            <a:off x="9282834" y="4831851"/>
            <a:ext cx="877923" cy="1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24">
            <a:extLst>
              <a:ext uri="{FF2B5EF4-FFF2-40B4-BE49-F238E27FC236}">
                <a16:creationId xmlns:a16="http://schemas.microsoft.com/office/drawing/2014/main" id="{096E05C4-B462-3075-0762-761DD23D6EF4}"/>
              </a:ext>
            </a:extLst>
          </p:cNvPr>
          <p:cNvSpPr/>
          <p:nvPr/>
        </p:nvSpPr>
        <p:spPr>
          <a:xfrm>
            <a:off x="7769831" y="4257586"/>
            <a:ext cx="1513003" cy="1151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STREET Model</a:t>
            </a:r>
          </a:p>
        </p:txBody>
      </p:sp>
      <p:sp>
        <p:nvSpPr>
          <p:cNvPr id="43" name="Rechteck 24">
            <a:extLst>
              <a:ext uri="{FF2B5EF4-FFF2-40B4-BE49-F238E27FC236}">
                <a16:creationId xmlns:a16="http://schemas.microsoft.com/office/drawing/2014/main" id="{A31024FC-D41B-F7ED-97FE-7B8B229B3975}"/>
              </a:ext>
            </a:extLst>
          </p:cNvPr>
          <p:cNvSpPr/>
          <p:nvPr/>
        </p:nvSpPr>
        <p:spPr>
          <a:xfrm>
            <a:off x="5129811" y="4263633"/>
            <a:ext cx="1675954" cy="1142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COMPANYNAME</a:t>
            </a:r>
          </a:p>
          <a:p>
            <a:pPr marL="285750" indent="-285750" algn="ctr"/>
            <a:r>
              <a:rPr lang="de-DE" sz="1400" dirty="0">
                <a:cs typeface="Arial"/>
              </a:rPr>
              <a:t>Model</a:t>
            </a:r>
          </a:p>
        </p:txBody>
      </p:sp>
      <p:cxnSp>
        <p:nvCxnSpPr>
          <p:cNvPr id="45" name="Gerade Verbindung mit Pfeil 19">
            <a:extLst>
              <a:ext uri="{FF2B5EF4-FFF2-40B4-BE49-F238E27FC236}">
                <a16:creationId xmlns:a16="http://schemas.microsoft.com/office/drawing/2014/main" id="{5EB5AE1F-FE65-ADFE-B568-0F56DCF1483E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6805765" y="4833569"/>
            <a:ext cx="964066" cy="13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9">
            <a:extLst>
              <a:ext uri="{FF2B5EF4-FFF2-40B4-BE49-F238E27FC236}">
                <a16:creationId xmlns:a16="http://schemas.microsoft.com/office/drawing/2014/main" id="{3DEEE0DF-91CA-4C82-EB34-841417212644}"/>
              </a:ext>
            </a:extLst>
          </p:cNvPr>
          <p:cNvCxnSpPr>
            <a:cxnSpLocks/>
            <a:stCxn id="43" idx="1"/>
            <a:endCxn id="15" idx="3"/>
          </p:cNvCxnSpPr>
          <p:nvPr/>
        </p:nvCxnSpPr>
        <p:spPr>
          <a:xfrm flipH="1" flipV="1">
            <a:off x="4790292" y="4831851"/>
            <a:ext cx="339519" cy="30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9">
            <a:extLst>
              <a:ext uri="{FF2B5EF4-FFF2-40B4-BE49-F238E27FC236}">
                <a16:creationId xmlns:a16="http://schemas.microsoft.com/office/drawing/2014/main" id="{F1A97F01-60CB-58D3-FA12-BC7F527F46C0}"/>
              </a:ext>
            </a:extLst>
          </p:cNvPr>
          <p:cNvCxnSpPr>
            <a:cxnSpLocks/>
          </p:cNvCxnSpPr>
          <p:nvPr/>
        </p:nvCxnSpPr>
        <p:spPr>
          <a:xfrm flipH="1">
            <a:off x="2331058" y="4833743"/>
            <a:ext cx="45355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24">
            <a:extLst>
              <a:ext uri="{FF2B5EF4-FFF2-40B4-BE49-F238E27FC236}">
                <a16:creationId xmlns:a16="http://schemas.microsoft.com/office/drawing/2014/main" id="{D9BBACB4-3820-E2B1-50E3-902DBCEDCBE0}"/>
              </a:ext>
            </a:extLst>
          </p:cNvPr>
          <p:cNvSpPr/>
          <p:nvPr/>
        </p:nvSpPr>
        <p:spPr>
          <a:xfrm>
            <a:off x="699609" y="4275245"/>
            <a:ext cx="1631448" cy="1134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Match ID</a:t>
            </a:r>
          </a:p>
        </p:txBody>
      </p:sp>
    </p:spTree>
    <p:extLst>
      <p:ext uri="{BB962C8B-B14F-4D97-AF65-F5344CB8AC3E}">
        <p14:creationId xmlns:p14="http://schemas.microsoft.com/office/powerpoint/2010/main" val="104484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3672" y="1169242"/>
            <a:ext cx="11088000" cy="5361733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de-DE" sz="1700" dirty="0">
                <a:cs typeface="Arial"/>
              </a:rPr>
              <a:t>		</a:t>
            </a:r>
          </a:p>
          <a:p>
            <a:pPr marL="285750" indent="-285750"/>
            <a:endParaRPr lang="de-DE" sz="1700" dirty="0">
              <a:cs typeface="Arial"/>
            </a:endParaRP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0" y="164706"/>
            <a:ext cx="11088000" cy="792000"/>
          </a:xfrm>
        </p:spPr>
        <p:txBody>
          <a:bodyPr/>
          <a:lstStyle/>
          <a:p>
            <a:r>
              <a:rPr lang="de-DE" dirty="0"/>
              <a:t>Blocking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4766B36-6939-9728-025D-FA39E043CC8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19197" y="1967695"/>
            <a:ext cx="790705" cy="44319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ECF07C4-3E84-A73D-44A5-EC9E1EBB249D}"/>
              </a:ext>
            </a:extLst>
          </p:cNvPr>
          <p:cNvSpPr/>
          <p:nvPr/>
        </p:nvSpPr>
        <p:spPr>
          <a:xfrm>
            <a:off x="3128089" y="1434887"/>
            <a:ext cx="1619644" cy="20248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600" dirty="0"/>
              <a:t>nach PLZ gruppieren und </a:t>
            </a:r>
          </a:p>
          <a:p>
            <a:pPr algn="ctr">
              <a:spcBef>
                <a:spcPts val="600"/>
              </a:spcBef>
            </a:pPr>
            <a:r>
              <a:rPr lang="de-DE" sz="1600" dirty="0"/>
              <a:t>Source Index</a:t>
            </a:r>
          </a:p>
          <a:p>
            <a:pPr algn="ctr">
              <a:spcBef>
                <a:spcPts val="600"/>
              </a:spcBef>
            </a:pPr>
            <a:r>
              <a:rPr lang="de-DE" sz="1600" dirty="0"/>
              <a:t>markieren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B81A3C-C919-00AE-B0D1-4DD41A39AEF1}"/>
              </a:ext>
            </a:extLst>
          </p:cNvPr>
          <p:cNvSpPr/>
          <p:nvPr/>
        </p:nvSpPr>
        <p:spPr>
          <a:xfrm>
            <a:off x="590971" y="1650623"/>
            <a:ext cx="1728226" cy="634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 err="1">
                <a:cs typeface="Arial"/>
              </a:rPr>
              <a:t>Hugging</a:t>
            </a:r>
            <a:r>
              <a:rPr lang="de-DE" sz="1400" dirty="0">
                <a:cs typeface="Arial"/>
              </a:rPr>
              <a:t> Face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C2BB4E8-0AD8-1CB2-51E9-B416989C7517}"/>
              </a:ext>
            </a:extLst>
          </p:cNvPr>
          <p:cNvCxnSpPr>
            <a:cxnSpLocks/>
          </p:cNvCxnSpPr>
          <p:nvPr/>
        </p:nvCxnSpPr>
        <p:spPr>
          <a:xfrm>
            <a:off x="4798568" y="2493133"/>
            <a:ext cx="6471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2BB6B65-8AEA-83E8-DFBF-8D2DFA27E696}"/>
              </a:ext>
            </a:extLst>
          </p:cNvPr>
          <p:cNvSpPr txBox="1"/>
          <p:nvPr/>
        </p:nvSpPr>
        <p:spPr>
          <a:xfrm>
            <a:off x="4798568" y="2058945"/>
            <a:ext cx="759570" cy="354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Einzelne PLZ-Gruppe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8462F30-00D3-898B-A0AE-FD61D3F81751}"/>
              </a:ext>
            </a:extLst>
          </p:cNvPr>
          <p:cNvSpPr/>
          <p:nvPr/>
        </p:nvSpPr>
        <p:spPr>
          <a:xfrm>
            <a:off x="1102457" y="4658591"/>
            <a:ext cx="1590975" cy="1085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Kandidaten</a:t>
            </a:r>
          </a:p>
          <a:p>
            <a:pPr marL="285750" indent="-285750" algn="ctr"/>
            <a:r>
              <a:rPr lang="de-DE" sz="1400" dirty="0">
                <a:cs typeface="Arial"/>
              </a:rPr>
              <a:t>Dataframe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437F718-2281-19B3-A5E9-FA7645EC43E8}"/>
              </a:ext>
            </a:extLst>
          </p:cNvPr>
          <p:cNvSpPr/>
          <p:nvPr/>
        </p:nvSpPr>
        <p:spPr>
          <a:xfrm>
            <a:off x="5541649" y="1650623"/>
            <a:ext cx="1511005" cy="15933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400" dirty="0"/>
              <a:t>Fenstergröße bestimmen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CB0EA20-FC4D-4CC1-D059-E7BD556E89CD}"/>
              </a:ext>
            </a:extLst>
          </p:cNvPr>
          <p:cNvSpPr/>
          <p:nvPr/>
        </p:nvSpPr>
        <p:spPr>
          <a:xfrm>
            <a:off x="590971" y="2672973"/>
            <a:ext cx="1728226" cy="600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OSM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FC46F2-9771-330C-2E9F-F6327408E99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19197" y="2584955"/>
            <a:ext cx="802501" cy="3882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734004D-1545-9896-7895-B8BF2DA1D2A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7052654" y="2447321"/>
            <a:ext cx="70118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E30519A-7CBD-EC07-EE32-117AF35E548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916914" y="2493133"/>
            <a:ext cx="1041529" cy="9056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856D6CC-FC14-C551-506E-A22715767BA1}"/>
              </a:ext>
            </a:extLst>
          </p:cNvPr>
          <p:cNvCxnSpPr>
            <a:cxnSpLocks/>
          </p:cNvCxnSpPr>
          <p:nvPr/>
        </p:nvCxnSpPr>
        <p:spPr>
          <a:xfrm flipH="1">
            <a:off x="9370244" y="3764756"/>
            <a:ext cx="1254703" cy="132061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338FEE41-0AC2-DF35-FFFA-1BA771F8A2E4}"/>
              </a:ext>
            </a:extLst>
          </p:cNvPr>
          <p:cNvSpPr/>
          <p:nvPr/>
        </p:nvSpPr>
        <p:spPr>
          <a:xfrm>
            <a:off x="7234767" y="4195635"/>
            <a:ext cx="2135477" cy="177947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400" dirty="0"/>
              <a:t>Unique und Valide Index Tupels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34DB1AD-8CAF-9857-879C-7B78784F6AFE}"/>
              </a:ext>
            </a:extLst>
          </p:cNvPr>
          <p:cNvCxnSpPr>
            <a:cxnSpLocks/>
            <a:stCxn id="60" idx="1"/>
            <a:endCxn id="56" idx="3"/>
          </p:cNvCxnSpPr>
          <p:nvPr/>
        </p:nvCxnSpPr>
        <p:spPr>
          <a:xfrm flipH="1">
            <a:off x="6039094" y="5085374"/>
            <a:ext cx="1195673" cy="131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394275C-84C2-A2E7-4905-C96422E3A4B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693432" y="5201447"/>
            <a:ext cx="13245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752B6DB-DCD5-2287-D1D7-A7230EA9C1FF}"/>
              </a:ext>
            </a:extLst>
          </p:cNvPr>
          <p:cNvSpPr/>
          <p:nvPr/>
        </p:nvSpPr>
        <p:spPr>
          <a:xfrm>
            <a:off x="7753837" y="1650623"/>
            <a:ext cx="1619644" cy="15933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400" dirty="0"/>
              <a:t>Sortieren nach Straße, Hausnummer </a:t>
            </a:r>
          </a:p>
          <a:p>
            <a:pPr algn="ctr">
              <a:spcBef>
                <a:spcPts val="600"/>
              </a:spcBef>
            </a:pPr>
            <a:r>
              <a:rPr lang="de-DE" sz="1400" dirty="0"/>
              <a:t>&amp; Firmenname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507FBEE-8E44-E838-99F1-64B12A42FCBF}"/>
              </a:ext>
            </a:extLst>
          </p:cNvPr>
          <p:cNvSpPr/>
          <p:nvPr/>
        </p:nvSpPr>
        <p:spPr>
          <a:xfrm>
            <a:off x="9958443" y="2218765"/>
            <a:ext cx="1783229" cy="23599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400" dirty="0"/>
              <a:t>Base index</a:t>
            </a:r>
          </a:p>
          <a:p>
            <a:pPr algn="ctr">
              <a:spcBef>
                <a:spcPts val="600"/>
              </a:spcBef>
            </a:pPr>
            <a:r>
              <a:rPr lang="de-DE" sz="1400" dirty="0"/>
              <a:t>( Kleiner Dataframe) </a:t>
            </a:r>
          </a:p>
          <a:p>
            <a:pPr algn="ctr">
              <a:spcBef>
                <a:spcPts val="600"/>
              </a:spcBef>
            </a:pPr>
            <a:r>
              <a:rPr lang="de-DE" sz="1400" dirty="0"/>
              <a:t>und der Index innerhalb des Fensters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9B9847F-B69C-DB52-09F8-9DFEB2251C09}"/>
              </a:ext>
            </a:extLst>
          </p:cNvPr>
          <p:cNvSpPr/>
          <p:nvPr/>
        </p:nvSpPr>
        <p:spPr>
          <a:xfrm>
            <a:off x="4017997" y="4221978"/>
            <a:ext cx="2021097" cy="17531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400" dirty="0"/>
              <a:t> Source Index Tupels und Beide Datensätze mergen</a:t>
            </a:r>
          </a:p>
        </p:txBody>
      </p:sp>
    </p:spTree>
    <p:extLst>
      <p:ext uri="{BB962C8B-B14F-4D97-AF65-F5344CB8AC3E}">
        <p14:creationId xmlns:p14="http://schemas.microsoft.com/office/powerpoint/2010/main" val="428019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6720" y="1095258"/>
            <a:ext cx="11088000" cy="5435717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de-DE" sz="1700" dirty="0">
                <a:cs typeface="Arial"/>
              </a:rPr>
              <a:t>		</a:t>
            </a:r>
          </a:p>
          <a:p>
            <a:pPr marL="285750" indent="-285750"/>
            <a:endParaRPr lang="de-DE" sz="1700" dirty="0">
              <a:cs typeface="Arial"/>
            </a:endParaRP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r>
              <a:rPr lang="de-DE" dirty="0"/>
              <a:t>Hausnummern-Algorithmus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Versatel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4766B36-6939-9728-025D-FA39E043CC8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1832024" y="1953747"/>
            <a:ext cx="920250" cy="5165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ECF07C4-3E84-A73D-44A5-EC9E1EBB249D}"/>
              </a:ext>
            </a:extLst>
          </p:cNvPr>
          <p:cNvSpPr/>
          <p:nvPr/>
        </p:nvSpPr>
        <p:spPr>
          <a:xfrm>
            <a:off x="2752274" y="2039383"/>
            <a:ext cx="2169513" cy="8618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dirty="0"/>
              <a:t>Preprocessing- Funktion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B81A3C-C919-00AE-B0D1-4DD41A39AEF1}"/>
              </a:ext>
            </a:extLst>
          </p:cNvPr>
          <p:cNvSpPr/>
          <p:nvPr/>
        </p:nvSpPr>
        <p:spPr>
          <a:xfrm>
            <a:off x="600355" y="1671625"/>
            <a:ext cx="1231669" cy="564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HSNR1</a:t>
            </a:r>
          </a:p>
        </p:txBody>
      </p:sp>
      <p:sp>
        <p:nvSpPr>
          <p:cNvPr id="17" name="Flussdiagramm: Verzweigung 16">
            <a:extLst>
              <a:ext uri="{FF2B5EF4-FFF2-40B4-BE49-F238E27FC236}">
                <a16:creationId xmlns:a16="http://schemas.microsoft.com/office/drawing/2014/main" id="{9732C9E7-616B-8CC6-B2BA-6EEDFFC9AE81}"/>
              </a:ext>
            </a:extLst>
          </p:cNvPr>
          <p:cNvSpPr/>
          <p:nvPr/>
        </p:nvSpPr>
        <p:spPr>
          <a:xfrm>
            <a:off x="2505116" y="4453357"/>
            <a:ext cx="2277002" cy="177439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600" dirty="0"/>
              <a:t>Final Score &gt; Threshold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C2BB4E8-0AD8-1CB2-51E9-B416989C751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4921787" y="2463913"/>
            <a:ext cx="1029751" cy="64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8462F30-00D3-898B-A0AE-FD61D3F81751}"/>
              </a:ext>
            </a:extLst>
          </p:cNvPr>
          <p:cNvSpPr/>
          <p:nvPr/>
        </p:nvSpPr>
        <p:spPr>
          <a:xfrm>
            <a:off x="9263572" y="1501522"/>
            <a:ext cx="1711045" cy="555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600" dirty="0">
                <a:cs typeface="Arial"/>
              </a:rPr>
              <a:t>erste Zahl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437F718-2281-19B3-A5E9-FA7645EC43E8}"/>
              </a:ext>
            </a:extLst>
          </p:cNvPr>
          <p:cNvSpPr/>
          <p:nvPr/>
        </p:nvSpPr>
        <p:spPr>
          <a:xfrm>
            <a:off x="5998175" y="1501522"/>
            <a:ext cx="2217276" cy="170297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600" dirty="0">
                <a:cs typeface="Arial"/>
              </a:rPr>
              <a:t> Hausnummer spalte wird in 4 Hauptkomponente zerteilt</a:t>
            </a:r>
            <a:endParaRPr lang="de-DE" sz="1600" dirty="0"/>
          </a:p>
          <a:p>
            <a:pPr algn="ctr">
              <a:spcBef>
                <a:spcPts val="600"/>
              </a:spcBef>
            </a:pP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CB0EA20-FC4D-4CC1-D059-E7BD556E89CD}"/>
              </a:ext>
            </a:extLst>
          </p:cNvPr>
          <p:cNvSpPr/>
          <p:nvPr/>
        </p:nvSpPr>
        <p:spPr>
          <a:xfrm>
            <a:off x="600355" y="2693975"/>
            <a:ext cx="1231669" cy="63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HSNR2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FC46F2-9771-330C-2E9F-F6327408E99B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1832024" y="2470331"/>
            <a:ext cx="920250" cy="53892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7C362366-2D04-4837-DCD2-9323F8BDDCBD}"/>
              </a:ext>
            </a:extLst>
          </p:cNvPr>
          <p:cNvSpPr/>
          <p:nvPr/>
        </p:nvSpPr>
        <p:spPr>
          <a:xfrm>
            <a:off x="9271598" y="2202540"/>
            <a:ext cx="1711046" cy="555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600" dirty="0">
                <a:cs typeface="Arial"/>
              </a:rPr>
              <a:t>Zahlenbereiche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7809FC-826A-6A9E-0533-DB7E2FC00967}"/>
              </a:ext>
            </a:extLst>
          </p:cNvPr>
          <p:cNvSpPr/>
          <p:nvPr/>
        </p:nvSpPr>
        <p:spPr>
          <a:xfrm>
            <a:off x="9278244" y="2926904"/>
            <a:ext cx="1704400" cy="555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600" dirty="0">
                <a:cs typeface="Arial"/>
              </a:rPr>
              <a:t>Wörter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B1FEBB0-644E-3E41-8225-B1749129DD03}"/>
              </a:ext>
            </a:extLst>
          </p:cNvPr>
          <p:cNvSpPr/>
          <p:nvPr/>
        </p:nvSpPr>
        <p:spPr>
          <a:xfrm>
            <a:off x="9271599" y="3631579"/>
            <a:ext cx="1704400" cy="555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600" dirty="0">
                <a:cs typeface="Arial"/>
              </a:rPr>
              <a:t>Buchstaben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EF3AF58-37EC-C860-F344-2BA271EF4A33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 flipV="1">
            <a:off x="8215451" y="1779074"/>
            <a:ext cx="1048121" cy="5739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734004D-1545-9896-7895-B8BF2DA1D2AE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215451" y="2353012"/>
            <a:ext cx="1056147" cy="1270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F944C04-B161-4C1D-4984-DDC7F6F014EA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>
            <a:off x="8215451" y="2353012"/>
            <a:ext cx="1062793" cy="8514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62C6CAC-57CD-2FA9-AD26-DAC3425E84E4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8215451" y="2353012"/>
            <a:ext cx="1056148" cy="155611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856D6CC-FC14-C551-506E-A22715767BA1}"/>
              </a:ext>
            </a:extLst>
          </p:cNvPr>
          <p:cNvCxnSpPr>
            <a:cxnSpLocks/>
            <a:stCxn id="36" idx="2"/>
            <a:endCxn id="60" idx="3"/>
          </p:cNvCxnSpPr>
          <p:nvPr/>
        </p:nvCxnSpPr>
        <p:spPr>
          <a:xfrm flipH="1">
            <a:off x="8593281" y="4186682"/>
            <a:ext cx="1530518" cy="11508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338FEE41-0AC2-DF35-FFFA-1BA771F8A2E4}"/>
              </a:ext>
            </a:extLst>
          </p:cNvPr>
          <p:cNvSpPr/>
          <p:nvPr/>
        </p:nvSpPr>
        <p:spPr>
          <a:xfrm>
            <a:off x="5632322" y="4409168"/>
            <a:ext cx="2960959" cy="18566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1600" dirty="0"/>
              <a:t>Final_score = </a:t>
            </a:r>
          </a:p>
          <a:p>
            <a:pPr algn="ctr">
              <a:spcBef>
                <a:spcPts val="600"/>
              </a:spcBef>
            </a:pPr>
            <a:r>
              <a:rPr lang="de-DE" sz="1600" dirty="0"/>
              <a:t>Number_score * 0.65 +</a:t>
            </a:r>
          </a:p>
          <a:p>
            <a:pPr algn="ctr">
              <a:spcBef>
                <a:spcPts val="600"/>
              </a:spcBef>
            </a:pPr>
            <a:r>
              <a:rPr lang="de-DE" sz="1600" dirty="0"/>
              <a:t>Letter_score * 0.25 + </a:t>
            </a:r>
          </a:p>
          <a:p>
            <a:pPr algn="ctr">
              <a:spcBef>
                <a:spcPts val="600"/>
              </a:spcBef>
            </a:pPr>
            <a:r>
              <a:rPr lang="de-DE" sz="1600" dirty="0"/>
              <a:t>Word_score * 0.10 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394275C-84C2-A2E7-4905-C96422E3A4B5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 flipV="1">
            <a:off x="1798077" y="5337484"/>
            <a:ext cx="707039" cy="30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A07DA1D4-CF73-A71F-C5CD-95ECF632C368}"/>
              </a:ext>
            </a:extLst>
          </p:cNvPr>
          <p:cNvSpPr/>
          <p:nvPr/>
        </p:nvSpPr>
        <p:spPr>
          <a:xfrm>
            <a:off x="566408" y="4912225"/>
            <a:ext cx="1231669" cy="850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600" dirty="0">
                <a:cs typeface="Arial"/>
              </a:rPr>
              <a:t>Match</a:t>
            </a:r>
          </a:p>
        </p:txBody>
      </p:sp>
      <p:sp>
        <p:nvSpPr>
          <p:cNvPr id="8" name="Textfeld 23">
            <a:extLst>
              <a:ext uri="{FF2B5EF4-FFF2-40B4-BE49-F238E27FC236}">
                <a16:creationId xmlns:a16="http://schemas.microsoft.com/office/drawing/2014/main" id="{1BF49421-CF3E-A5C4-2F65-75DB38DA49D9}"/>
              </a:ext>
            </a:extLst>
          </p:cNvPr>
          <p:cNvSpPr txBox="1"/>
          <p:nvPr/>
        </p:nvSpPr>
        <p:spPr>
          <a:xfrm>
            <a:off x="5093978" y="2235868"/>
            <a:ext cx="857560" cy="456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200" dirty="0"/>
              <a:t>Nur gefüllte</a:t>
            </a:r>
          </a:p>
          <a:p>
            <a:pPr algn="l">
              <a:spcBef>
                <a:spcPts val="600"/>
              </a:spcBef>
            </a:pPr>
            <a:r>
              <a:rPr lang="de-DE" sz="1200" dirty="0"/>
              <a:t> HSNR</a:t>
            </a:r>
          </a:p>
        </p:txBody>
      </p:sp>
      <p:cxnSp>
        <p:nvCxnSpPr>
          <p:cNvPr id="16" name="Gerade Verbindung mit Pfeil 60">
            <a:extLst>
              <a:ext uri="{FF2B5EF4-FFF2-40B4-BE49-F238E27FC236}">
                <a16:creationId xmlns:a16="http://schemas.microsoft.com/office/drawing/2014/main" id="{3FDE095D-44C6-3D47-79FD-3F96E2C0B7F6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4759036" y="5337485"/>
            <a:ext cx="87328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1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57EC4D8-723F-46C6-8B59-408756C48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93F950-0BE5-467B-AC29-F51E91778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Resultat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E7B38D-D827-4D4E-9D90-4DB9383E2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cs typeface="Arial"/>
              </a:rPr>
              <a:t>W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ADF05-ED67-2231-2828-C7BCF365D8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t>1&amp;1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t>Versatel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Frutiger LT Pro 47 Light Cn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8889B-C657-9C9A-3284-9EBCD012B1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Frutiger LT Pro 47 Light C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Frutiger LT Pro 47 Light Cn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C3D6E1-6FCA-007A-10D4-444AF5D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Architektur für Fine-Tuning</a:t>
            </a:r>
            <a:endParaRPr lang="LID4096" dirty="0"/>
          </a:p>
        </p:txBody>
      </p:sp>
      <p:pic>
        <p:nvPicPr>
          <p:cNvPr id="11" name="Inhaltsplatzhalter 10" descr="Ein Bild, das Smiley, gelb, Clipart, Lächeln enthält.&#10;&#10;Automatisch generierte Beschreibung">
            <a:extLst>
              <a:ext uri="{FF2B5EF4-FFF2-40B4-BE49-F238E27FC236}">
                <a16:creationId xmlns:a16="http://schemas.microsoft.com/office/drawing/2014/main" id="{35B8B054-C2BD-9BEC-B929-66E81C8B30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27" y="1986273"/>
            <a:ext cx="2514818" cy="303302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CEB760-0D26-182E-F6CE-ABDAC1FD420C}"/>
              </a:ext>
            </a:extLst>
          </p:cNvPr>
          <p:cNvSpPr txBox="1"/>
          <p:nvPr/>
        </p:nvSpPr>
        <p:spPr>
          <a:xfrm>
            <a:off x="550863" y="6054037"/>
            <a:ext cx="7850891" cy="3122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bert-distilbert-sentence-classification-example.png (1349×400)</a:t>
            </a:r>
            <a:endParaRPr lang="de-DE" sz="1050" dirty="0"/>
          </a:p>
          <a:p>
            <a:r>
              <a:rPr lang="de-DE" sz="1050" dirty="0"/>
              <a:t>https://huggingface.co/docs/transformers/v4.46.0/en/model_doc/distilbert#transformers.DistilBertForSequenceClassification</a:t>
            </a:r>
          </a:p>
          <a:p>
            <a:endParaRPr lang="de-DE" sz="105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2FBFF39-6D50-5AA2-0FA0-22DB2A56CCE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1445" y="3502784"/>
            <a:ext cx="826418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90FC1CB-FF49-1567-BF02-3ECAF4C64C54}"/>
              </a:ext>
            </a:extLst>
          </p:cNvPr>
          <p:cNvSpPr/>
          <p:nvPr/>
        </p:nvSpPr>
        <p:spPr>
          <a:xfrm>
            <a:off x="4727862" y="2808697"/>
            <a:ext cx="1257301" cy="138817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dirty="0" err="1"/>
              <a:t>pre-classifier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67F2E26-EAF3-B0A5-F054-B32B5EE09E1D}"/>
              </a:ext>
            </a:extLst>
          </p:cNvPr>
          <p:cNvCxnSpPr>
            <a:cxnSpLocks/>
          </p:cNvCxnSpPr>
          <p:nvPr/>
        </p:nvCxnSpPr>
        <p:spPr>
          <a:xfrm flipV="1">
            <a:off x="5985162" y="3502783"/>
            <a:ext cx="826418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5024629-E420-9304-0F34-D78709BF36BC}"/>
              </a:ext>
            </a:extLst>
          </p:cNvPr>
          <p:cNvSpPr/>
          <p:nvPr/>
        </p:nvSpPr>
        <p:spPr>
          <a:xfrm>
            <a:off x="6811580" y="2808696"/>
            <a:ext cx="1257301" cy="138817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dirty="0"/>
              <a:t>Drop-out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5D004E0-48D6-C2BA-1241-488AB3E6122B}"/>
              </a:ext>
            </a:extLst>
          </p:cNvPr>
          <p:cNvSpPr/>
          <p:nvPr/>
        </p:nvSpPr>
        <p:spPr>
          <a:xfrm>
            <a:off x="8895298" y="1986273"/>
            <a:ext cx="2083718" cy="30330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spcBef>
                <a:spcPts val="600"/>
              </a:spcBef>
            </a:pPr>
            <a:r>
              <a:rPr lang="de-DE" sz="2400" dirty="0" err="1"/>
              <a:t>Classifier</a:t>
            </a:r>
            <a:endParaRPr lang="de-DE" sz="24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DA3BFA-B71F-99B4-A8EE-559E72E17827}"/>
              </a:ext>
            </a:extLst>
          </p:cNvPr>
          <p:cNvCxnSpPr>
            <a:cxnSpLocks/>
          </p:cNvCxnSpPr>
          <p:nvPr/>
        </p:nvCxnSpPr>
        <p:spPr>
          <a:xfrm flipV="1">
            <a:off x="8068881" y="3502783"/>
            <a:ext cx="826418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30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Fine-Tuning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700F2-84A1-3A9A-E727-95D966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769" y="28387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84F09-183F-2A27-CB78-8CC16C2F2DC4}"/>
              </a:ext>
            </a:extLst>
          </p:cNvPr>
          <p:cNvSpPr txBox="1"/>
          <p:nvPr/>
        </p:nvSpPr>
        <p:spPr>
          <a:xfrm>
            <a:off x="553137" y="1132826"/>
            <a:ext cx="11015133" cy="20469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1600" dirty="0"/>
          </a:p>
        </p:txBody>
      </p:sp>
      <p:pic>
        <p:nvPicPr>
          <p:cNvPr id="9" name="Picture 8" descr="A table with text on it&#10;&#10;Description automatically generated">
            <a:extLst>
              <a:ext uri="{FF2B5EF4-FFF2-40B4-BE49-F238E27FC236}">
                <a16:creationId xmlns:a16="http://schemas.microsoft.com/office/drawing/2014/main" id="{CDE46F8D-DA3C-E8B8-5427-4C4F45258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323"/>
          <a:stretch/>
        </p:blipFill>
        <p:spPr>
          <a:xfrm>
            <a:off x="4798457" y="2205583"/>
            <a:ext cx="6840406" cy="3627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6F5CAE-79FF-8A88-CD10-8B2BA2EDF76E}"/>
              </a:ext>
            </a:extLst>
          </p:cNvPr>
          <p:cNvSpPr txBox="1"/>
          <p:nvPr/>
        </p:nvSpPr>
        <p:spPr>
          <a:xfrm>
            <a:off x="473577" y="1110681"/>
            <a:ext cx="10842123" cy="30118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dirty="0"/>
              <a:t>  </a:t>
            </a:r>
          </a:p>
          <a:p>
            <a:pPr algn="l">
              <a:spcBef>
                <a:spcPts val="600"/>
              </a:spcBef>
            </a:pPr>
            <a:r>
              <a:rPr lang="en-US" sz="1600" dirty="0" err="1"/>
              <a:t>Anwendung</a:t>
            </a:r>
            <a:r>
              <a:rPr lang="en-US" sz="1600" dirty="0"/>
              <a:t> </a:t>
            </a:r>
            <a:r>
              <a:rPr lang="en-US" sz="1600" b="1" dirty="0"/>
              <a:t>Aktievierungsfunktion</a:t>
            </a:r>
            <a:r>
              <a:rPr lang="en-US" sz="1600" dirty="0"/>
              <a:t> hat </a:t>
            </a:r>
            <a:r>
              <a:rPr lang="en-US" sz="1600" b="1" dirty="0" err="1"/>
              <a:t>nicht</a:t>
            </a:r>
            <a:r>
              <a:rPr lang="en-US" dirty="0"/>
              <a:t> </a:t>
            </a:r>
            <a:r>
              <a:rPr lang="en-US" sz="1600" dirty="0"/>
              <a:t>die Leistung des Models verbessert ! </a:t>
            </a:r>
          </a:p>
          <a:p>
            <a:pPr algn="l">
              <a:spcBef>
                <a:spcPts val="600"/>
              </a:spcBef>
            </a:pPr>
            <a:endParaRPr lang="en-US" sz="1600" dirty="0"/>
          </a:p>
          <a:p>
            <a:r>
              <a:rPr lang="en-US" sz="1600" dirty="0"/>
              <a:t>  </a:t>
            </a:r>
            <a:r>
              <a:rPr lang="de-DE" sz="1400" b="1" dirty="0"/>
              <a:t>Mögliche Gründe:</a:t>
            </a:r>
          </a:p>
          <a:p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 Bei der Verwendung von </a:t>
            </a:r>
            <a:r>
              <a:rPr lang="de-DE" sz="1400" b="1" dirty="0"/>
              <a:t>Cross Entropy </a:t>
            </a:r>
            <a:r>
              <a:rPr lang="de-DE" sz="1400" dirty="0"/>
              <a:t>in der</a:t>
            </a:r>
          </a:p>
          <a:p>
            <a:r>
              <a:rPr lang="de-DE" sz="1400" dirty="0"/>
              <a:t>  Forward-Funktion wird bereits </a:t>
            </a:r>
            <a:r>
              <a:rPr lang="de-DE" sz="1400" b="1" dirty="0"/>
              <a:t>Softmax</a:t>
            </a:r>
            <a:r>
              <a:rPr lang="de-DE" sz="1400" dirty="0"/>
              <a:t> angewendet.</a:t>
            </a:r>
          </a:p>
          <a:p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 Bei der Inference wird </a:t>
            </a:r>
            <a:r>
              <a:rPr lang="de-DE" sz="1400" b="1" dirty="0"/>
              <a:t>torch.argmax </a:t>
            </a:r>
            <a:r>
              <a:rPr lang="de-DE" sz="1400" dirty="0"/>
              <a:t>verwendet, </a:t>
            </a:r>
          </a:p>
          <a:p>
            <a:r>
              <a:rPr lang="de-DE" sz="1400" dirty="0"/>
              <a:t>  um die Vorhersagen zu bestimmen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67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D2DFE4-25DC-E572-0312-B678083FA8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000" y="3609155"/>
            <a:ext cx="11088000" cy="2921820"/>
          </a:xfrm>
        </p:spPr>
        <p:txBody>
          <a:bodyPr vert="horz" lIns="0" tIns="0" rIns="0" bIns="0" rtlCol="0" anchor="t">
            <a:noAutofit/>
          </a:bodyPr>
          <a:lstStyle/>
          <a:p>
            <a:pPr marL="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5795"/>
            <a:ext cx="11088000" cy="792000"/>
          </a:xfrm>
        </p:spPr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22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Best Fold des Firmenname Modells und Straßenmodell Beispiele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ED344D4-30BB-96AE-D46C-45306CCC7582}"/>
              </a:ext>
            </a:extLst>
          </p:cNvPr>
          <p:cNvSpPr txBox="1">
            <a:spLocks/>
          </p:cNvSpPr>
          <p:nvPr/>
        </p:nvSpPr>
        <p:spPr bwMode="gray">
          <a:xfrm>
            <a:off x="678069" y="2838707"/>
            <a:ext cx="11040354" cy="3388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</p:txBody>
      </p:sp>
      <p:pic>
        <p:nvPicPr>
          <p:cNvPr id="7" name="Picture 17" descr="A blue and white paper with black text&#10;&#10;Description automatically generated">
            <a:extLst>
              <a:ext uri="{FF2B5EF4-FFF2-40B4-BE49-F238E27FC236}">
                <a16:creationId xmlns:a16="http://schemas.microsoft.com/office/drawing/2014/main" id="{19C44689-3A66-ED21-E436-A6A18D31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19" y="1540640"/>
            <a:ext cx="4392695" cy="4591124"/>
          </a:xfrm>
          <a:prstGeom prst="rect">
            <a:avLst/>
          </a:prstGeom>
        </p:spPr>
      </p:pic>
      <p:pic>
        <p:nvPicPr>
          <p:cNvPr id="8" name="Picture 10" descr="A screenshot of a computer">
            <a:extLst>
              <a:ext uri="{FF2B5EF4-FFF2-40B4-BE49-F238E27FC236}">
                <a16:creationId xmlns:a16="http://schemas.microsoft.com/office/drawing/2014/main" id="{86D1AD86-FDB1-548C-4D77-3121C6901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01"/>
          <a:stretch/>
        </p:blipFill>
        <p:spPr>
          <a:xfrm>
            <a:off x="576492" y="1293112"/>
            <a:ext cx="5116442" cy="5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8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D2DFE4-25DC-E572-0312-B678083FA8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000" y="2603317"/>
            <a:ext cx="11088000" cy="3927658"/>
          </a:xfrm>
        </p:spPr>
        <p:txBody>
          <a:bodyPr vert="horz" lIns="0" tIns="0" rIns="0" bIns="0" rtlCol="0" anchor="t">
            <a:noAutofit/>
          </a:bodyPr>
          <a:lstStyle/>
          <a:p>
            <a:pPr marL="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30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Feature </a:t>
            </a:r>
            <a:r>
              <a:rPr lang="de-DE" sz="3000" kern="1200" dirty="0" err="1">
                <a:solidFill>
                  <a:schemeClr val="tx2"/>
                </a:solidFill>
                <a:latin typeface="+mj-lt"/>
                <a:ea typeface="+mj-ea"/>
                <a:cs typeface="Arial"/>
              </a:rPr>
              <a:t>Extraction</a:t>
            </a:r>
            <a:r>
              <a:rPr lang="de-DE" sz="30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ED344D4-30BB-96AE-D46C-45306CCC7582}"/>
              </a:ext>
            </a:extLst>
          </p:cNvPr>
          <p:cNvSpPr txBox="1">
            <a:spLocks/>
          </p:cNvSpPr>
          <p:nvPr/>
        </p:nvSpPr>
        <p:spPr bwMode="gray">
          <a:xfrm>
            <a:off x="678069" y="2838707"/>
            <a:ext cx="11040354" cy="3388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700F2-84A1-3A9A-E727-95D966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769" y="28387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8CC8-5DAF-BAD6-B72A-796F774E9F39}"/>
              </a:ext>
            </a:extLst>
          </p:cNvPr>
          <p:cNvSpPr txBox="1"/>
          <p:nvPr/>
        </p:nvSpPr>
        <p:spPr>
          <a:xfrm>
            <a:off x="550863" y="1245797"/>
            <a:ext cx="11040353" cy="53183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endParaRPr lang="de-DE" sz="1600" dirty="0"/>
          </a:p>
          <a:p>
            <a:pPr algn="l">
              <a:spcBef>
                <a:spcPts val="600"/>
              </a:spcBef>
            </a:pPr>
            <a:r>
              <a:rPr lang="de-DE" sz="1600" dirty="0"/>
              <a:t>Vergleich von Mean-, Max- und CLS-Token-Pooling : </a:t>
            </a:r>
          </a:p>
        </p:txBody>
      </p:sp>
      <p:pic>
        <p:nvPicPr>
          <p:cNvPr id="10" name="Picture 9" descr="A table with numbers and text">
            <a:extLst>
              <a:ext uri="{FF2B5EF4-FFF2-40B4-BE49-F238E27FC236}">
                <a16:creationId xmlns:a16="http://schemas.microsoft.com/office/drawing/2014/main" id="{CFC1CF70-7273-B5FA-4D08-C632C05FA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17" y="2247630"/>
            <a:ext cx="8103165" cy="29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3F5E0-0E3B-4DF1-9AC4-BA1E0D40F0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000" y="1213825"/>
            <a:ext cx="11088000" cy="531134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b="0" dirty="0">
                <a:effectLst/>
                <a:latin typeface="Helvetica Neue"/>
              </a:rPr>
              <a:t>Problemstellung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dirty="0">
                <a:latin typeface="Helvetica Neue"/>
              </a:rPr>
              <a:t>Fragestellungen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dirty="0">
                <a:latin typeface="Helvetica Neue"/>
              </a:rPr>
              <a:t>DistilBERT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dirty="0">
                <a:latin typeface="Helvetica Neue"/>
              </a:rPr>
              <a:t>Implementierung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b="0" dirty="0">
                <a:effectLst/>
                <a:latin typeface="Helvetica Neue"/>
              </a:rPr>
              <a:t>Daten, </a:t>
            </a:r>
            <a:r>
              <a:rPr lang="de-DE" sz="1400" b="0" dirty="0" err="1">
                <a:effectLst/>
                <a:latin typeface="Helvetica Neue"/>
              </a:rPr>
              <a:t>Preprocesing</a:t>
            </a:r>
            <a:r>
              <a:rPr lang="de-DE" sz="1400" b="0" dirty="0">
                <a:effectLst/>
                <a:latin typeface="Helvetica Neue"/>
              </a:rPr>
              <a:t> &amp; </a:t>
            </a:r>
            <a:r>
              <a:rPr lang="de-DE" sz="1400" b="0" dirty="0" err="1">
                <a:effectLst/>
                <a:latin typeface="Helvetica Neue"/>
              </a:rPr>
              <a:t>Labeling</a:t>
            </a:r>
            <a:endParaRPr lang="de-DE" sz="1400" b="0" dirty="0">
              <a:effectLst/>
              <a:latin typeface="Helvetica Neue"/>
            </a:endParaRP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Helvetica Neue"/>
              </a:rPr>
              <a:t>Matching</a:t>
            </a:r>
            <a:r>
              <a:rPr lang="de-DE" sz="1400" dirty="0">
                <a:latin typeface="Helvetica Neue"/>
              </a:rPr>
              <a:t> Prozess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Helvetica Neue"/>
              </a:rPr>
              <a:t>Blocking Methode 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Helvetica Neue"/>
              </a:rPr>
              <a:t>Hausnummern-Algorithmus</a:t>
            </a:r>
            <a:endParaRPr lang="de-DE" sz="1400" b="0" dirty="0">
              <a:effectLst/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b="0" dirty="0">
                <a:effectLst/>
                <a:latin typeface="Helvetica Neue"/>
              </a:rPr>
              <a:t>Resultat 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b="0" dirty="0">
                <a:effectLst/>
                <a:latin typeface="Helvetica Neue"/>
              </a:rPr>
              <a:t>Fine-Tuning</a:t>
            </a:r>
            <a:r>
              <a:rPr lang="de-DE" sz="1400" dirty="0">
                <a:latin typeface="Helvetica Neue"/>
              </a:rPr>
              <a:t> vs. Feature </a:t>
            </a:r>
            <a:r>
              <a:rPr lang="de-DE" sz="1400" dirty="0" err="1">
                <a:latin typeface="Helvetica Neue"/>
              </a:rPr>
              <a:t>Extraction</a:t>
            </a:r>
            <a:endParaRPr lang="de-DE" sz="1400" dirty="0">
              <a:latin typeface="Helvetica Neue"/>
            </a:endParaRP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Helvetica Neue"/>
              </a:rPr>
              <a:t>Few-shots</a:t>
            </a:r>
            <a:r>
              <a:rPr lang="de-DE" sz="1400" dirty="0">
                <a:latin typeface="Helvetica Neue"/>
              </a:rPr>
              <a:t> vs. </a:t>
            </a:r>
            <a:r>
              <a:rPr lang="de-DE" sz="1400" dirty="0" err="1">
                <a:latin typeface="Helvetica Neue"/>
              </a:rPr>
              <a:t>Full</a:t>
            </a:r>
            <a:r>
              <a:rPr lang="de-DE" sz="1400" dirty="0">
                <a:latin typeface="Helvetica Neue"/>
              </a:rPr>
              <a:t> Training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Helvetica Neue"/>
              </a:rPr>
              <a:t>Einfluss der Blocking-Methode und des Hausnummern-Algorithmus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dirty="0">
                <a:effectLst/>
                <a:latin typeface="Helvetica Neue"/>
              </a:rPr>
              <a:t>Zusammenfassung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1600" b="0" dirty="0">
              <a:effectLst/>
              <a:latin typeface="Helvetica Neue"/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5FED20-8674-4E27-AB6A-CF4EBE6D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8734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D2DFE4-25DC-E572-0312-B678083FA8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000" y="2603317"/>
            <a:ext cx="11088000" cy="3927658"/>
          </a:xfrm>
        </p:spPr>
        <p:txBody>
          <a:bodyPr vert="horz" lIns="0" tIns="0" rIns="0" bIns="0" rtlCol="0" anchor="t">
            <a:noAutofit/>
          </a:bodyPr>
          <a:lstStyle/>
          <a:p>
            <a:pPr marL="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30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Fine-Tuning vs. Feature Extraction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ED344D4-30BB-96AE-D46C-45306CCC7582}"/>
              </a:ext>
            </a:extLst>
          </p:cNvPr>
          <p:cNvSpPr txBox="1">
            <a:spLocks/>
          </p:cNvSpPr>
          <p:nvPr/>
        </p:nvSpPr>
        <p:spPr bwMode="gray">
          <a:xfrm>
            <a:off x="678069" y="2838707"/>
            <a:ext cx="11040354" cy="3388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700F2-84A1-3A9A-E727-95D966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769" y="28387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8CC8-5DAF-BAD6-B72A-796F774E9F39}"/>
              </a:ext>
            </a:extLst>
          </p:cNvPr>
          <p:cNvSpPr txBox="1"/>
          <p:nvPr/>
        </p:nvSpPr>
        <p:spPr>
          <a:xfrm>
            <a:off x="550863" y="1103369"/>
            <a:ext cx="11040353" cy="53183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1600" dirty="0"/>
          </a:p>
          <a:p>
            <a:r>
              <a:rPr lang="de-DE" sz="1600" dirty="0"/>
              <a:t>4-Fold Cross Validation : </a:t>
            </a:r>
          </a:p>
          <a:p>
            <a:endParaRPr lang="de-DE" sz="1600" dirty="0"/>
          </a:p>
          <a:p>
            <a:r>
              <a:rPr lang="de-DE" sz="1600" dirty="0"/>
              <a:t>Vergleich des </a:t>
            </a:r>
            <a:r>
              <a:rPr lang="de-DE" sz="1600" u="sng" dirty="0"/>
              <a:t>Beste Folds </a:t>
            </a:r>
            <a:r>
              <a:rPr lang="de-DE" sz="1600" dirty="0"/>
              <a:t>des Fine-Tuning </a:t>
            </a:r>
          </a:p>
          <a:p>
            <a:r>
              <a:rPr lang="de-DE" sz="1600" dirty="0"/>
              <a:t>und Feature Extraction</a:t>
            </a:r>
          </a:p>
          <a:p>
            <a:endParaRPr lang="de-DE" sz="1600" dirty="0"/>
          </a:p>
          <a:p>
            <a:r>
              <a:rPr lang="de-DE" sz="1600" dirty="0"/>
              <a:t>Kriterien: </a:t>
            </a:r>
            <a:r>
              <a:rPr lang="de-DE" sz="1600" b="1" dirty="0"/>
              <a:t>Genauigkeit und Zeitaufwand</a:t>
            </a:r>
          </a:p>
          <a:p>
            <a:endParaRPr lang="de-DE" sz="1600" dirty="0"/>
          </a:p>
          <a:p>
            <a:r>
              <a:rPr lang="de-DE" sz="1600" dirty="0"/>
              <a:t>Entscheidung -&gt; </a:t>
            </a:r>
            <a:r>
              <a:rPr lang="de-DE" sz="1600" b="1" dirty="0"/>
              <a:t>Fine-Tuning</a:t>
            </a:r>
            <a:r>
              <a:rPr lang="de-DE" sz="1600" dirty="0"/>
              <a:t> </a:t>
            </a:r>
          </a:p>
          <a:p>
            <a:r>
              <a:rPr lang="de-DE" sz="1600" dirty="0"/>
              <a:t>Aufgrund besserer Leistung</a:t>
            </a:r>
          </a:p>
          <a:p>
            <a:endParaRPr lang="de-DE" sz="1600" dirty="0"/>
          </a:p>
          <a:p>
            <a:endParaRPr lang="de-DE" sz="1600" b="1" dirty="0"/>
          </a:p>
          <a:p>
            <a:r>
              <a:rPr lang="de-DE" sz="1600" b="1" dirty="0"/>
              <a:t>Feature Extraction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Weniger Genauigkeit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Kürzere Laufzeit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Gute Alternative ohne GPU</a:t>
            </a:r>
          </a:p>
        </p:txBody>
      </p:sp>
      <p:pic>
        <p:nvPicPr>
          <p:cNvPr id="10" name="Grafik 9" descr="Ein Bild, das Text, Screenshot, Schrift, Zahl enthält.">
            <a:extLst>
              <a:ext uri="{FF2B5EF4-FFF2-40B4-BE49-F238E27FC236}">
                <a16:creationId xmlns:a16="http://schemas.microsoft.com/office/drawing/2014/main" id="{CF63163D-F5B9-6B65-A9FE-54C7A580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20" y="1813335"/>
            <a:ext cx="6393080" cy="3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2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D2DFE4-25DC-E572-0312-B678083FA8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000" y="2603317"/>
            <a:ext cx="11088000" cy="3927658"/>
          </a:xfrm>
        </p:spPr>
        <p:txBody>
          <a:bodyPr vert="horz" lIns="0" tIns="0" rIns="0" bIns="0" rtlCol="0" anchor="t">
            <a:noAutofit/>
          </a:bodyPr>
          <a:lstStyle/>
          <a:p>
            <a:pPr marL="0" lvl="1" indent="0"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  <a:p>
            <a:pPr marL="0" lvl="1" indent="0">
              <a:buNone/>
            </a:pPr>
            <a:endParaRPr lang="de-DE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30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Few-shots vs. Full Training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ED344D4-30BB-96AE-D46C-45306CCC7582}"/>
              </a:ext>
            </a:extLst>
          </p:cNvPr>
          <p:cNvSpPr txBox="1">
            <a:spLocks/>
          </p:cNvSpPr>
          <p:nvPr/>
        </p:nvSpPr>
        <p:spPr bwMode="gray">
          <a:xfrm>
            <a:off x="678069" y="2838707"/>
            <a:ext cx="11040354" cy="3388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700F2-84A1-3A9A-E727-95D966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769" y="28387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8CC8-5DAF-BAD6-B72A-796F774E9F39}"/>
              </a:ext>
            </a:extLst>
          </p:cNvPr>
          <p:cNvSpPr txBox="1"/>
          <p:nvPr/>
        </p:nvSpPr>
        <p:spPr>
          <a:xfrm>
            <a:off x="598510" y="1152045"/>
            <a:ext cx="11040353" cy="53183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LID4096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Auswahl von 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10 %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gelabelten Trainingsdatensatzes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 Beispiele für Straßenmodell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500 Beispiele für Firmenmodell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Datensätze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LID4096" sz="16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Evaluierung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auf 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Testdatensätzen</a:t>
            </a:r>
            <a:endParaRPr kumimoji="0" lang="de-DE" altLang="LID4096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Trotz kleinerer Trainingsdatensätze:</a:t>
            </a:r>
            <a:endParaRPr kumimoji="0" lang="de-DE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sz="1600" dirty="0">
                <a:latin typeface="Arial" panose="020B0604020202020204" pitchFamily="34" charset="0"/>
              </a:rPr>
              <a:t>          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Modelle lieferten relativ gute Genauigkeit</a:t>
            </a:r>
            <a:r>
              <a:rPr kumimoji="0" lang="en-US" altLang="LID4096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graph of performance indicators&#10;&#10;Description automatically generated with medium confidence">
            <a:extLst>
              <a:ext uri="{FF2B5EF4-FFF2-40B4-BE49-F238E27FC236}">
                <a16:creationId xmlns:a16="http://schemas.microsoft.com/office/drawing/2014/main" id="{72EDEEC6-9EC7-FA5F-74C8-1B9B75BD2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45" y="1661444"/>
            <a:ext cx="4780863" cy="3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6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2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Einfluss der Blocking-Methode und des Hausnummern-Algorithmus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ED344D4-30BB-96AE-D46C-45306CCC7582}"/>
              </a:ext>
            </a:extLst>
          </p:cNvPr>
          <p:cNvSpPr txBox="1">
            <a:spLocks/>
          </p:cNvSpPr>
          <p:nvPr/>
        </p:nvSpPr>
        <p:spPr bwMode="gray">
          <a:xfrm>
            <a:off x="678069" y="2838707"/>
            <a:ext cx="11040354" cy="3388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700F2-84A1-3A9A-E727-95D966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769" y="28387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9C9179C-23A6-841C-FCFC-49EC34823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57" y="3235450"/>
            <a:ext cx="5915112" cy="314384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AB59AB-B790-3750-7371-F8C12BB073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93112"/>
            <a:ext cx="11088000" cy="3943906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Anzahl der Vergleiche: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</a:rPr>
              <a:t>Ohne Blocking-Methode: etwa </a:t>
            </a:r>
            <a:r>
              <a:rPr lang="de-DE" sz="1600" b="1" dirty="0">
                <a:latin typeface="Arial" panose="020B0604020202020204" pitchFamily="34" charset="0"/>
              </a:rPr>
              <a:t>28 Milliarden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</a:rPr>
              <a:t>Mit Blocking-Methode: etwa </a:t>
            </a:r>
            <a:r>
              <a:rPr lang="de-DE" sz="1600" b="1" dirty="0">
                <a:latin typeface="Arial" panose="020B0604020202020204" pitchFamily="34" charset="0"/>
              </a:rPr>
              <a:t>1,2 Millionen </a:t>
            </a:r>
            <a:r>
              <a:rPr lang="de-DE" sz="1600" dirty="0">
                <a:latin typeface="Arial" panose="020B0604020202020204" pitchFamily="34" charset="0"/>
              </a:rPr>
              <a:t>in ca. </a:t>
            </a:r>
            <a:r>
              <a:rPr lang="de-DE" sz="1600" b="1" dirty="0">
                <a:latin typeface="Arial" panose="020B0604020202020204" pitchFamily="34" charset="0"/>
              </a:rPr>
              <a:t>2 Minuten</a:t>
            </a:r>
          </a:p>
          <a:p>
            <a:pPr marL="216000" lvl="2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</a:rPr>
              <a:t>Nach Anwendung des </a:t>
            </a:r>
            <a:r>
              <a:rPr lang="de-DE" sz="1600" b="1" dirty="0">
                <a:latin typeface="Arial" panose="020B0604020202020204" pitchFamily="34" charset="0"/>
              </a:rPr>
              <a:t>Hausnummern-Algorithmus</a:t>
            </a:r>
            <a:r>
              <a:rPr lang="de-DE" sz="1600" dirty="0">
                <a:latin typeface="Arial" panose="020B0604020202020204" pitchFamily="34" charset="0"/>
              </a:rPr>
              <a:t> reduziert sich die Anzahl der Vergleiche weiter: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</a:rPr>
              <a:t>Etwa </a:t>
            </a:r>
            <a:r>
              <a:rPr lang="de-DE" sz="1600" b="1" dirty="0">
                <a:latin typeface="Arial" panose="020B0604020202020204" pitchFamily="34" charset="0"/>
              </a:rPr>
              <a:t>40.000</a:t>
            </a:r>
            <a:r>
              <a:rPr lang="de-DE" sz="1600" dirty="0">
                <a:latin typeface="Arial" panose="020B0604020202020204" pitchFamily="34" charset="0"/>
              </a:rPr>
              <a:t> in ca. </a:t>
            </a:r>
            <a:r>
              <a:rPr lang="de-DE" sz="1600" b="1" dirty="0">
                <a:latin typeface="Arial" panose="020B0604020202020204" pitchFamily="34" charset="0"/>
              </a:rPr>
              <a:t>1 Minute</a:t>
            </a:r>
          </a:p>
          <a:p>
            <a:endParaRPr lang="de-DE" sz="1600" dirty="0">
              <a:latin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</a:rPr>
              <a:t>Das bedeutet, dass die möglichen 28 Milliarden</a:t>
            </a:r>
          </a:p>
          <a:p>
            <a:r>
              <a:rPr lang="de-DE" sz="1600" dirty="0">
                <a:latin typeface="Arial" panose="020B0604020202020204" pitchFamily="34" charset="0"/>
              </a:rPr>
              <a:t>Vergleiche innerhalb von nur </a:t>
            </a:r>
            <a:r>
              <a:rPr lang="de-DE" sz="1600" b="1" dirty="0">
                <a:latin typeface="Arial" panose="020B0604020202020204" pitchFamily="34" charset="0"/>
              </a:rPr>
              <a:t>ca. 3 Minuten </a:t>
            </a:r>
            <a:r>
              <a:rPr lang="de-DE" sz="1600" dirty="0">
                <a:latin typeface="Arial" panose="020B0604020202020204" pitchFamily="34" charset="0"/>
              </a:rPr>
              <a:t>auf</a:t>
            </a:r>
          </a:p>
          <a:p>
            <a:r>
              <a:rPr lang="de-DE" sz="1600" dirty="0">
                <a:latin typeface="Arial" panose="020B0604020202020204" pitchFamily="34" charset="0"/>
              </a:rPr>
              <a:t>lediglich 40.000 reduziert wurden.</a:t>
            </a:r>
          </a:p>
        </p:txBody>
      </p:sp>
    </p:spTree>
    <p:extLst>
      <p:ext uri="{BB962C8B-B14F-4D97-AF65-F5344CB8AC3E}">
        <p14:creationId xmlns:p14="http://schemas.microsoft.com/office/powerpoint/2010/main" val="12901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D2DFE4-25DC-E572-0312-B678083FA8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82725"/>
            <a:ext cx="11088000" cy="506585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b="1" dirty="0"/>
              <a:t>Ergebnisse : 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C363A"/>
                </a:solidFill>
                <a:effectLst/>
                <a:latin typeface="Calibri" panose="020F0502020204030204" pitchFamily="34" charset="0"/>
              </a:rPr>
              <a:t>Fine </a:t>
            </a:r>
            <a:r>
              <a:rPr lang="de-DE" b="1" dirty="0">
                <a:solidFill>
                  <a:srgbClr val="2C363A"/>
                </a:solidFill>
                <a:latin typeface="Calibri" panose="020F0502020204030204" pitchFamily="34" charset="0"/>
              </a:rPr>
              <a:t>Tuning </a:t>
            </a:r>
            <a:r>
              <a:rPr lang="de-DE" dirty="0">
                <a:solidFill>
                  <a:srgbClr val="2C363A"/>
                </a:solidFill>
                <a:latin typeface="Calibri" panose="020F0502020204030204" pitchFamily="34" charset="0"/>
              </a:rPr>
              <a:t>lieferte eine </a:t>
            </a:r>
            <a:r>
              <a:rPr lang="de-DE" b="1" dirty="0">
                <a:solidFill>
                  <a:srgbClr val="2C363A"/>
                </a:solidFill>
                <a:latin typeface="Calibri" panose="020F0502020204030204" pitchFamily="34" charset="0"/>
              </a:rPr>
              <a:t>höhere Genauigkeit  </a:t>
            </a:r>
            <a:r>
              <a:rPr lang="de-DE" dirty="0">
                <a:solidFill>
                  <a:srgbClr val="2C363A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    </a:t>
            </a:r>
            <a:r>
              <a:rPr lang="de-DE" dirty="0">
                <a:solidFill>
                  <a:srgbClr val="2C363A"/>
                </a:solidFill>
                <a:latin typeface="Calibri" panose="020F0502020204030204" pitchFamily="34" charset="0"/>
              </a:rPr>
              <a:t>Straßenmodell : </a:t>
            </a:r>
            <a:r>
              <a:rPr lang="de-DE" b="1" dirty="0">
                <a:solidFill>
                  <a:srgbClr val="2C363A"/>
                </a:solidFill>
                <a:latin typeface="Calibri" panose="020F0502020204030204" pitchFamily="34" charset="0"/>
              </a:rPr>
              <a:t>98,77 % ,      </a:t>
            </a:r>
            <a:r>
              <a:rPr lang="de-DE" dirty="0">
                <a:solidFill>
                  <a:srgbClr val="2C363A"/>
                </a:solidFill>
                <a:latin typeface="Calibri" panose="020F0502020204030204" pitchFamily="34" charset="0"/>
              </a:rPr>
              <a:t>Firmennamen Modell </a:t>
            </a:r>
            <a:r>
              <a:rPr lang="de-DE" b="1" dirty="0">
                <a:solidFill>
                  <a:srgbClr val="2C363A"/>
                </a:solidFill>
                <a:latin typeface="Calibri" panose="020F0502020204030204" pitchFamily="34" charset="0"/>
              </a:rPr>
              <a:t>: 99,24 %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2C363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Feature Extraction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trotz einer geringeren Genauigkeit, benötigte</a:t>
            </a:r>
            <a:r>
              <a:rPr lang="de-DE" dirty="0"/>
              <a:t>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weniger Trainingzeit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und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Rechnenaufwand</a:t>
            </a:r>
          </a:p>
          <a:p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u="sng" dirty="0">
                <a:latin typeface="Calibri" panose="020F0502020204030204" pitchFamily="34" charset="0"/>
                <a:cs typeface="Times New Roman" panose="02020603050405020304" pitchFamily="18" charset="0"/>
              </a:rPr>
              <a:t>(soger ohne GPU möglich)</a:t>
            </a:r>
          </a:p>
          <a:p>
            <a:endParaRPr lang="de-DE" b="1" i="0" u="sng" dirty="0">
              <a:solidFill>
                <a:srgbClr val="2C363A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Mean-pooling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  bei Feature Extraction hat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bessere Leistung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als andere Pooling-Methoden</a:t>
            </a:r>
          </a:p>
          <a:p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Few-Shots Training </a:t>
            </a:r>
            <a:r>
              <a:rPr lang="de-DE" dirty="0"/>
              <a:t>(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nur 10 % der Trainingsdaten) schäwechere Leistung aber immer noch akzeptabel</a:t>
            </a:r>
          </a:p>
          <a:p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Drastische Reduzierung der </a:t>
            </a:r>
            <a:r>
              <a:rPr lang="de-DE" u="sng" dirty="0">
                <a:latin typeface="Calibri" panose="020F0502020204030204" pitchFamily="34" charset="0"/>
                <a:cs typeface="Times New Roman" panose="02020603050405020304" pitchFamily="18" charset="0"/>
              </a:rPr>
              <a:t>Anzahl der Vergleiche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durch Anwendung der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Blocking Methode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und des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Hausnummern-Algorithmus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 -&gt; von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28 Milliarden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auf etwa. </a:t>
            </a:r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40.000</a:t>
            </a:r>
          </a:p>
          <a:p>
            <a:pPr lvl="1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D0D0D"/>
              </a:solidFill>
              <a:cs typeface="Arial"/>
            </a:endParaRPr>
          </a:p>
          <a:p>
            <a:pPr lvl="1"/>
            <a:endParaRPr lang="de-DE" b="1" dirty="0">
              <a:solidFill>
                <a:srgbClr val="0D0D0D"/>
              </a:solidFill>
              <a:cs typeface="Arial"/>
            </a:endParaRPr>
          </a:p>
          <a:p>
            <a:pPr lvl="1"/>
            <a:endParaRPr lang="de-DE" dirty="0">
              <a:cs typeface="Arial"/>
            </a:endParaRPr>
          </a:p>
          <a:p>
            <a:pPr lvl="1"/>
            <a:endParaRPr lang="de-DE" dirty="0">
              <a:cs typeface="Arial"/>
            </a:endParaRPr>
          </a:p>
          <a:p>
            <a:pPr lvl="1"/>
            <a:endParaRPr lang="de-DE" dirty="0">
              <a:cs typeface="Arial"/>
            </a:endParaRPr>
          </a:p>
          <a:p>
            <a:pPr lvl="1"/>
            <a:endParaRPr lang="de-DE" dirty="0">
              <a:cs typeface="Arial"/>
            </a:endParaRPr>
          </a:p>
          <a:p>
            <a:pPr lvl="1"/>
            <a:endParaRPr lang="de-DE" dirty="0">
              <a:cs typeface="Arial"/>
            </a:endParaRPr>
          </a:p>
          <a:p>
            <a:pPr lvl="1"/>
            <a:endParaRPr lang="de-DE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4EC01F-50A9-8476-532A-23FF15E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5900" lvl="1" algn="l" rtl="0">
              <a:lnSpc>
                <a:spcPct val="90000"/>
              </a:lnSpc>
              <a:spcBef>
                <a:spcPct val="0"/>
              </a:spcBef>
            </a:pPr>
            <a:r>
              <a:rPr lang="de-DE" sz="3000" kern="1200" dirty="0">
                <a:solidFill>
                  <a:schemeClr val="tx2"/>
                </a:solidFill>
                <a:latin typeface="+mj-lt"/>
                <a:ea typeface="+mj-ea"/>
                <a:cs typeface="Arial"/>
              </a:rPr>
              <a:t>Zusammenfassung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09F02-A167-4821-8DC9-7E7463846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F782B-6E5D-CCC5-8CC6-24FB4B0BAF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ED344D4-30BB-96AE-D46C-45306CCC7582}"/>
              </a:ext>
            </a:extLst>
          </p:cNvPr>
          <p:cNvSpPr txBox="1">
            <a:spLocks/>
          </p:cNvSpPr>
          <p:nvPr/>
        </p:nvSpPr>
        <p:spPr bwMode="gray">
          <a:xfrm>
            <a:off x="678069" y="2838707"/>
            <a:ext cx="11040354" cy="3388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b="1" dirty="0">
              <a:solidFill>
                <a:srgbClr val="0D0D0D"/>
              </a:solidFill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de-DE" dirty="0"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700F2-84A1-3A9A-E727-95D966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769" y="28387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57EC4D8-723F-46C6-8B59-408756C48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93F950-0BE5-467B-AC29-F51E91778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Danke für Ihre Aufmerksamkeit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E7B38D-D827-4D4E-9D90-4DB9383E2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cs typeface="Arial"/>
              </a:rPr>
              <a:t>W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4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740" y="1103798"/>
            <a:ext cx="11257123" cy="521979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de-DE" sz="2100" dirty="0">
                <a:cs typeface="Arial"/>
              </a:rPr>
              <a:t>Firmenstammdaten werden in Quellsystemen der Firma händisch eingetragen und haben dadurch unterschiedliche Darstellungen inkl. Tippfehler</a:t>
            </a:r>
          </a:p>
          <a:p>
            <a:r>
              <a:rPr lang="de-DE" sz="2100" dirty="0">
                <a:cs typeface="Arial"/>
              </a:rPr>
              <a:t>Beispiele:</a:t>
            </a:r>
            <a:endParaRPr lang="de-DE" sz="2100" dirty="0"/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r>
              <a:rPr lang="de-DE" dirty="0"/>
              <a:t>Problemstellung &amp; Ziel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9E1455F6-18DE-9DE8-7A29-5F2EC2DAF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359908"/>
              </p:ext>
            </p:extLst>
          </p:nvPr>
        </p:nvGraphicFramePr>
        <p:xfrm>
          <a:off x="1992629" y="2470754"/>
          <a:ext cx="6489129" cy="17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41">
                  <a:extLst>
                    <a:ext uri="{9D8B030D-6E8A-4147-A177-3AD203B41FA5}">
                      <a16:colId xmlns:a16="http://schemas.microsoft.com/office/drawing/2014/main" val="2890718646"/>
                    </a:ext>
                  </a:extLst>
                </a:gridCol>
                <a:gridCol w="1220323">
                  <a:extLst>
                    <a:ext uri="{9D8B030D-6E8A-4147-A177-3AD203B41FA5}">
                      <a16:colId xmlns:a16="http://schemas.microsoft.com/office/drawing/2014/main" val="2864676340"/>
                    </a:ext>
                  </a:extLst>
                </a:gridCol>
                <a:gridCol w="1194912">
                  <a:extLst>
                    <a:ext uri="{9D8B030D-6E8A-4147-A177-3AD203B41FA5}">
                      <a16:colId xmlns:a16="http://schemas.microsoft.com/office/drawing/2014/main" val="2761935803"/>
                    </a:ext>
                  </a:extLst>
                </a:gridCol>
                <a:gridCol w="1491393">
                  <a:extLst>
                    <a:ext uri="{9D8B030D-6E8A-4147-A177-3AD203B41FA5}">
                      <a16:colId xmlns:a16="http://schemas.microsoft.com/office/drawing/2014/main" val="1168049736"/>
                    </a:ext>
                  </a:extLst>
                </a:gridCol>
                <a:gridCol w="709760">
                  <a:extLst>
                    <a:ext uri="{9D8B030D-6E8A-4147-A177-3AD203B41FA5}">
                      <a16:colId xmlns:a16="http://schemas.microsoft.com/office/drawing/2014/main" val="366635844"/>
                    </a:ext>
                  </a:extLst>
                </a:gridCol>
              </a:tblGrid>
              <a:tr h="407975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Companyname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Postalcode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Hsnr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28696"/>
                  </a:ext>
                </a:extLst>
              </a:tr>
              <a:tr h="57911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1&amp;1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Versatel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>
                          <a:solidFill>
                            <a:srgbClr val="00B050"/>
                          </a:solidFill>
                        </a:rPr>
                        <a:t>GmbH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40468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Düsseldorf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Weinheimer</a:t>
                      </a:r>
                      <a:r>
                        <a:rPr lang="de-DE" sz="14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00B050"/>
                          </a:solidFill>
                        </a:rPr>
                        <a:t>Str</a:t>
                      </a:r>
                      <a:endParaRPr lang="de-D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26358"/>
                  </a:ext>
                </a:extLst>
              </a:tr>
              <a:tr h="579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1&amp;1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Versatel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40468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Düsseldorf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Weinheimer </a:t>
                      </a:r>
                      <a:r>
                        <a:rPr lang="de-DE" sz="1400" dirty="0" err="1">
                          <a:solidFill>
                            <a:srgbClr val="00B050"/>
                          </a:solidFill>
                        </a:rPr>
                        <a:t>Strasse</a:t>
                      </a:r>
                      <a:endParaRPr lang="de-DE" sz="1400" dirty="0">
                        <a:solidFill>
                          <a:srgbClr val="00B050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90-91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17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CA5F09A-CFE1-8FB0-9413-689B24FC2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846212"/>
              </p:ext>
            </p:extLst>
          </p:nvPr>
        </p:nvGraphicFramePr>
        <p:xfrm>
          <a:off x="5051631" y="4387246"/>
          <a:ext cx="6587232" cy="183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029">
                  <a:extLst>
                    <a:ext uri="{9D8B030D-6E8A-4147-A177-3AD203B41FA5}">
                      <a16:colId xmlns:a16="http://schemas.microsoft.com/office/drawing/2014/main" val="2890718646"/>
                    </a:ext>
                  </a:extLst>
                </a:gridCol>
                <a:gridCol w="1325774">
                  <a:extLst>
                    <a:ext uri="{9D8B030D-6E8A-4147-A177-3AD203B41FA5}">
                      <a16:colId xmlns:a16="http://schemas.microsoft.com/office/drawing/2014/main" val="2864676340"/>
                    </a:ext>
                  </a:extLst>
                </a:gridCol>
                <a:gridCol w="1325774">
                  <a:extLst>
                    <a:ext uri="{9D8B030D-6E8A-4147-A177-3AD203B41FA5}">
                      <a16:colId xmlns:a16="http://schemas.microsoft.com/office/drawing/2014/main" val="2761935803"/>
                    </a:ext>
                  </a:extLst>
                </a:gridCol>
                <a:gridCol w="1181835">
                  <a:extLst>
                    <a:ext uri="{9D8B030D-6E8A-4147-A177-3AD203B41FA5}">
                      <a16:colId xmlns:a16="http://schemas.microsoft.com/office/drawing/2014/main" val="1168049736"/>
                    </a:ext>
                  </a:extLst>
                </a:gridCol>
                <a:gridCol w="647820">
                  <a:extLst>
                    <a:ext uri="{9D8B030D-6E8A-4147-A177-3AD203B41FA5}">
                      <a16:colId xmlns:a16="http://schemas.microsoft.com/office/drawing/2014/main" val="366635844"/>
                    </a:ext>
                  </a:extLst>
                </a:gridCol>
              </a:tblGrid>
              <a:tr h="526767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Companyname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Postalcode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Hsnr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28696"/>
                  </a:ext>
                </a:extLst>
              </a:tr>
              <a:tr h="57911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1&amp;1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Versatel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Gesellschaft mit beschränkter Haftung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40468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Düsseldorf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Weinheimer </a:t>
                      </a:r>
                      <a:r>
                        <a:rPr lang="de-DE" sz="1400" dirty="0">
                          <a:solidFill>
                            <a:srgbClr val="00B050"/>
                          </a:solidFill>
                        </a:rPr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26358"/>
                  </a:ext>
                </a:extLst>
              </a:tr>
              <a:tr h="579115">
                <a:tc>
                  <a:txBody>
                    <a:bodyPr/>
                    <a:lstStyle/>
                    <a:p>
                      <a:r>
                        <a:rPr lang="de-DE" sz="1400" dirty="0"/>
                        <a:t>Maxmuster </a:t>
                      </a:r>
                      <a:r>
                        <a:rPr lang="de-DE" sz="1400" dirty="0">
                          <a:solidFill>
                            <a:srgbClr val="C80014"/>
                          </a:solidFill>
                        </a:rPr>
                        <a:t>GmbH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40468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Düsseldorf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Richter </a:t>
                      </a:r>
                      <a:r>
                        <a:rPr lang="de-DE" sz="1400" dirty="0" err="1">
                          <a:solidFill>
                            <a:srgbClr val="C80014"/>
                          </a:solidFill>
                        </a:rPr>
                        <a:t>Str</a:t>
                      </a:r>
                      <a:endParaRPr lang="de-DE" sz="1400" dirty="0">
                        <a:solidFill>
                          <a:srgbClr val="C80014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171"/>
                  </a:ext>
                </a:extLst>
              </a:tr>
            </a:tbl>
          </a:graphicData>
        </a:graphic>
      </p:graphicFrame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D86369C-E896-4E8E-91CE-042DD501ABB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2633" y="3226415"/>
            <a:ext cx="3058998" cy="2079532"/>
          </a:xfrm>
          <a:prstGeom prst="bentConnector3">
            <a:avLst>
              <a:gd name="adj1" fmla="val -1036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923874E-AD2D-21AF-E0B0-10649472D69F}"/>
              </a:ext>
            </a:extLst>
          </p:cNvPr>
          <p:cNvSpPr txBox="1"/>
          <p:nvPr/>
        </p:nvSpPr>
        <p:spPr>
          <a:xfrm>
            <a:off x="2733337" y="4929557"/>
            <a:ext cx="719632" cy="3994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dirty="0"/>
              <a:t>Match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B27A78D-448C-4761-F3BB-68C55A3D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71" y="4918248"/>
            <a:ext cx="321080" cy="307112"/>
          </a:xfrm>
          <a:prstGeom prst="rect">
            <a:avLst/>
          </a:prstGeom>
        </p:spPr>
      </p:pic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9D220E7-96AA-6708-3DDF-22F68B929A5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2629" y="3799646"/>
            <a:ext cx="3059002" cy="1506301"/>
          </a:xfrm>
          <a:prstGeom prst="bentConnector3">
            <a:avLst>
              <a:gd name="adj1" fmla="val -1036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118821"/>
            <a:ext cx="11629225" cy="5074616"/>
          </a:xfrm>
        </p:spPr>
        <p:txBody>
          <a:bodyPr vert="horz" lIns="0" tIns="0" rIns="0" bIns="0" rtlCol="0" anchor="t">
            <a:noAutofit/>
          </a:bodyPr>
          <a:lstStyle/>
          <a:p>
            <a:endParaRPr lang="de-DE" b="1" dirty="0"/>
          </a:p>
          <a:p>
            <a:r>
              <a:rPr lang="de-DE" b="1" dirty="0"/>
              <a:t>Fine-Tuning vs Feature Extraction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Unterschiede in Genauigkeit, Rechenaufwand und Zeitaufwand</a:t>
            </a:r>
          </a:p>
          <a:p>
            <a:endParaRPr lang="de-DE" dirty="0"/>
          </a:p>
          <a:p>
            <a:r>
              <a:rPr lang="de-DE" b="1" dirty="0"/>
              <a:t>Aktivierungsfunktion im Modell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Ist der Einsatz hilfreich?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 oder nach dem Klassifikator anwenden oder darauf verzichten?</a:t>
            </a:r>
          </a:p>
          <a:p>
            <a:endParaRPr lang="de-DE" dirty="0"/>
          </a:p>
          <a:p>
            <a:r>
              <a:rPr lang="de-DE" b="1" dirty="0"/>
              <a:t>Pooling-Methoden bei Feature Extraction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Vergleich: CLS-Token Pooling, Mean Pooling, Max Pooling</a:t>
            </a:r>
          </a:p>
          <a:p>
            <a:endParaRPr lang="de-DE" dirty="0"/>
          </a:p>
          <a:p>
            <a:r>
              <a:rPr lang="de-DE" b="1" dirty="0"/>
              <a:t>Few-Shot Learning vs Full-Training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Einfluss der Datensatzgröße auf die Modellleistung</a:t>
            </a:r>
          </a:p>
          <a:p>
            <a:endParaRPr lang="de-DE" dirty="0"/>
          </a:p>
          <a:p>
            <a:endParaRPr lang="de-DE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r>
              <a:rPr lang="de-DE" dirty="0"/>
              <a:t>Bachelorarbeit Fragestellungen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2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364B572-A5E8-B5DE-A9BA-6109CDCA80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893931"/>
            <a:ext cx="4982190" cy="2904864"/>
          </a:xfrm>
        </p:spPr>
        <p:txBody>
          <a:bodyPr/>
          <a:lstStyle/>
          <a:p>
            <a:endParaRPr lang="de-DE" b="1" dirty="0">
              <a:solidFill>
                <a:srgbClr val="0D0D0D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D0D0D"/>
                </a:solidFill>
                <a:effectLst/>
                <a:latin typeface="ui-sans-serif"/>
              </a:rPr>
              <a:t>komprimierte Version von </a:t>
            </a:r>
            <a:r>
              <a:rPr lang="de-DE" dirty="0">
                <a:solidFill>
                  <a:srgbClr val="0D0D0D"/>
                </a:solidFill>
                <a:latin typeface="ui-sans-serif"/>
              </a:rPr>
              <a:t>BERT </a:t>
            </a:r>
          </a:p>
          <a:p>
            <a:r>
              <a:rPr lang="de-DE" dirty="0">
                <a:solidFill>
                  <a:srgbClr val="0D0D0D"/>
                </a:solidFill>
                <a:latin typeface="ui-sans-serif"/>
              </a:rPr>
              <a:t>     </a:t>
            </a:r>
            <a:r>
              <a:rPr lang="de-DE" b="1" dirty="0">
                <a:solidFill>
                  <a:srgbClr val="0D0D0D"/>
                </a:solidFill>
                <a:latin typeface="ui-sans-serif"/>
              </a:rPr>
              <a:t>(</a:t>
            </a:r>
            <a:r>
              <a:rPr lang="de-DE" altLang="de-DE" b="1" dirty="0">
                <a:solidFill>
                  <a:srgbClr val="0D0D0D"/>
                </a:solidFill>
                <a:latin typeface="ui-sans-serif"/>
              </a:rPr>
              <a:t>12 Schichten -&gt; 6 Schichten)</a:t>
            </a:r>
            <a:endParaRPr lang="de-DE" b="1" dirty="0">
              <a:solidFill>
                <a:srgbClr val="0D0D0D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D0D0D"/>
                </a:solidFill>
                <a:latin typeface="ui-sans-serif"/>
              </a:rPr>
              <a:t>Knowledge Distillation  -&gt; </a:t>
            </a:r>
          </a:p>
          <a:p>
            <a:r>
              <a:rPr lang="de-DE" b="1" i="0" dirty="0">
                <a:solidFill>
                  <a:srgbClr val="0D0D0D"/>
                </a:solidFill>
                <a:effectLst/>
                <a:latin typeface="ui-sans-serif"/>
              </a:rPr>
              <a:t>     Verringerung der Modellgröße und -komplexität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D0D0D"/>
                </a:solidFill>
                <a:latin typeface="ui-sans-serif"/>
              </a:rPr>
              <a:t>S</a:t>
            </a:r>
            <a:r>
              <a:rPr lang="de-DE" b="1" i="0" dirty="0">
                <a:solidFill>
                  <a:srgbClr val="0D0D0D"/>
                </a:solidFill>
                <a:effectLst/>
                <a:latin typeface="ui-sans-serif"/>
              </a:rPr>
              <a:t>chneller</a:t>
            </a:r>
            <a:r>
              <a:rPr lang="de-DE" b="0" i="0" dirty="0">
                <a:solidFill>
                  <a:srgbClr val="0D0D0D"/>
                </a:solidFill>
                <a:effectLst/>
                <a:latin typeface="ui-sans-serif"/>
              </a:rPr>
              <a:t> und </a:t>
            </a:r>
            <a:r>
              <a:rPr lang="de-DE" i="0" dirty="0">
                <a:solidFill>
                  <a:srgbClr val="0D0D0D"/>
                </a:solidFill>
                <a:effectLst/>
                <a:latin typeface="ui-sans-serif"/>
              </a:rPr>
              <a:t>benötigt</a:t>
            </a:r>
            <a:r>
              <a:rPr lang="de-DE" b="1" i="0" dirty="0">
                <a:solidFill>
                  <a:srgbClr val="0D0D0D"/>
                </a:solidFill>
                <a:effectLst/>
                <a:latin typeface="ui-sans-serif"/>
              </a:rPr>
              <a:t> weniger 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D0D0D"/>
                </a:solidFill>
                <a:latin typeface="ui-sans-serif"/>
              </a:rPr>
              <a:t>I</a:t>
            </a:r>
            <a:r>
              <a:rPr lang="de-DE" b="0" i="0" dirty="0">
                <a:solidFill>
                  <a:srgbClr val="0D0D0D"/>
                </a:solidFill>
                <a:effectLst/>
                <a:latin typeface="ui-sans-serif"/>
              </a:rPr>
              <a:t>deal für Anwendungen, die mit begrenzten Ressourcen </a:t>
            </a:r>
          </a:p>
          <a:p>
            <a:endParaRPr lang="de-DE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D3C5899-5537-BDF1-CF64-302EB366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86012"/>
            <a:ext cx="11088000" cy="792000"/>
          </a:xfrm>
        </p:spPr>
        <p:txBody>
          <a:bodyPr/>
          <a:lstStyle/>
          <a:p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3200" b="1" dirty="0">
                <a:solidFill>
                  <a:srgbClr val="0D0D0D"/>
                </a:solidFill>
                <a:latin typeface="ui-sans-serif"/>
              </a:rPr>
            </a:br>
            <a:r>
              <a:rPr lang="de-DE" sz="3200" dirty="0" err="1"/>
              <a:t>DistilBERT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F2FCE-D6CF-1880-848E-C4AE9C026F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1&amp;1 Versatel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E71B2-32C0-2DA0-7DA9-DEC447DE6A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/>
            <a:fld id="{754F77CD-A460-46D5-B0BA-384A2638F2C3}" type="slidenum">
              <a:rPr lang="de-DE" smtClean="0"/>
              <a:pPr algn="l"/>
              <a:t>5</a:t>
            </a:fld>
            <a:endParaRPr lang="de-DE"/>
          </a:p>
        </p:txBody>
      </p:sp>
      <p:pic>
        <p:nvPicPr>
          <p:cNvPr id="11" name="Grafik 10" descr="Ein Bild, das Text, Diagramm, Screenshot, Schrift enthält.&#10;&#10;Automatisch generierte Beschreibung">
            <a:extLst>
              <a:ext uri="{FF2B5EF4-FFF2-40B4-BE49-F238E27FC236}">
                <a16:creationId xmlns:a16="http://schemas.microsoft.com/office/drawing/2014/main" id="{B711FB95-4828-4DCE-DDDC-5F854C0F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r="4011" b="16093"/>
          <a:stretch/>
        </p:blipFill>
        <p:spPr>
          <a:xfrm>
            <a:off x="6007454" y="1232651"/>
            <a:ext cx="6047833" cy="5132288"/>
          </a:xfrm>
          <a:prstGeom prst="rect">
            <a:avLst/>
          </a:prstGeom>
        </p:spPr>
      </p:pic>
      <p:pic>
        <p:nvPicPr>
          <p:cNvPr id="13" name="Grafik 12" descr="Ein Bild, das Text, Reihe, Schrift, Zahl enthält.">
            <a:extLst>
              <a:ext uri="{FF2B5EF4-FFF2-40B4-BE49-F238E27FC236}">
                <a16:creationId xmlns:a16="http://schemas.microsoft.com/office/drawing/2014/main" id="{811EDF16-B38A-0EC5-F341-7D92C8882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4193451"/>
            <a:ext cx="5161829" cy="1527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623C3F-4F5B-BDF9-D4A4-19E5AAD186F6}"/>
              </a:ext>
            </a:extLst>
          </p:cNvPr>
          <p:cNvSpPr txBox="1"/>
          <p:nvPr/>
        </p:nvSpPr>
        <p:spPr>
          <a:xfrm>
            <a:off x="5799026" y="6439255"/>
            <a:ext cx="5335137" cy="3199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 err="1">
                <a:solidFill>
                  <a:schemeClr val="tx2"/>
                </a:solidFill>
              </a:rPr>
              <a:t>Navaneeth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Malingan</a:t>
            </a:r>
            <a:r>
              <a:rPr lang="en-US" sz="800" dirty="0">
                <a:solidFill>
                  <a:schemeClr val="tx2"/>
                </a:solidFill>
              </a:rPr>
              <a:t>, </a:t>
            </a:r>
            <a:r>
              <a:rPr lang="en-US" sz="800" dirty="0" err="1">
                <a:solidFill>
                  <a:schemeClr val="tx2"/>
                </a:solidFill>
              </a:rPr>
              <a:t>HuggingFace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800" dirty="0" err="1">
                <a:solidFill>
                  <a:schemeClr val="tx2"/>
                </a:solidFill>
              </a:rPr>
              <a:t>DistilBERT</a:t>
            </a:r>
            <a:r>
              <a:rPr lang="en-US" sz="800" dirty="0">
                <a:solidFill>
                  <a:schemeClr val="tx2"/>
                </a:solidFill>
              </a:rPr>
              <a:t>, 2 May 2024, https://www.scaler.com/topics/nlp/distilbert</a:t>
            </a:r>
            <a:endParaRPr lang="LID4096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57EC4D8-723F-46C6-8B59-408756C48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93F950-0BE5-467B-AC29-F51E91778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Implementierung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E7B38D-D827-4D4E-9D90-4DB9383E2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cs typeface="Arial"/>
              </a:rPr>
              <a:t>W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4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47394"/>
            <a:ext cx="11088000" cy="515878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de-DE" sz="1700" dirty="0">
                <a:cs typeface="Arial"/>
              </a:rPr>
              <a:t>		</a:t>
            </a:r>
          </a:p>
          <a:p>
            <a:pPr marL="285750" indent="-285750"/>
            <a:endParaRPr lang="de-DE" sz="1700" dirty="0">
              <a:cs typeface="Arial"/>
            </a:endParaRP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455E68-C794-AC57-6ECA-CCA4FC0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0500"/>
            <a:ext cx="11088000" cy="792000"/>
          </a:xfrm>
        </p:spPr>
        <p:txBody>
          <a:bodyPr/>
          <a:lstStyle/>
          <a:p>
            <a:r>
              <a:rPr lang="de-DE" dirty="0"/>
              <a:t>Implementierungsablauf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647050F-6451-B8D5-7011-4C76273EE876}"/>
              </a:ext>
            </a:extLst>
          </p:cNvPr>
          <p:cNvCxnSpPr>
            <a:cxnSpLocks/>
          </p:cNvCxnSpPr>
          <p:nvPr/>
        </p:nvCxnSpPr>
        <p:spPr>
          <a:xfrm>
            <a:off x="2278340" y="2822432"/>
            <a:ext cx="6303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AB81A3C-C919-00AE-B0D1-4DD41A39AEF1}"/>
              </a:ext>
            </a:extLst>
          </p:cNvPr>
          <p:cNvSpPr/>
          <p:nvPr/>
        </p:nvSpPr>
        <p:spPr>
          <a:xfrm>
            <a:off x="5491315" y="2392843"/>
            <a:ext cx="1399262" cy="9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Labeling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C2BB4E8-0AD8-1CB2-51E9-B416989C7517}"/>
              </a:ext>
            </a:extLst>
          </p:cNvPr>
          <p:cNvCxnSpPr>
            <a:cxnSpLocks/>
          </p:cNvCxnSpPr>
          <p:nvPr/>
        </p:nvCxnSpPr>
        <p:spPr>
          <a:xfrm>
            <a:off x="6921129" y="2868046"/>
            <a:ext cx="749131" cy="3574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2BB6B65-8AEA-83E8-DFBF-8D2DFA27E696}"/>
              </a:ext>
            </a:extLst>
          </p:cNvPr>
          <p:cNvSpPr txBox="1"/>
          <p:nvPr/>
        </p:nvSpPr>
        <p:spPr>
          <a:xfrm>
            <a:off x="3687587" y="4493236"/>
            <a:ext cx="2362941" cy="3717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endParaRPr lang="de-DE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4AB147-EB0D-4B34-EFE0-0EC0A6BF4FDA}"/>
              </a:ext>
            </a:extLst>
          </p:cNvPr>
          <p:cNvSpPr/>
          <p:nvPr/>
        </p:nvSpPr>
        <p:spPr>
          <a:xfrm>
            <a:off x="4030147" y="4103982"/>
            <a:ext cx="2087101" cy="9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Matcher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B0C615-C182-F207-3D25-167D40CE8FA2}"/>
              </a:ext>
            </a:extLst>
          </p:cNvPr>
          <p:cNvSpPr/>
          <p:nvPr/>
        </p:nvSpPr>
        <p:spPr>
          <a:xfrm>
            <a:off x="7661109" y="2017306"/>
            <a:ext cx="1393286" cy="676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/>
            <a:r>
              <a:rPr lang="de-DE" sz="1200" dirty="0">
                <a:cs typeface="Arial"/>
              </a:rPr>
              <a:t>    </a:t>
            </a:r>
            <a:r>
              <a:rPr lang="de-DE" sz="1400" dirty="0">
                <a:cs typeface="Arial"/>
              </a:rPr>
              <a:t>Feature</a:t>
            </a:r>
          </a:p>
          <a:p>
            <a:pPr marL="285750" indent="-285750"/>
            <a:r>
              <a:rPr lang="de-DE" sz="1400" dirty="0">
                <a:cs typeface="Arial"/>
              </a:rPr>
              <a:t>   Extraction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5A8467-6EF3-3676-C7D7-CE71B5B34DC5}"/>
              </a:ext>
            </a:extLst>
          </p:cNvPr>
          <p:cNvSpPr/>
          <p:nvPr/>
        </p:nvSpPr>
        <p:spPr>
          <a:xfrm>
            <a:off x="7668494" y="2845817"/>
            <a:ext cx="1400595" cy="731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Fine-Tuning 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58C62CE-C0B9-5477-E097-A58592532F85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9054395" y="2355700"/>
            <a:ext cx="762059" cy="4650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7256D08-FDFB-9305-A3C1-FC4468883D8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26328" y="2862990"/>
            <a:ext cx="764987" cy="652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11">
            <a:extLst>
              <a:ext uri="{FF2B5EF4-FFF2-40B4-BE49-F238E27FC236}">
                <a16:creationId xmlns:a16="http://schemas.microsoft.com/office/drawing/2014/main" id="{621781D7-5470-D22B-5D1C-C84DE08515D7}"/>
              </a:ext>
            </a:extLst>
          </p:cNvPr>
          <p:cNvSpPr/>
          <p:nvPr/>
        </p:nvSpPr>
        <p:spPr>
          <a:xfrm>
            <a:off x="591240" y="2415949"/>
            <a:ext cx="1687100" cy="93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Datenextraktion</a:t>
            </a:r>
            <a:r>
              <a:rPr lang="de-DE" sz="1050" dirty="0">
                <a:cs typeface="Arial"/>
              </a:rPr>
              <a:t> </a:t>
            </a:r>
          </a:p>
        </p:txBody>
      </p:sp>
      <p:sp>
        <p:nvSpPr>
          <p:cNvPr id="10" name="Rechteck 11">
            <a:extLst>
              <a:ext uri="{FF2B5EF4-FFF2-40B4-BE49-F238E27FC236}">
                <a16:creationId xmlns:a16="http://schemas.microsoft.com/office/drawing/2014/main" id="{E09383B4-4DF9-4E40-646D-25A0597EC114}"/>
              </a:ext>
            </a:extLst>
          </p:cNvPr>
          <p:cNvSpPr/>
          <p:nvPr/>
        </p:nvSpPr>
        <p:spPr>
          <a:xfrm>
            <a:off x="2932753" y="2392843"/>
            <a:ext cx="1788030" cy="9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Preprocessing </a:t>
            </a:r>
          </a:p>
          <a:p>
            <a:pPr marL="285750" indent="-285750" algn="ctr"/>
            <a:r>
              <a:rPr lang="de-DE" sz="1400" dirty="0">
                <a:cs typeface="Arial"/>
              </a:rPr>
              <a:t>&amp; Datenbereinigung </a:t>
            </a:r>
          </a:p>
        </p:txBody>
      </p:sp>
      <p:cxnSp>
        <p:nvCxnSpPr>
          <p:cNvPr id="20" name="Gerade Verbindung mit Pfeil 26">
            <a:extLst>
              <a:ext uri="{FF2B5EF4-FFF2-40B4-BE49-F238E27FC236}">
                <a16:creationId xmlns:a16="http://schemas.microsoft.com/office/drawing/2014/main" id="{F10E02E9-4505-0CF4-DE77-739A7CE9CE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23511" y="2355700"/>
            <a:ext cx="737598" cy="4824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5">
            <a:extLst>
              <a:ext uri="{FF2B5EF4-FFF2-40B4-BE49-F238E27FC236}">
                <a16:creationId xmlns:a16="http://schemas.microsoft.com/office/drawing/2014/main" id="{5297550B-79F0-03F0-0693-D03A0AA59830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9069089" y="2820701"/>
            <a:ext cx="747365" cy="3906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10">
            <a:extLst>
              <a:ext uri="{FF2B5EF4-FFF2-40B4-BE49-F238E27FC236}">
                <a16:creationId xmlns:a16="http://schemas.microsoft.com/office/drawing/2014/main" id="{A30F9087-18E4-2354-ADFE-03013F560F4A}"/>
              </a:ext>
            </a:extLst>
          </p:cNvPr>
          <p:cNvSpPr/>
          <p:nvPr/>
        </p:nvSpPr>
        <p:spPr>
          <a:xfrm>
            <a:off x="9816454" y="2415950"/>
            <a:ext cx="1519417" cy="809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Bestes Model</a:t>
            </a:r>
          </a:p>
          <a:p>
            <a:pPr marL="285750" indent="-285750" algn="ctr"/>
            <a:r>
              <a:rPr lang="de-DE" sz="1400" dirty="0">
                <a:cs typeface="Arial"/>
              </a:rPr>
              <a:t>auswählen </a:t>
            </a:r>
          </a:p>
        </p:txBody>
      </p:sp>
      <p:sp>
        <p:nvSpPr>
          <p:cNvPr id="44" name="Rechteck 10">
            <a:extLst>
              <a:ext uri="{FF2B5EF4-FFF2-40B4-BE49-F238E27FC236}">
                <a16:creationId xmlns:a16="http://schemas.microsoft.com/office/drawing/2014/main" id="{0207E022-7F7D-0578-689B-6896C9D2FD7E}"/>
              </a:ext>
            </a:extLst>
          </p:cNvPr>
          <p:cNvSpPr/>
          <p:nvPr/>
        </p:nvSpPr>
        <p:spPr>
          <a:xfrm>
            <a:off x="9798517" y="4103982"/>
            <a:ext cx="1555290" cy="951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Hausnummern-</a:t>
            </a:r>
          </a:p>
          <a:p>
            <a:pPr marL="285750" indent="-285750" algn="ctr"/>
            <a:r>
              <a:rPr lang="de-DE" sz="1400" dirty="0">
                <a:cs typeface="Arial"/>
              </a:rPr>
              <a:t>Algorithmus</a:t>
            </a:r>
          </a:p>
        </p:txBody>
      </p:sp>
      <p:cxnSp>
        <p:nvCxnSpPr>
          <p:cNvPr id="45" name="Gerade Verbindung mit Pfeil 15">
            <a:extLst>
              <a:ext uri="{FF2B5EF4-FFF2-40B4-BE49-F238E27FC236}">
                <a16:creationId xmlns:a16="http://schemas.microsoft.com/office/drawing/2014/main" id="{A3D898B9-17DA-D160-06AA-377862D99AB4}"/>
              </a:ext>
            </a:extLst>
          </p:cNvPr>
          <p:cNvCxnSpPr>
            <a:cxnSpLocks/>
            <a:stCxn id="44" idx="1"/>
            <a:endCxn id="50" idx="3"/>
          </p:cNvCxnSpPr>
          <p:nvPr/>
        </p:nvCxnSpPr>
        <p:spPr>
          <a:xfrm flipH="1">
            <a:off x="8826214" y="4579502"/>
            <a:ext cx="972303" cy="11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15">
            <a:extLst>
              <a:ext uri="{FF2B5EF4-FFF2-40B4-BE49-F238E27FC236}">
                <a16:creationId xmlns:a16="http://schemas.microsoft.com/office/drawing/2014/main" id="{166BA3D3-F7B2-FAA7-E6E9-017B4B9639B2}"/>
              </a:ext>
            </a:extLst>
          </p:cNvPr>
          <p:cNvCxnSpPr>
            <a:cxnSpLocks/>
          </p:cNvCxnSpPr>
          <p:nvPr/>
        </p:nvCxnSpPr>
        <p:spPr>
          <a:xfrm flipH="1">
            <a:off x="6091200" y="4559749"/>
            <a:ext cx="939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10">
            <a:extLst>
              <a:ext uri="{FF2B5EF4-FFF2-40B4-BE49-F238E27FC236}">
                <a16:creationId xmlns:a16="http://schemas.microsoft.com/office/drawing/2014/main" id="{92260759-07C6-B270-0157-888084F99EDC}"/>
              </a:ext>
            </a:extLst>
          </p:cNvPr>
          <p:cNvSpPr/>
          <p:nvPr/>
        </p:nvSpPr>
        <p:spPr>
          <a:xfrm>
            <a:off x="7030238" y="4103982"/>
            <a:ext cx="1795976" cy="95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 algn="ctr"/>
            <a:r>
              <a:rPr lang="de-DE" sz="1400" dirty="0">
                <a:cs typeface="Arial"/>
              </a:rPr>
              <a:t>Blocking </a:t>
            </a:r>
          </a:p>
        </p:txBody>
      </p:sp>
      <p:cxnSp>
        <p:nvCxnSpPr>
          <p:cNvPr id="57" name="Gerade Verbindung mit Pfeil 15">
            <a:extLst>
              <a:ext uri="{FF2B5EF4-FFF2-40B4-BE49-F238E27FC236}">
                <a16:creationId xmlns:a16="http://schemas.microsoft.com/office/drawing/2014/main" id="{0D15BBB3-EF35-9A9E-FBCF-905E9F0904BF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10576162" y="3225451"/>
            <a:ext cx="1" cy="8785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3E84E7-A542-5D32-080E-9F6FBFC40257}"/>
              </a:ext>
            </a:extLst>
          </p:cNvPr>
          <p:cNvSpPr txBox="1"/>
          <p:nvPr/>
        </p:nvSpPr>
        <p:spPr>
          <a:xfrm>
            <a:off x="458622" y="5971776"/>
            <a:ext cx="3639433" cy="5439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b="1" dirty="0"/>
              <a:t>GPU : GeForce RTX 4060 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63061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47394"/>
            <a:ext cx="11088000" cy="515878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de-DE" sz="1600" b="1" dirty="0">
                <a:latin typeface="Arial" panose="020B0604020202020204" pitchFamily="34" charset="0"/>
              </a:rPr>
              <a:t>OpenStreetMap</a:t>
            </a:r>
            <a:r>
              <a:rPr lang="de-DE" sz="1700" dirty="0">
                <a:cs typeface="Arial"/>
              </a:rPr>
              <a:t> :</a:t>
            </a:r>
            <a:endParaRPr kumimoji="0" lang="de-DE" altLang="LID4096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Listen mit Interessenkategorien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amenity_list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office_list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shop_lis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cs typeface="Arial"/>
              </a:rPr>
              <a:t>O</a:t>
            </a:r>
            <a:r>
              <a:rPr lang="de-DE" sz="1400" b="1" dirty="0"/>
              <a:t>verpass-api Abfrage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altLang="LID4096" sz="1400" b="1" dirty="0">
                <a:latin typeface="Arial" panose="020B0604020202020204" pitchFamily="34" charset="0"/>
              </a:rPr>
              <a:t>Datensammlung: Extraktion relevanter Datenfelder </a:t>
            </a:r>
            <a:r>
              <a:rPr lang="LID4096" altLang="LID4096" sz="1400" dirty="0"/>
              <a:t>(amenity, operator, brand, office, shop, name, street,</a:t>
            </a:r>
            <a:r>
              <a:rPr lang="en-US" altLang="LID4096" sz="1400" dirty="0"/>
              <a:t> </a:t>
            </a:r>
            <a:r>
              <a:rPr lang="LID4096" altLang="LID4096" sz="1400" dirty="0"/>
              <a:t>housenumber, postcode, city) </a:t>
            </a:r>
            <a:endParaRPr lang="en-US" altLang="LID4096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Duplikatentfernung: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LID4096" altLang="LID4096" sz="1400" dirty="0"/>
              <a:t>Entfernen von Duplikaten basierend auf COMPANYNAME, OPERATOR, STREET, HSNR </a:t>
            </a:r>
          </a:p>
          <a:p>
            <a:pPr marL="285750" indent="-285750"/>
            <a:endParaRPr lang="LID4096" altLang="LID4096" sz="1400" dirty="0"/>
          </a:p>
          <a:p>
            <a:pPr marL="285750" indent="-285750"/>
            <a:r>
              <a:rPr lang="de-DE" sz="1400" b="1" dirty="0">
                <a:latin typeface="Arial" panose="020B0604020202020204" pitchFamily="34" charset="0"/>
              </a:rPr>
              <a:t> Anzahl der Datensätze = </a:t>
            </a:r>
            <a:r>
              <a:rPr lang="en-US" sz="1400" dirty="0"/>
              <a:t>ca.</a:t>
            </a:r>
            <a:r>
              <a:rPr lang="en-DE" sz="1400" dirty="0"/>
              <a:t> </a:t>
            </a:r>
            <a:r>
              <a:rPr lang="en-DE" sz="1400" b="1" dirty="0"/>
              <a:t>40</a:t>
            </a:r>
            <a:r>
              <a:rPr lang="en-US" sz="1400" b="1" dirty="0"/>
              <a:t>0.000</a:t>
            </a:r>
            <a:endParaRPr lang="de-DE" sz="1400" b="1" dirty="0">
              <a:latin typeface="Arial" panose="020B0604020202020204" pitchFamily="34" charset="0"/>
            </a:endParaRPr>
          </a:p>
          <a:p>
            <a:pPr marL="285750" indent="-285750"/>
            <a:r>
              <a:rPr lang="de-DE" sz="1700" dirty="0">
                <a:cs typeface="Arial"/>
              </a:rPr>
              <a:t>	</a:t>
            </a: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627649D-5AF0-4F28-4BA1-107DE53C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5CBABED-A68B-E345-71E6-BC1B32E4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cs typeface="Arial"/>
              </a:rPr>
              <a:t>Datenextraktion 1</a:t>
            </a:r>
            <a:endParaRPr lang="LID4096" dirty="0"/>
          </a:p>
        </p:txBody>
      </p:sp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6A47B25C-78A5-D80A-8272-FA632F84D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4" y="4155142"/>
            <a:ext cx="11319538" cy="1838232"/>
          </a:xfrm>
          <a:prstGeom prst="rect">
            <a:avLst/>
          </a:prstGeom>
        </p:spPr>
      </p:pic>
      <p:pic>
        <p:nvPicPr>
          <p:cNvPr id="39" name="Picture 38" descr="A magnifying glass over a map&#10;&#10;Description automatically generated">
            <a:extLst>
              <a:ext uri="{FF2B5EF4-FFF2-40B4-BE49-F238E27FC236}">
                <a16:creationId xmlns:a16="http://schemas.microsoft.com/office/drawing/2014/main" id="{FF7D5BAC-10D1-B975-6DB3-BCE6A09A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811" y="244469"/>
            <a:ext cx="920538" cy="9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EFB8D6-4C0D-9720-8387-FE32E9D53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47394"/>
            <a:ext cx="11088000" cy="515878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de-DE" sz="1600" b="1" dirty="0">
                <a:latin typeface="Arial" panose="020B0604020202020204" pitchFamily="34" charset="0"/>
              </a:rPr>
              <a:t>Huggingface</a:t>
            </a:r>
            <a:r>
              <a:rPr lang="de-DE" sz="1700" dirty="0">
                <a:cs typeface="Arial"/>
              </a:rPr>
              <a:t> :</a:t>
            </a:r>
            <a:r>
              <a:rPr kumimoji="0" lang="de-DE" altLang="LID4096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/>
              </a:rPr>
              <a:t>	</a:t>
            </a:r>
          </a:p>
          <a:p>
            <a:r>
              <a:rPr lang="de-DE" altLang="LID4096" sz="1400" b="1" dirty="0">
                <a:latin typeface="Arial" panose="020B0604020202020204" pitchFamily="34" charset="0"/>
              </a:rPr>
              <a:t>link </a:t>
            </a:r>
            <a:r>
              <a:rPr lang="de-DE" altLang="LID4096" sz="1700" b="1" dirty="0">
                <a:latin typeface="Arial" panose="020B0604020202020204" pitchFamily="34" charset="0"/>
                <a:cs typeface="Arial"/>
              </a:rPr>
              <a:t>: </a:t>
            </a:r>
            <a:r>
              <a:rPr lang="de-DE" altLang="LID4096" sz="1700" b="1" dirty="0">
                <a:latin typeface="Arial" panose="020B0604020202020204" pitchFamily="34" charset="0"/>
                <a:cs typeface="Arial"/>
                <a:hlinkClick r:id="rId3"/>
              </a:rPr>
              <a:t>https://huggingface.co/datasets/typevoid/german-company-addresses</a:t>
            </a:r>
            <a:endParaRPr lang="de-DE" altLang="LID4096" sz="1700" b="1" dirty="0">
              <a:latin typeface="Arial" panose="020B0604020202020204" pitchFamily="34" charset="0"/>
              <a:cs typeface="Arial"/>
            </a:endParaRPr>
          </a:p>
          <a:p>
            <a:endParaRPr lang="en-US" altLang="LID4096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 panose="020B0604020202020204" pitchFamily="34" charset="0"/>
              </a:rPr>
              <a:t>Anzahl der Datensätze: </a:t>
            </a:r>
            <a:r>
              <a:rPr lang="de-DE" sz="1400" dirty="0"/>
              <a:t>ca. </a:t>
            </a:r>
            <a:r>
              <a:rPr lang="de-DE" sz="1400" b="1" dirty="0"/>
              <a:t>260.000</a:t>
            </a:r>
          </a:p>
          <a:p>
            <a:pPr marL="285750" lvl="3" indent="-285750">
              <a:buClr>
                <a:schemeClr val="tx2"/>
              </a:buClr>
            </a:pPr>
            <a:r>
              <a:rPr lang="de-DE" sz="1400" b="1" dirty="0">
                <a:latin typeface="Arial" panose="020B0604020202020204" pitchFamily="34" charset="0"/>
              </a:rPr>
              <a:t>Fehlende Straßenangaben: </a:t>
            </a:r>
            <a:r>
              <a:rPr lang="de-DE" sz="1400" dirty="0"/>
              <a:t>ca. 40.000 Datensätze ohne Straßenangabe ("Not Provided")</a:t>
            </a:r>
          </a:p>
          <a:p>
            <a:pPr marL="285750" lvl="3" indent="-285750">
              <a:buClr>
                <a:schemeClr val="tx2"/>
              </a:buClr>
            </a:pPr>
            <a:r>
              <a:rPr lang="de-DE" sz="1400" b="1" dirty="0">
                <a:latin typeface="Arial" panose="020B0604020202020204" pitchFamily="34" charset="0"/>
              </a:rPr>
              <a:t>Namen von Inhaber:innen: </a:t>
            </a:r>
            <a:r>
              <a:rPr lang="de-DE" sz="1400" dirty="0"/>
              <a:t>Teilweise(ca. 800)  sind Namen von Inhaber in der COMPANYNAME-Spalte enthalten.</a:t>
            </a:r>
          </a:p>
          <a:p>
            <a:pPr marL="285750" lvl="3" indent="-285750">
              <a:buClr>
                <a:schemeClr val="tx2"/>
              </a:buClr>
            </a:pPr>
            <a:r>
              <a:rPr lang="de-DE" sz="1400" b="1" dirty="0">
                <a:latin typeface="Arial" panose="020B0604020202020204" pitchFamily="34" charset="0"/>
              </a:rPr>
              <a:t>Straßen- und Hausnummern:  </a:t>
            </a:r>
            <a:r>
              <a:rPr lang="de-DE" sz="1400" dirty="0"/>
              <a:t>Die STREET-Spalte beinhaltet auch die Hausnummer</a:t>
            </a:r>
            <a:endParaRPr lang="en-US" sz="1400" dirty="0"/>
          </a:p>
          <a:p>
            <a:endParaRPr lang="en-US" sz="1400" dirty="0"/>
          </a:p>
          <a:p>
            <a:pPr marL="285750" indent="-285750"/>
            <a:endParaRPr lang="en-US" sz="1400" dirty="0"/>
          </a:p>
          <a:p>
            <a:pPr marL="285750" indent="-285750"/>
            <a:endParaRPr lang="en-US" sz="1400" dirty="0"/>
          </a:p>
          <a:p>
            <a:pPr marL="285750" indent="-285750"/>
            <a:r>
              <a:rPr lang="en-US" sz="1400" dirty="0">
                <a:cs typeface="Arial"/>
              </a:rPr>
              <a:t>	</a:t>
            </a:r>
            <a:r>
              <a:rPr lang="de-DE" sz="1700" dirty="0">
                <a:cs typeface="Arial"/>
              </a:rPr>
              <a:t>	</a:t>
            </a:r>
          </a:p>
          <a:p>
            <a:pPr marL="285750" indent="-285750"/>
            <a:endParaRPr lang="de-DE" sz="1700" dirty="0">
              <a:cs typeface="Arial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16AC8-B263-64A1-6257-D9F95E868A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1&amp;1 Versatel</a:t>
            </a:r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E6CE6-F2D8-4C78-3B07-8110BBB64D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F77CD-A460-46D5-B0BA-384A2638F2C3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627649D-5AF0-4F28-4BA1-107DE53C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5CBABED-A68B-E345-71E6-BC1B32E4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30243"/>
            <a:ext cx="11088000" cy="792000"/>
          </a:xfrm>
        </p:spPr>
        <p:txBody>
          <a:bodyPr/>
          <a:lstStyle/>
          <a:p>
            <a:r>
              <a:rPr lang="de-DE" sz="3200" dirty="0">
                <a:cs typeface="Arial"/>
              </a:rPr>
              <a:t>Datenextraktion 2</a:t>
            </a:r>
            <a:endParaRPr lang="LID4096" dirty="0"/>
          </a:p>
        </p:txBody>
      </p:sp>
      <p:pic>
        <p:nvPicPr>
          <p:cNvPr id="4" name="Picture 3" descr="A close up of a website&#10;&#10;Description automatically generated">
            <a:extLst>
              <a:ext uri="{FF2B5EF4-FFF2-40B4-BE49-F238E27FC236}">
                <a16:creationId xmlns:a16="http://schemas.microsoft.com/office/drawing/2014/main" id="{1F7ABD57-05EA-0DEA-7FA1-8B02166E0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0" y="3894923"/>
            <a:ext cx="10002298" cy="2089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2DD7A-3EEC-D27C-27EE-9AE3B379A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098" y="383995"/>
            <a:ext cx="137171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3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trategy-compass:quickSlide:basic:slides#SCL\cf3805d8-be88-4683-a62a-815a07d86fd6"/>
</p:tagLst>
</file>

<file path=ppt/theme/theme1.xml><?xml version="1.0" encoding="utf-8"?>
<a:theme xmlns:a="http://schemas.openxmlformats.org/drawingml/2006/main" name="1und1 Versatel_16zu9">
  <a:themeElements>
    <a:clrScheme name="1&amp;1 Versatel">
      <a:dk1>
        <a:srgbClr val="000000"/>
      </a:dk1>
      <a:lt1>
        <a:srgbClr val="FFFFFF"/>
      </a:lt1>
      <a:dk2>
        <a:srgbClr val="134094"/>
      </a:dk2>
      <a:lt2>
        <a:srgbClr val="DADADA"/>
      </a:lt2>
      <a:accent1>
        <a:srgbClr val="134094"/>
      </a:accent1>
      <a:accent2>
        <a:srgbClr val="3DA3DC"/>
      </a:accent2>
      <a:accent3>
        <a:srgbClr val="B0D0EF"/>
      </a:accent3>
      <a:accent4>
        <a:srgbClr val="D8E7F7"/>
      </a:accent4>
      <a:accent5>
        <a:srgbClr val="575757"/>
      </a:accent5>
      <a:accent6>
        <a:srgbClr val="B2B2B2"/>
      </a:accent6>
      <a:hlink>
        <a:srgbClr val="134094"/>
      </a:hlink>
      <a:folHlink>
        <a:srgbClr val="3DA3DC"/>
      </a:folHlink>
    </a:clrScheme>
    <a:fontScheme name="1&amp;1 Vers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spcBef>
            <a:spcPts val="6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dirty="0" smtClean="0"/>
        </a:defPPr>
      </a:lstStyle>
    </a:txDef>
  </a:objectDefaults>
  <a:extraClrSchemeLst/>
  <a:custClrLst>
    <a:custClr>
      <a:srgbClr val="DC763D"/>
    </a:custClr>
    <a:custClr>
      <a:srgbClr val="87878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C80014"/>
    </a:custClr>
    <a:custClr>
      <a:srgbClr val="F3E11E"/>
    </a:custClr>
    <a:custClr>
      <a:srgbClr val="0A8200"/>
    </a:custClr>
  </a:custClrLst>
  <a:extLst>
    <a:ext uri="{05A4C25C-085E-4340-85A3-A5531E510DB2}">
      <thm15:themeFamily xmlns:thm15="http://schemas.microsoft.com/office/thememl/2012/main" name="Präsentation1" id="{27CA7F41-5C6B-482E-A577-05281DF1F3F1}" vid="{C163356F-F101-4EA8-9076-F8AC9587952A}"/>
    </a:ext>
  </a:extLst>
</a:theme>
</file>

<file path=ppt/theme/theme2.xml><?xml version="1.0" encoding="utf-8"?>
<a:theme xmlns:a="http://schemas.openxmlformats.org/drawingml/2006/main" name="Arial Narrow (intern &amp; extern)">
  <a:themeElements>
    <a:clrScheme name="1&amp;1 Versatel Corporate Colours">
      <a:dk1>
        <a:srgbClr val="001B41"/>
      </a:dk1>
      <a:lt1>
        <a:srgbClr val="FFFFFF"/>
      </a:lt1>
      <a:dk2>
        <a:srgbClr val="1B365D"/>
      </a:dk2>
      <a:lt2>
        <a:srgbClr val="DADADA"/>
      </a:lt2>
      <a:accent1>
        <a:srgbClr val="003D8F"/>
      </a:accent1>
      <a:accent2>
        <a:srgbClr val="3DA3DC"/>
      </a:accent2>
      <a:accent3>
        <a:srgbClr val="B0D0EF"/>
      </a:accent3>
      <a:accent4>
        <a:srgbClr val="D8E7F7"/>
      </a:accent4>
      <a:accent5>
        <a:srgbClr val="575757"/>
      </a:accent5>
      <a:accent6>
        <a:srgbClr val="B2B2B2"/>
      </a:accent6>
      <a:hlink>
        <a:srgbClr val="134094"/>
      </a:hlink>
      <a:folHlink>
        <a:srgbClr val="3DA3DC"/>
      </a:folHlink>
    </a:clrScheme>
    <a:fontScheme name="Versatel Font">
      <a:majorFont>
        <a:latin typeface="Frutiger LT Pro 47 Light Cn"/>
        <a:ea typeface=""/>
        <a:cs typeface=""/>
      </a:majorFont>
      <a:minorFont>
        <a:latin typeface="Frutiger LT Pro 47 Light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spcBef>
            <a:spcPts val="6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dirty="0" smtClean="0"/>
        </a:defPPr>
      </a:lstStyle>
    </a:txDef>
  </a:objectDefaults>
  <a:extraClrSchemeLst/>
  <a:custClrLst>
    <a:custClr>
      <a:srgbClr val="DC763D"/>
    </a:custClr>
    <a:custClr>
      <a:srgbClr val="87878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C80014"/>
    </a:custClr>
    <a:custClr>
      <a:srgbClr val="F3E11E"/>
    </a:custClr>
    <a:custClr>
      <a:srgbClr val="0A8200"/>
    </a:custClr>
  </a:custClrLst>
  <a:extLst>
    <a:ext uri="{05A4C25C-085E-4340-85A3-A5531E510DB2}">
      <thm15:themeFamily xmlns:thm15="http://schemas.microsoft.com/office/thememl/2012/main" name="PowerPoint Template - 1und1 Versatel_Anpassung 2022_NEU.potx" id="{90A96A1D-5CD1-4ECB-B68F-47102C41FB5A}" vid="{747DC563-41C1-4D3B-BAF1-135B2CBB7D06}"/>
    </a:ext>
  </a:extLst>
</a:theme>
</file>

<file path=ppt/theme/theme3.xml><?xml version="1.0" encoding="utf-8"?>
<a:theme xmlns:a="http://schemas.openxmlformats.org/drawingml/2006/main" name="Office">
  <a:themeElements>
    <a:clrScheme name="1&amp;1 Versatel">
      <a:dk1>
        <a:srgbClr val="000000"/>
      </a:dk1>
      <a:lt1>
        <a:srgbClr val="FFFFFF"/>
      </a:lt1>
      <a:dk2>
        <a:srgbClr val="134094"/>
      </a:dk2>
      <a:lt2>
        <a:srgbClr val="DADADA"/>
      </a:lt2>
      <a:accent1>
        <a:srgbClr val="134094"/>
      </a:accent1>
      <a:accent2>
        <a:srgbClr val="3DA3DC"/>
      </a:accent2>
      <a:accent3>
        <a:srgbClr val="B0D0EF"/>
      </a:accent3>
      <a:accent4>
        <a:srgbClr val="D8E7F7"/>
      </a:accent4>
      <a:accent5>
        <a:srgbClr val="575757"/>
      </a:accent5>
      <a:accent6>
        <a:srgbClr val="B2B2B2"/>
      </a:accent6>
      <a:hlink>
        <a:srgbClr val="134094"/>
      </a:hlink>
      <a:folHlink>
        <a:srgbClr val="3DA3DC"/>
      </a:folHlink>
    </a:clrScheme>
    <a:fontScheme name="1&amp;1 Vers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1&amp;1 Versatel">
      <a:dk1>
        <a:srgbClr val="000000"/>
      </a:dk1>
      <a:lt1>
        <a:srgbClr val="FFFFFF"/>
      </a:lt1>
      <a:dk2>
        <a:srgbClr val="134094"/>
      </a:dk2>
      <a:lt2>
        <a:srgbClr val="DADADA"/>
      </a:lt2>
      <a:accent1>
        <a:srgbClr val="134094"/>
      </a:accent1>
      <a:accent2>
        <a:srgbClr val="3DA3DC"/>
      </a:accent2>
      <a:accent3>
        <a:srgbClr val="B0D0EF"/>
      </a:accent3>
      <a:accent4>
        <a:srgbClr val="D8E7F7"/>
      </a:accent4>
      <a:accent5>
        <a:srgbClr val="575757"/>
      </a:accent5>
      <a:accent6>
        <a:srgbClr val="B2B2B2"/>
      </a:accent6>
      <a:hlink>
        <a:srgbClr val="134094"/>
      </a:hlink>
      <a:folHlink>
        <a:srgbClr val="3DA3DC"/>
      </a:folHlink>
    </a:clrScheme>
    <a:fontScheme name="1&amp;1 Vers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- 1und1 Versatel</Template>
  <TotalTime>33</TotalTime>
  <Words>1082</Words>
  <Application>Microsoft Office PowerPoint</Application>
  <PresentationFormat>Widescreen</PresentationFormat>
  <Paragraphs>435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Arial Unicode MS</vt:lpstr>
      <vt:lpstr>Calibri</vt:lpstr>
      <vt:lpstr>Frutiger LT Pro 47 Light Cn</vt:lpstr>
      <vt:lpstr>Helvetica Neue</vt:lpstr>
      <vt:lpstr>ui-sans-serif</vt:lpstr>
      <vt:lpstr>1und1 Versatel_16zu9</vt:lpstr>
      <vt:lpstr>Arial Narrow (intern &amp; extern)</vt:lpstr>
      <vt:lpstr> </vt:lpstr>
      <vt:lpstr>Gliederung</vt:lpstr>
      <vt:lpstr>Problemstellung &amp; Ziel</vt:lpstr>
      <vt:lpstr>Bachelorarbeit Fragestellungen</vt:lpstr>
      <vt:lpstr>    DistilBERT</vt:lpstr>
      <vt:lpstr>Implementierung</vt:lpstr>
      <vt:lpstr>Implementierungsablauf</vt:lpstr>
      <vt:lpstr>Datenextraktion 1</vt:lpstr>
      <vt:lpstr>Datenextraktion 2</vt:lpstr>
      <vt:lpstr>Preprocessing &amp; Daten Bereiningung</vt:lpstr>
      <vt:lpstr>Labeling</vt:lpstr>
      <vt:lpstr>Matching Prozess  </vt:lpstr>
      <vt:lpstr>Blocking</vt:lpstr>
      <vt:lpstr>Hausnummern-Algorithmus</vt:lpstr>
      <vt:lpstr>Resultat</vt:lpstr>
      <vt:lpstr>Model Architektur für Fine-Tuning</vt:lpstr>
      <vt:lpstr>Fine-Tuning</vt:lpstr>
      <vt:lpstr>Best Fold des Firmenname Modells und Straßenmodell Beispiele</vt:lpstr>
      <vt:lpstr>Feature Extraction </vt:lpstr>
      <vt:lpstr>Fine-Tuning vs. Feature Extraction</vt:lpstr>
      <vt:lpstr>Few-shots vs. Full Training</vt:lpstr>
      <vt:lpstr>Einfluss der Blocking-Methode und des Hausnummern-Algorithmus</vt:lpstr>
      <vt:lpstr>Zusammenfassung 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Tonder</dc:creator>
  <cp:lastModifiedBy>soheil rst</cp:lastModifiedBy>
  <cp:revision>491</cp:revision>
  <dcterms:created xsi:type="dcterms:W3CDTF">2022-10-06T08:26:16Z</dcterms:created>
  <dcterms:modified xsi:type="dcterms:W3CDTF">2024-12-18T18:26:10Z</dcterms:modified>
</cp:coreProperties>
</file>