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85A7-5A04-4101-B09F-3F6BB961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ADE-3F18-40EF-A87A-20EC6E74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6E63-361A-4AA5-A2DF-2EC06167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1A94-B3DB-4698-8E66-5793532A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1AAF4-17EE-4C8B-9AF6-0FEE8F06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881F-181E-4FF1-A964-3AC50D5D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9AE60-DA64-4EE1-AC94-4B0887457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221E-209F-42DD-95AE-D53B55C7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FBA8D-D416-44A2-8B95-268A621A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EBDF-01B1-4E3C-8A47-95E9407E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9B568-FEB2-4721-A955-9E15A2778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9D48-D4A0-4944-86E3-946EAAA9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B763-EA38-490C-A61D-7F89B19D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50AF-F15A-427B-9830-A20B8CD1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29B7-E62E-4AB5-AFEC-D0FB87B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EDB-611B-41E8-9DDF-57E1FDCA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B17A-B2B7-4A05-91E2-C1E90B16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8FFC-0C56-4BA9-9EBE-6F37C194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EBBD-1B08-4AA0-A648-06A8BA6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2A08-55C3-4070-B518-65AF69CC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889C-5F80-4B67-AD1C-F954F362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C95F-FDE8-4986-89B1-81F10542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FF65-48CA-431C-BF8E-BF36BB7F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FB13-D088-4061-89EF-0055A9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CEFA-69EC-4357-B932-A6D931BF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A387-F4E6-4780-A005-7F80390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153A-3B87-4341-90B2-FA601A1EE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01AB-7666-4D84-95EC-6BDAC675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006A-0746-4CBE-8580-C3CBEC9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CA49-8E3C-4385-B87E-0E7EE6A1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261A-9FFB-4BAA-927F-FC7EEBB7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8645-76EF-4242-BEF8-2B90A769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3C646-7999-46A6-A30C-31AA86EA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AA08-4CC4-457D-AF8D-EF803A4B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62EA0-C07F-4362-9D11-C6B2CC0E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3452C-E2E5-422C-888B-1B251179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A5A54-0926-4C0E-B245-6392CC50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7FBD7-7E54-466B-86A4-E903E955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61E89-A4D2-45FD-A3DB-077E60B3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FC5B-06C8-4BB8-88A6-62300F3D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F818E-02E5-435F-AB7A-F6ED3F75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E60A-2A10-4B22-BBBC-5905E328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F7B3-4371-4767-8C21-338DFC94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1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0C9C8-43A7-4376-A3F5-BF164569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8265E-8A4E-4C23-A68B-AE8295AF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3D8F-9AA6-4385-B357-2E21402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CFE-55AC-4948-89D8-31EFDF49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D0D2-160A-4276-BC4F-D7000E96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C0BAC-0B4B-4FAB-A2CA-348DEC6E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F14F-B5C1-4131-B32C-C94283DA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014AA-049D-4992-8657-C4C7885C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B9DD-DB5E-48C7-B614-EB9C9C1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6407-159F-439D-8D6F-D34E0337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62C48-C16A-48E4-BB0A-0C24401F9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12B3-B180-42DF-B290-E82002BA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8F22F-8A1F-4AB5-9CF5-76223F3E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CA4F-9551-4977-AD1D-FD36A1B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145CE-ECA8-4859-88F5-0BA6C3E7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A5DED-E155-43CB-A16C-573DCA08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E89B8-D5BF-45F0-8279-8416EAE0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BA90-282D-45E4-9721-F11FDBEEF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E72A-1624-441D-90C5-F17349C588BF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957E-E2CF-41C4-95A9-6D5672B7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73C5-A0A9-463F-A3DF-B60D62E9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520D-86BD-4791-B793-B36A24D6B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5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4571-187D-41B7-95B4-DE810E141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B8C76-F1A4-4B08-BC84-AE90D139D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3807-5DC0-4394-BA93-2D4FE4B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GOH optimizer (cg)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9C7FA-6C48-4AF2-9242-30D05583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/>
                      <m:t>𝜇</m:t>
                    </m:r>
                    <m:r>
                      <a:rPr lang="en-US" b="0" i="1" dirty="0" smtClean="0"/>
                      <m:t>=4.38</m:t>
                    </m:r>
                    <m:r>
                      <a:rPr lang="en-US" i="1" dirty="0" smtClean="0"/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dirty="0" smtClean="0"/>
                        </m:ctrlPr>
                      </m:sSubPr>
                      <m:e>
                        <m:r>
                          <a:rPr lang="en-US" b="0" i="1" dirty="0" smtClean="0"/>
                          <m:t>𝑘</m:t>
                        </m:r>
                      </m:e>
                      <m:sub>
                        <m:r>
                          <a:rPr lang="en-US" b="0" i="1" dirty="0" smtClean="0"/>
                          <m:t>1</m:t>
                        </m:r>
                      </m:sub>
                    </m:sSub>
                    <m:r>
                      <a:rPr lang="en-US" b="0" i="1" dirty="0" smtClean="0"/>
                      <m:t>=</m:t>
                    </m:r>
                    <m:r>
                      <a:rPr lang="en-US" i="1" dirty="0" smtClean="0"/>
                      <m:t>22</m:t>
                    </m:r>
                    <m:r>
                      <a:rPr lang="en-US" b="0" i="1" dirty="0" smtClean="0"/>
                      <m:t>.</m:t>
                    </m:r>
                    <m:r>
                      <a:rPr lang="en-US" i="1" dirty="0" smtClean="0"/>
                      <m:t>97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/>
                      <m:t>33</m:t>
                    </m:r>
                    <m:r>
                      <a:rPr lang="en-US" b="0" i="1" dirty="0" smtClean="0"/>
                      <m:t>.</m:t>
                    </m:r>
                    <m:r>
                      <a:rPr lang="en-US" i="1" dirty="0" smtClean="0"/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/>
                      <m:t>0.</m:t>
                    </m:r>
                    <m:r>
                      <a:rPr lang="en-US" i="1" dirty="0" smtClean="0"/>
                      <m:t>2642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9C7FA-6C48-4AF2-9242-30D05583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1FAA1454-910C-4AC4-9D35-91D35D0E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9316" y="3161484"/>
            <a:ext cx="3455469" cy="25944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9797A17-E566-44CB-A1EE-C889DEE37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94788" y="3161484"/>
            <a:ext cx="3455469" cy="2594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FA03B68-6266-4796-A41A-CB1409A64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50259" y="3160301"/>
            <a:ext cx="3457170" cy="25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3807-5DC0-4394-BA93-2D4FE4B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GOH optimizer (</a:t>
            </a:r>
            <a:r>
              <a:rPr lang="en-US" dirty="0" err="1"/>
              <a:t>bfgs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9C7FA-6C48-4AF2-9242-30D05583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/>
                      <m:t>𝜇</m:t>
                    </m:r>
                    <m:r>
                      <a:rPr lang="en-US" b="0" i="1" dirty="0" smtClean="0"/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3.524,  </m:t>
                    </m:r>
                    <m:sSub>
                      <m:sSubPr>
                        <m:ctrlPr>
                          <a:rPr lang="en-US" b="0" i="1" dirty="0" smtClean="0"/>
                        </m:ctrlPr>
                      </m:sSubPr>
                      <m:e>
                        <m:r>
                          <a:rPr lang="en-US" b="0" i="1" dirty="0" smtClean="0"/>
                          <m:t>𝑘</m:t>
                        </m:r>
                      </m:e>
                      <m:sub>
                        <m:r>
                          <a:rPr lang="en-US" b="0" i="1" dirty="0" smtClean="0"/>
                          <m:t>1</m:t>
                        </m:r>
                      </m:sub>
                    </m:sSub>
                    <m:r>
                      <a:rPr lang="en-US" b="0" i="1" dirty="0" smtClean="0"/>
                      <m:t>=</m:t>
                    </m:r>
                    <m:r>
                      <a:rPr lang="en-US" i="1" dirty="0" smtClean="0"/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0.7,  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/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/>
                      <m:t>.</m:t>
                    </m:r>
                    <m:r>
                      <a:rPr lang="en-US" i="1" dirty="0" smtClean="0"/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5, 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</a:rPr>
                      <m:t>0.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3559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39C7FA-6C48-4AF2-9242-30D05583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1FAA1454-910C-4AC4-9D35-91D35D0E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9316" y="3161484"/>
            <a:ext cx="3455469" cy="259441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9797A17-E566-44CB-A1EE-C889DEE37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94788" y="3161484"/>
            <a:ext cx="3455469" cy="259441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FA03B68-6266-4796-A41A-CB1409A64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950259" y="3160301"/>
            <a:ext cx="3457170" cy="25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310B-B7C7-4230-BAB9-3A1F3C3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on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23EC-DF19-4F31-B909-55A6CDA6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F6DC019-A664-45F7-8EA9-884FBB9D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9316" y="3161484"/>
            <a:ext cx="3455469" cy="259441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B02FA1-6A15-4E62-8B37-FF2151AB0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4788" y="3161484"/>
            <a:ext cx="3455469" cy="259441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AE4E3D2-6BB5-41E1-B92B-357BBD562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950260" y="3160301"/>
            <a:ext cx="3457168" cy="25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3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43</Words>
  <Application>Microsoft Office PowerPoint</Application>
  <PresentationFormat>Widescreen</PresentationFormat>
  <Paragraphs>5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GOH optimizer (cg)</vt:lpstr>
      <vt:lpstr>GOH optimizer (bfgs)</vt:lpstr>
      <vt:lpstr>NN on stress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Solhjoo</dc:creator>
  <cp:lastModifiedBy>S. Solhjoo</cp:lastModifiedBy>
  <cp:revision>5</cp:revision>
  <dcterms:created xsi:type="dcterms:W3CDTF">2023-06-15T11:14:54Z</dcterms:created>
  <dcterms:modified xsi:type="dcterms:W3CDTF">2023-06-15T14:20:29Z</dcterms:modified>
</cp:coreProperties>
</file>