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69FC-7716-41D4-B559-41C0F59E780B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40C4-917C-48C7-9EAD-3134600FCCE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93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69FC-7716-41D4-B559-41C0F59E780B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40C4-917C-48C7-9EAD-3134600FC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6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69FC-7716-41D4-B559-41C0F59E780B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40C4-917C-48C7-9EAD-3134600FC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2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69FC-7716-41D4-B559-41C0F59E780B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40C4-917C-48C7-9EAD-3134600FCCE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357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69FC-7716-41D4-B559-41C0F59E780B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40C4-917C-48C7-9EAD-3134600FC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80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69FC-7716-41D4-B559-41C0F59E780B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40C4-917C-48C7-9EAD-3134600FCCE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6121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69FC-7716-41D4-B559-41C0F59E780B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40C4-917C-48C7-9EAD-3134600FC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56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69FC-7716-41D4-B559-41C0F59E780B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40C4-917C-48C7-9EAD-3134600FC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85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69FC-7716-41D4-B559-41C0F59E780B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40C4-917C-48C7-9EAD-3134600FC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5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69FC-7716-41D4-B559-41C0F59E780B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40C4-917C-48C7-9EAD-3134600FC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69FC-7716-41D4-B559-41C0F59E780B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40C4-917C-48C7-9EAD-3134600FC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69FC-7716-41D4-B559-41C0F59E780B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40C4-917C-48C7-9EAD-3134600FC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6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69FC-7716-41D4-B559-41C0F59E780B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40C4-917C-48C7-9EAD-3134600FC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69FC-7716-41D4-B559-41C0F59E780B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40C4-917C-48C7-9EAD-3134600FC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5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69FC-7716-41D4-B559-41C0F59E780B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40C4-917C-48C7-9EAD-3134600FC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4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69FC-7716-41D4-B559-41C0F59E780B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40C4-917C-48C7-9EAD-3134600FC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6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69FC-7716-41D4-B559-41C0F59E780B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40C4-917C-48C7-9EAD-3134600FC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5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52269FC-7716-41D4-B559-41C0F59E780B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58040C4-917C-48C7-9EAD-3134600FC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31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ktechpost.com/free-ai-ml-deep-learning-video-lectures/?fbclid=IwAR223hUWTLDrBghsj4nxffBcEb8HgXu0Oo5ER1PN_pzV-gs6ZKthQZlxVmU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3326E-B5D2-47F7-BDCB-8DE1DD1B4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Photo Album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6BFBF-6F57-4CB1-B386-0739902C47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Sohel Rana</a:t>
            </a:r>
          </a:p>
        </p:txBody>
      </p:sp>
    </p:spTree>
    <p:extLst>
      <p:ext uri="{BB962C8B-B14F-4D97-AF65-F5344CB8AC3E}">
        <p14:creationId xmlns:p14="http://schemas.microsoft.com/office/powerpoint/2010/main" val="1152766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8">
            <a:extLst>
              <a:ext uri="{FF2B5EF4-FFF2-40B4-BE49-F238E27FC236}">
                <a16:creationId xmlns:a16="http://schemas.microsoft.com/office/drawing/2014/main" id="{71E12192-1DB5-47E4-BD98-ADFE894395D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625"/>
            <a:ext cx="12192000" cy="650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92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9">
            <a:extLst>
              <a:ext uri="{FF2B5EF4-FFF2-40B4-BE49-F238E27FC236}">
                <a16:creationId xmlns:a16="http://schemas.microsoft.com/office/drawing/2014/main" id="{80336C37-1CC9-4774-95B7-94D3660133C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450" y="0"/>
            <a:ext cx="5245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7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1">
            <a:extLst>
              <a:ext uri="{FF2B5EF4-FFF2-40B4-BE49-F238E27FC236}">
                <a16:creationId xmlns:a16="http://schemas.microsoft.com/office/drawing/2014/main" id="{B2084C8A-765F-4ADA-9300-037188D3E7D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88" y="0"/>
            <a:ext cx="5380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3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AA1A1-1B9D-4C20-BA16-7271BBB2A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https://www.marktechpost.com/free-ai-ml-deep-learning-video-lectures/?fbclid=IwAR223hUWTLDrBghsj4nxffBcEb8HgXu0Oo5ER1PN_pzV-gs6ZKthQZlxVmU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46988-48C5-4794-9A73-865F823C12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1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1">
            <a:extLst>
              <a:ext uri="{FF2B5EF4-FFF2-40B4-BE49-F238E27FC236}">
                <a16:creationId xmlns:a16="http://schemas.microsoft.com/office/drawing/2014/main" id="{C4ED74B7-2E0A-4613-B7D8-6F02A482405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0"/>
            <a:ext cx="8375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5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2">
            <a:extLst>
              <a:ext uri="{FF2B5EF4-FFF2-40B4-BE49-F238E27FC236}">
                <a16:creationId xmlns:a16="http://schemas.microsoft.com/office/drawing/2014/main" id="{D7BA8E7F-016C-473A-9E30-5268CA87D38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3">
            <a:extLst>
              <a:ext uri="{FF2B5EF4-FFF2-40B4-BE49-F238E27FC236}">
                <a16:creationId xmlns:a16="http://schemas.microsoft.com/office/drawing/2014/main" id="{B51F6958-373E-40E6-9373-F92C2D277A8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38" y="0"/>
            <a:ext cx="6408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8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4">
            <a:extLst>
              <a:ext uri="{FF2B5EF4-FFF2-40B4-BE49-F238E27FC236}">
                <a16:creationId xmlns:a16="http://schemas.microsoft.com/office/drawing/2014/main" id="{3F88D0A1-36D9-43F9-ADC7-6DD6B05B108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0"/>
            <a:ext cx="11022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3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5">
            <a:extLst>
              <a:ext uri="{FF2B5EF4-FFF2-40B4-BE49-F238E27FC236}">
                <a16:creationId xmlns:a16="http://schemas.microsoft.com/office/drawing/2014/main" id="{0EA8EAAA-5D45-4E9C-A418-ACCAA30B44F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65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6">
            <a:extLst>
              <a:ext uri="{FF2B5EF4-FFF2-40B4-BE49-F238E27FC236}">
                <a16:creationId xmlns:a16="http://schemas.microsoft.com/office/drawing/2014/main" id="{4515E7FF-8E49-4E7D-8F7E-0D22402536A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8" y="0"/>
            <a:ext cx="10791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7">
            <a:extLst>
              <a:ext uri="{FF2B5EF4-FFF2-40B4-BE49-F238E27FC236}">
                <a16:creationId xmlns:a16="http://schemas.microsoft.com/office/drawing/2014/main" id="{0D8671C3-1653-41D5-91BC-DD0E75E2677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2587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20</Words>
  <Application>Microsoft Office PowerPoint</Application>
  <PresentationFormat>Widescreen</PresentationFormat>
  <Paragraphs>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Slice</vt:lpstr>
      <vt:lpstr>Photo Album</vt:lpstr>
      <vt:lpstr>https://www.marktechpost.com/free-ai-ml-deep-learning-video-lectures/?fbclid=IwAR223hUWTLDrBghsj4nxffBcEb8HgXu0Oo5ER1PN_pzV-gs6ZKthQZlxVmU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Sohel Rana</dc:creator>
  <cp:lastModifiedBy>Sohel Rana</cp:lastModifiedBy>
  <cp:revision>2</cp:revision>
  <dcterms:created xsi:type="dcterms:W3CDTF">2020-08-23T00:05:23Z</dcterms:created>
  <dcterms:modified xsi:type="dcterms:W3CDTF">2020-08-23T00:08:20Z</dcterms:modified>
</cp:coreProperties>
</file>