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6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6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Siódmy poziom konspektu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4A3AE6F-C4E5-4F87-B09B-A4BB826DA4DC}" type="slidenum">
              <a:rPr lang="de-DE" sz="1400">
                <a:latin typeface="Times New Roman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Material Showcase – Part 2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13240"/>
            <a:ext cx="9072000" cy="4557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r>
              <a:rPr lang="de-DE" sz="3200">
                <a:latin typeface="Arial"/>
              </a:rPr>
              <a:t>Agenda: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1. Intro</a:t>
            </a:r>
            <a:endParaRPr/>
          </a:p>
          <a:p>
            <a:r>
              <a:rPr lang="de-DE" sz="3200">
                <a:latin typeface="Arial"/>
              </a:rPr>
              <a:t>2. Coordinator Layout</a:t>
            </a:r>
            <a:endParaRPr/>
          </a:p>
          <a:p>
            <a:r>
              <a:rPr lang="de-DE" sz="3200">
                <a:latin typeface="Arial"/>
              </a:rPr>
              <a:t>3. AppBar Layout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2800">
                <a:latin typeface="Arial"/>
              </a:rPr>
              <a:t>AppBarLayout - OnOffsetChangedListener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200">
                <a:latin typeface="Arial"/>
              </a:rPr>
              <a:t>Implement </a:t>
            </a:r>
            <a:endParaRPr/>
          </a:p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AppBarLayout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200">
                <a:latin typeface="Arial"/>
              </a:rPr>
              <a:t> 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Intro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13240"/>
            <a:ext cx="9072000" cy="455796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200">
                <a:latin typeface="Arial"/>
              </a:rPr>
              <a:t>With Android Lollipop 5.0, we've been introduced to new design approach – Material Design.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Finally the support library has been updated with new cool views and layouts.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Today we will discuss the main SUPER EXTRA DUPER LAYOUT called CoordinatorLayout and AWESOME LINEAR LAYOUT ON STEROIDS called AppBarLayout.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CoordinatorLayout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13240"/>
            <a:ext cx="9072000" cy="4557960"/>
          </a:xfrm>
          <a:prstGeom prst="rect">
            <a:avLst/>
          </a:prstGeom>
        </p:spPr>
        <p:txBody>
          <a:bodyPr lIns="0" rIns="0" tIns="0" bIns="0" anchor="ctr"/>
          <a:p>
            <a:r>
              <a:rPr i="1" lang="de-DE" sz="3200">
                <a:latin typeface="Arial"/>
              </a:rPr>
              <a:t>„</a:t>
            </a:r>
            <a:r>
              <a:rPr i="1" lang="de-DE" sz="3200">
                <a:latin typeface="Arial"/>
              </a:rPr>
              <a:t>CoordinatorLayout is a super-powered FrameLayout. </a:t>
            </a:r>
            <a:endParaRPr/>
          </a:p>
          <a:p>
            <a:pPr algn="r"/>
            <a:r>
              <a:rPr i="1" lang="de-DE" sz="3200">
                <a:latin typeface="Arial"/>
              </a:rPr>
              <a:t>~ developer.android.com“</a:t>
            </a:r>
            <a:endParaRPr/>
          </a:p>
          <a:p>
            <a:pPr algn="r"/>
            <a:r>
              <a:rPr i="1" lang="de-DE" sz="3200">
                <a:latin typeface="Arial"/>
              </a:rPr>
              <a:t>~ </a:t>
            </a:r>
            <a:r>
              <a:rPr lang="de-DE" sz="3200">
                <a:latin typeface="Arial"/>
              </a:rPr>
              <a:t>Mariusz Brona</a:t>
            </a:r>
            <a:endParaRPr/>
          </a:p>
          <a:p>
            <a:pPr algn="r"/>
            <a:endParaRPr/>
          </a:p>
          <a:p>
            <a:r>
              <a:rPr lang="de-DE" sz="3200">
                <a:latin typeface="Arial"/>
              </a:rPr>
              <a:t>It is intended for two primary use cases:</a:t>
            </a:r>
            <a:endParaRPr/>
          </a:p>
          <a:p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- As a top-level application decor or chrome </a:t>
            </a:r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layout</a:t>
            </a:r>
            <a:endParaRPr/>
          </a:p>
          <a:p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- As a container for a specific interaction with </a:t>
            </a:r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	</a:t>
            </a:r>
            <a:r>
              <a:rPr lang="de-DE" sz="3200">
                <a:latin typeface="Arial"/>
              </a:rPr>
              <a:t>one or more child views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CoordinatorLayout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200">
                <a:latin typeface="Arial"/>
              </a:rPr>
              <a:t>The best two features of CoordinatorLayout are behaviors and anchors. 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Those two are really helpful for creating a material designed app.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With few lines of code we can rearrange our UI and make it dependend on user interaction.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CoordinatorLayout - Behavior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200">
                <a:latin typeface="Arial"/>
              </a:rPr>
              <a:t>By specifying Behaviors for child views of a CoordinatorLayout you can provide many different interactions within a single parent.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Behaviors may be used to implement a variety of interactions and additional layout modifications.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CoordinatorLayout - Anchor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r>
              <a:rPr lang="de-DE" sz="3200">
                <a:latin typeface="Arial"/>
              </a:rPr>
              <a:t>Anchors are another cool feature of CoordinatorLayout. We can place the view among the other view by „anchoring“ it. 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There is no big philosophy standing behind it, you just have to write two lines of code in your layout's XML file. </a:t>
            </a:r>
            <a:endParaRPr/>
          </a:p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AppBarLayout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485360"/>
            <a:ext cx="9072000" cy="50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r>
              <a:rPr lang="de-DE" sz="3200">
                <a:latin typeface="Arial"/>
              </a:rPr>
              <a:t>AppBarLayout is a vertical LinearLayout which implements many of the features of material designs app bar concept, namely scrolling gestures.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This view depends heavily on being used as a direct child within a CoordinatorLayout. If you use AppBarLayout within a different ViewGroup, most of it's functionality will not work! </a:t>
            </a:r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AppBarLayout - ScrollFlags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485360"/>
            <a:ext cx="9072000" cy="50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r>
              <a:rPr lang="de-DE" sz="3200">
                <a:latin typeface="Arial"/>
              </a:rPr>
              <a:t>AppBarLayout also requires a separate scrolling sibling in order to know when to scroll - a string resource containing the full class name is available.</a:t>
            </a:r>
            <a:endParaRPr/>
          </a:p>
          <a:p>
            <a:endParaRPr/>
          </a:p>
          <a:p>
            <a:r>
              <a:rPr lang="de-DE" sz="3200">
                <a:latin typeface="Arial"/>
              </a:rPr>
              <a:t>This view depends heavily on being used as a direct child within a CoordinatorLayout. If you use AppBarLayout within a different ViewGroup, most of it's functionality will not work! </a:t>
            </a:r>
            <a:endParaRPr/>
          </a:p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Arial"/>
              </a:rPr>
              <a:t>AppBarLayout - ScrollFlags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 </a:t>
            </a:r>
            <a:r>
              <a:rPr lang="de-DE" sz="3200">
                <a:latin typeface="Arial"/>
              </a:rPr>
              <a:t>enterAlways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 </a:t>
            </a:r>
            <a:r>
              <a:rPr lang="de-DE" sz="3200">
                <a:latin typeface="Arial"/>
              </a:rPr>
              <a:t>enterAlwaysCollapsed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 </a:t>
            </a:r>
            <a:r>
              <a:rPr lang="de-DE" sz="3200">
                <a:latin typeface="Arial"/>
              </a:rPr>
              <a:t>exitUntilCollapsed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 </a:t>
            </a:r>
            <a:r>
              <a:rPr lang="de-DE" sz="3200">
                <a:latin typeface="Arial"/>
              </a:rPr>
              <a:t>snap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