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308" r:id="rId6"/>
    <p:sldId id="26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Hind" panose="020000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A88E48-81F8-45E9-B305-F623FC9ED822}">
  <a:tblStyle styleId="{43A88E48-81F8-45E9-B305-F623FC9ED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6fd93d6a_0_18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96fd93d6a_0_18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96fd93d6a_0_18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96fd93d6a_0_18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eee16908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eee16908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19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e9af9f0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e9af9f0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1" name="Google Shape;11;p2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oogle Shape;13;p2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solidFill>
                  <a:srgbClr val="37281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8" name="Google Shape;28;p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Google Shape;30;p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78" name="Google Shape;78;p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Google Shape;80;p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00950" y="1302183"/>
            <a:ext cx="34731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1100950" y="2661472"/>
            <a:ext cx="34731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01" name="Google Shape;101;p1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Google Shape;103;p1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3907493" y="1578615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2" hasCustomPrompt="1"/>
          </p:nvPr>
        </p:nvSpPr>
        <p:spPr>
          <a:xfrm>
            <a:off x="4599561" y="935771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3907493" y="2032690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/>
          </p:nvPr>
        </p:nvSpPr>
        <p:spPr>
          <a:xfrm>
            <a:off x="6350393" y="1578611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7050143" y="935771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5"/>
          </p:nvPr>
        </p:nvSpPr>
        <p:spPr>
          <a:xfrm>
            <a:off x="6350393" y="2028615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3907493" y="3572193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07243" y="2922761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8"/>
          </p:nvPr>
        </p:nvSpPr>
        <p:spPr>
          <a:xfrm>
            <a:off x="3907493" y="4026118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6350393" y="3568118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>
            <a:off x="7050143" y="2918686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4"/>
          </p:nvPr>
        </p:nvSpPr>
        <p:spPr>
          <a:xfrm>
            <a:off x="6350393" y="4022043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/>
          </p:nvPr>
        </p:nvSpPr>
        <p:spPr>
          <a:xfrm>
            <a:off x="720000" y="734371"/>
            <a:ext cx="2899800" cy="9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5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44" name="Google Shape;244;p2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" name="Google Shape;246;p2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>
            <a:spLocks noGrp="1"/>
          </p:cNvSpPr>
          <p:nvPr>
            <p:ph type="subTitle" idx="1"/>
          </p:nvPr>
        </p:nvSpPr>
        <p:spPr>
          <a:xfrm>
            <a:off x="2894422" y="1917431"/>
            <a:ext cx="16344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2"/>
          </p:nvPr>
        </p:nvSpPr>
        <p:spPr>
          <a:xfrm>
            <a:off x="2894425" y="2329331"/>
            <a:ext cx="1639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subTitle" idx="3"/>
          </p:nvPr>
        </p:nvSpPr>
        <p:spPr>
          <a:xfrm>
            <a:off x="4835272" y="1917431"/>
            <a:ext cx="16392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4"/>
          </p:nvPr>
        </p:nvSpPr>
        <p:spPr>
          <a:xfrm>
            <a:off x="4835275" y="2329331"/>
            <a:ext cx="1639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5"/>
          </p:nvPr>
        </p:nvSpPr>
        <p:spPr>
          <a:xfrm>
            <a:off x="2894422" y="3478394"/>
            <a:ext cx="16344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6"/>
          </p:nvPr>
        </p:nvSpPr>
        <p:spPr>
          <a:xfrm>
            <a:off x="2894425" y="3893705"/>
            <a:ext cx="16344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7"/>
          </p:nvPr>
        </p:nvSpPr>
        <p:spPr>
          <a:xfrm>
            <a:off x="4835272" y="3478395"/>
            <a:ext cx="16392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8"/>
          </p:nvPr>
        </p:nvSpPr>
        <p:spPr>
          <a:xfrm>
            <a:off x="4835274" y="3893706"/>
            <a:ext cx="1639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9"/>
          </p:nvPr>
        </p:nvSpPr>
        <p:spPr>
          <a:xfrm>
            <a:off x="6780647" y="1917431"/>
            <a:ext cx="16392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3"/>
          </p:nvPr>
        </p:nvSpPr>
        <p:spPr>
          <a:xfrm>
            <a:off x="6780650" y="2329331"/>
            <a:ext cx="1639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14"/>
          </p:nvPr>
        </p:nvSpPr>
        <p:spPr>
          <a:xfrm>
            <a:off x="6780673" y="3478389"/>
            <a:ext cx="16392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sz="2000" b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15"/>
          </p:nvPr>
        </p:nvSpPr>
        <p:spPr>
          <a:xfrm>
            <a:off x="6780675" y="3893705"/>
            <a:ext cx="1639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2894500" y="542381"/>
            <a:ext cx="55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0" name="Google Shape;260;p24"/>
          <p:cNvGrpSpPr/>
          <p:nvPr/>
        </p:nvGrpSpPr>
        <p:grpSpPr>
          <a:xfrm>
            <a:off x="2894274" y="540020"/>
            <a:ext cx="5529558" cy="577207"/>
            <a:chOff x="3667800" y="1583575"/>
            <a:chExt cx="4756200" cy="577207"/>
          </a:xfrm>
        </p:grpSpPr>
        <p:cxnSp>
          <p:nvCxnSpPr>
            <p:cNvPr id="261" name="Google Shape;261;p24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12" name="Google Shape;312;p2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4" name="Google Shape;314;p2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70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2"/>
          <p:cNvGrpSpPr/>
          <p:nvPr/>
        </p:nvGrpSpPr>
        <p:grpSpPr>
          <a:xfrm>
            <a:off x="3628700" y="3498710"/>
            <a:ext cx="4795305" cy="429010"/>
            <a:chOff x="3628700" y="3051039"/>
            <a:chExt cx="4795305" cy="429010"/>
          </a:xfrm>
        </p:grpSpPr>
        <p:sp>
          <p:nvSpPr>
            <p:cNvPr id="324" name="Google Shape;324;p32"/>
            <p:cNvSpPr/>
            <p:nvPr/>
          </p:nvSpPr>
          <p:spPr>
            <a:xfrm>
              <a:off x="3628700" y="3051039"/>
              <a:ext cx="4795305" cy="429010"/>
            </a:xfrm>
            <a:custGeom>
              <a:avLst/>
              <a:gdLst/>
              <a:ahLst/>
              <a:cxnLst/>
              <a:rect l="l" t="t" r="r" b="b"/>
              <a:pathLst>
                <a:path w="99179" h="8873" extrusionOk="0">
                  <a:moveTo>
                    <a:pt x="0" y="0"/>
                  </a:moveTo>
                  <a:lnTo>
                    <a:pt x="2825" y="4436"/>
                  </a:lnTo>
                  <a:lnTo>
                    <a:pt x="0" y="8872"/>
                  </a:lnTo>
                  <a:lnTo>
                    <a:pt x="99178" y="8872"/>
                  </a:lnTo>
                  <a:lnTo>
                    <a:pt x="95537" y="4436"/>
                  </a:lnTo>
                  <a:lnTo>
                    <a:pt x="99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914775" y="3188675"/>
              <a:ext cx="161517" cy="153748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963565" y="3188675"/>
              <a:ext cx="160407" cy="153748"/>
            </a:xfrm>
            <a:custGeom>
              <a:avLst/>
              <a:gdLst/>
              <a:ahLst/>
              <a:cxnLst/>
              <a:rect l="l" t="t" r="r" b="b"/>
              <a:pathLst>
                <a:path w="3035" h="2909" extrusionOk="0">
                  <a:moveTo>
                    <a:pt x="1528" y="0"/>
                  </a:moveTo>
                  <a:lnTo>
                    <a:pt x="1047" y="963"/>
                  </a:lnTo>
                  <a:lnTo>
                    <a:pt x="0" y="1109"/>
                  </a:lnTo>
                  <a:lnTo>
                    <a:pt x="754" y="1841"/>
                  </a:lnTo>
                  <a:lnTo>
                    <a:pt x="565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34" y="1109"/>
                  </a:lnTo>
                  <a:lnTo>
                    <a:pt x="1988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2"/>
          <p:cNvSpPr txBox="1">
            <a:spLocks noGrp="1"/>
          </p:cNvSpPr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HADRAMAWT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1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HADRAMAWT is malasiyan based </a:t>
            </a:r>
            <a:r>
              <a:rPr lang="en-IN" dirty="0">
                <a:solidFill>
                  <a:schemeClr val="lt1"/>
                </a:solidFill>
              </a:rPr>
              <a:t>Restaurant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29" name="Google Shape;329;p32"/>
          <p:cNvGrpSpPr/>
          <p:nvPr/>
        </p:nvGrpSpPr>
        <p:grpSpPr>
          <a:xfrm>
            <a:off x="3667800" y="1497845"/>
            <a:ext cx="4756200" cy="1513159"/>
            <a:chOff x="3667800" y="1583575"/>
            <a:chExt cx="4756200" cy="1513159"/>
          </a:xfrm>
        </p:grpSpPr>
        <p:cxnSp>
          <p:nvCxnSpPr>
            <p:cNvPr id="330" name="Google Shape;330;p32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32"/>
            <p:cNvCxnSpPr/>
            <p:nvPr/>
          </p:nvCxnSpPr>
          <p:spPr>
            <a:xfrm>
              <a:off x="3667800" y="3096734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32"/>
          <p:cNvGrpSpPr/>
          <p:nvPr/>
        </p:nvGrpSpPr>
        <p:grpSpPr>
          <a:xfrm>
            <a:off x="3731598" y="1213877"/>
            <a:ext cx="4558528" cy="199222"/>
            <a:chOff x="3679970" y="1299607"/>
            <a:chExt cx="4558528" cy="199222"/>
          </a:xfrm>
        </p:grpSpPr>
        <p:sp>
          <p:nvSpPr>
            <p:cNvPr id="334" name="Google Shape;334;p32"/>
            <p:cNvSpPr/>
            <p:nvPr/>
          </p:nvSpPr>
          <p:spPr>
            <a:xfrm>
              <a:off x="367997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401454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434912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468369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01827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35284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68742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02199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35657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69114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02572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736029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7694870" y="1299832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8029445" y="1299832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2"/>
          <p:cNvGrpSpPr/>
          <p:nvPr/>
        </p:nvGrpSpPr>
        <p:grpSpPr>
          <a:xfrm>
            <a:off x="3834023" y="3095752"/>
            <a:ext cx="4558528" cy="199222"/>
            <a:chOff x="3679970" y="1299607"/>
            <a:chExt cx="4558528" cy="199222"/>
          </a:xfrm>
        </p:grpSpPr>
        <p:sp>
          <p:nvSpPr>
            <p:cNvPr id="349" name="Google Shape;349;p32"/>
            <p:cNvSpPr/>
            <p:nvPr/>
          </p:nvSpPr>
          <p:spPr>
            <a:xfrm>
              <a:off x="367997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401454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434912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468369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01827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535284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568742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02199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635657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69114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025720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7360295" y="1299607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694870" y="1299832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8029445" y="1299832"/>
              <a:ext cx="209053" cy="198997"/>
            </a:xfrm>
            <a:custGeom>
              <a:avLst/>
              <a:gdLst/>
              <a:ahLst/>
              <a:cxnLst/>
              <a:rect l="l" t="t" r="r" b="b"/>
              <a:pathLst>
                <a:path w="3056" h="2909" extrusionOk="0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DB4593-60B6-AD1F-89EF-DDA2D29B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5" y="788019"/>
            <a:ext cx="3360232" cy="3360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72814"/>
                </a:solidFill>
              </a:rPr>
              <a:t>What is Hadramawt?</a:t>
            </a:r>
            <a:endParaRPr dirty="0">
              <a:solidFill>
                <a:srgbClr val="372814"/>
              </a:solidFill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body" idx="1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C3C3B"/>
                </a:solidFill>
              </a:rPr>
              <a:t>Hadramawt is malasiyan based </a:t>
            </a:r>
            <a:r>
              <a:rPr lang="en-IN" sz="1600" dirty="0">
                <a:solidFill>
                  <a:srgbClr val="3C3C3B"/>
                </a:solidFill>
              </a:rPr>
              <a:t>restaurant</a:t>
            </a:r>
            <a:r>
              <a:rPr lang="en" sz="1600" dirty="0">
                <a:solidFill>
                  <a:srgbClr val="3C3C3B"/>
                </a:solidFill>
              </a:rPr>
              <a:t>: </a:t>
            </a:r>
            <a:endParaRPr sz="1600" dirty="0">
              <a:solidFill>
                <a:srgbClr val="3C3C3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-US" sz="1600" dirty="0">
                <a:solidFill>
                  <a:srgbClr val="3C3C3B"/>
                </a:solidFill>
              </a:rPr>
              <a:t>The objective of this project is to create an intuitive and visually appealing frontend interface for this restaurant.</a:t>
            </a:r>
            <a:endParaRPr sz="1600" dirty="0">
              <a:solidFill>
                <a:srgbClr val="3C3C3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" sz="1600" dirty="0">
                <a:solidFill>
                  <a:srgbClr val="3C3C3B"/>
                </a:solidFill>
              </a:rPr>
              <a:t>The main purpose of this website is to connect with thair customers and provide them facility to order online or book a table in the nearest branch of hadramawt.</a:t>
            </a:r>
            <a:endParaRPr sz="1600" dirty="0">
              <a:solidFill>
                <a:srgbClr val="3C3C3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" sz="1600" dirty="0">
                <a:solidFill>
                  <a:srgbClr val="3C3C3B"/>
                </a:solidFill>
              </a:rPr>
              <a:t>Hadramawt is a </a:t>
            </a:r>
            <a:r>
              <a:rPr lang="en-IN" sz="1600" dirty="0">
                <a:solidFill>
                  <a:srgbClr val="3C3C3B"/>
                </a:solidFill>
              </a:rPr>
              <a:t>restaurant and provides catering services as well</a:t>
            </a:r>
            <a:r>
              <a:rPr lang="en" sz="1600" dirty="0">
                <a:solidFill>
                  <a:srgbClr val="3C3C3B"/>
                </a:solidFill>
              </a:rPr>
              <a:t>.</a:t>
            </a:r>
            <a:endParaRPr sz="1600" dirty="0">
              <a:solidFill>
                <a:srgbClr val="3C3C3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" sz="1600" dirty="0">
                <a:solidFill>
                  <a:srgbClr val="3C3C3B"/>
                </a:solidFill>
              </a:rPr>
              <a:t>To make this project we have been gone for latest technologies and practices.</a:t>
            </a: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" sz="1600" dirty="0">
                <a:solidFill>
                  <a:srgbClr val="3C3C3B"/>
                </a:solidFill>
              </a:rPr>
              <a:t>Currently live : </a:t>
            </a:r>
            <a:r>
              <a:rPr lang="en-IN" sz="1600" dirty="0">
                <a:solidFill>
                  <a:srgbClr val="3C3C3B"/>
                </a:solidFill>
              </a:rPr>
              <a:t>https://hadramawt-one.vercel.app/en</a:t>
            </a:r>
            <a:endParaRPr sz="1600" dirty="0">
              <a:solidFill>
                <a:srgbClr val="3C3C3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/>
          <p:nvPr/>
        </p:nvSpPr>
        <p:spPr>
          <a:xfrm>
            <a:off x="6965021" y="703425"/>
            <a:ext cx="835938" cy="795728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4516913" y="2731300"/>
            <a:ext cx="835938" cy="795728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6959813" y="2731300"/>
            <a:ext cx="835938" cy="795728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4522121" y="703425"/>
            <a:ext cx="835938" cy="795728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1"/>
          </p:nvPr>
        </p:nvSpPr>
        <p:spPr>
          <a:xfrm>
            <a:off x="3907493" y="2032690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User friendly navigation for all pages</a:t>
            </a:r>
            <a:endParaRPr dirty="0"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5"/>
          </p:nvPr>
        </p:nvSpPr>
        <p:spPr>
          <a:xfrm>
            <a:off x="6350393" y="2104320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SEO optimized so website can search easily by user</a:t>
            </a:r>
            <a:endParaRPr dirty="0"/>
          </a:p>
        </p:txBody>
      </p:sp>
      <p:sp>
        <p:nvSpPr>
          <p:cNvPr id="379" name="Google Shape;379;p34"/>
          <p:cNvSpPr txBox="1">
            <a:spLocks noGrp="1"/>
          </p:cNvSpPr>
          <p:nvPr>
            <p:ph type="subTitle" idx="8"/>
          </p:nvPr>
        </p:nvSpPr>
        <p:spPr>
          <a:xfrm>
            <a:off x="3907493" y="4026118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 language translation for all links</a:t>
            </a:r>
            <a:endParaRPr dirty="0"/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14"/>
          </p:nvPr>
        </p:nvSpPr>
        <p:spPr>
          <a:xfrm>
            <a:off x="6350393" y="4022043"/>
            <a:ext cx="206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Light mode and Dark mode</a:t>
            </a:r>
            <a:endParaRPr dirty="0"/>
          </a:p>
        </p:txBody>
      </p:sp>
      <p:grpSp>
        <p:nvGrpSpPr>
          <p:cNvPr id="382" name="Google Shape;382;p34"/>
          <p:cNvGrpSpPr/>
          <p:nvPr/>
        </p:nvGrpSpPr>
        <p:grpSpPr>
          <a:xfrm>
            <a:off x="720043" y="722997"/>
            <a:ext cx="2899855" cy="914275"/>
            <a:chOff x="3667800" y="2193175"/>
            <a:chExt cx="4756200" cy="914275"/>
          </a:xfrm>
        </p:grpSpPr>
        <p:cxnSp>
          <p:nvCxnSpPr>
            <p:cNvPr id="383" name="Google Shape;383;p34"/>
            <p:cNvCxnSpPr/>
            <p:nvPr/>
          </p:nvCxnSpPr>
          <p:spPr>
            <a:xfrm>
              <a:off x="3667800" y="2193175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4"/>
            <p:cNvCxnSpPr/>
            <p:nvPr/>
          </p:nvCxnSpPr>
          <p:spPr>
            <a:xfrm>
              <a:off x="3667800" y="3107450"/>
              <a:ext cx="4756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4"/>
          <p:cNvSpPr txBox="1">
            <a:spLocks noGrp="1"/>
          </p:cNvSpPr>
          <p:nvPr>
            <p:ph type="title" idx="15"/>
          </p:nvPr>
        </p:nvSpPr>
        <p:spPr>
          <a:xfrm>
            <a:off x="720000" y="734371"/>
            <a:ext cx="2899800" cy="9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Key Features</a:t>
            </a:r>
            <a:endParaRPr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3907493" y="1578615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User-friendly</a:t>
            </a:r>
            <a:endParaRPr dirty="0"/>
          </a:p>
        </p:txBody>
      </p:sp>
      <p:sp>
        <p:nvSpPr>
          <p:cNvPr id="387" name="Google Shape;387;p34"/>
          <p:cNvSpPr txBox="1">
            <a:spLocks noGrp="1"/>
          </p:cNvSpPr>
          <p:nvPr>
            <p:ph type="title" idx="2"/>
          </p:nvPr>
        </p:nvSpPr>
        <p:spPr>
          <a:xfrm>
            <a:off x="4599561" y="935771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34"/>
          <p:cNvSpPr txBox="1">
            <a:spLocks noGrp="1"/>
          </p:cNvSpPr>
          <p:nvPr>
            <p:ph type="title" idx="4"/>
          </p:nvPr>
        </p:nvSpPr>
        <p:spPr>
          <a:xfrm>
            <a:off x="7050143" y="935771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4"/>
          <p:cNvSpPr txBox="1">
            <a:spLocks noGrp="1"/>
          </p:cNvSpPr>
          <p:nvPr>
            <p:ph type="title" idx="7"/>
          </p:nvPr>
        </p:nvSpPr>
        <p:spPr>
          <a:xfrm>
            <a:off x="4607243" y="2922761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title" idx="13"/>
          </p:nvPr>
        </p:nvSpPr>
        <p:spPr>
          <a:xfrm>
            <a:off x="7050143" y="2918686"/>
            <a:ext cx="66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 idx="3"/>
          </p:nvPr>
        </p:nvSpPr>
        <p:spPr>
          <a:xfrm>
            <a:off x="6350393" y="1578611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SEO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 idx="6"/>
          </p:nvPr>
        </p:nvSpPr>
        <p:spPr>
          <a:xfrm>
            <a:off x="3809067" y="3568118"/>
            <a:ext cx="2352058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Language</a:t>
            </a:r>
            <a:endParaRPr dirty="0"/>
          </a:p>
        </p:txBody>
      </p:sp>
      <p:sp>
        <p:nvSpPr>
          <p:cNvPr id="393" name="Google Shape;393;p34"/>
          <p:cNvSpPr txBox="1">
            <a:spLocks noGrp="1"/>
          </p:cNvSpPr>
          <p:nvPr>
            <p:ph type="title" idx="9"/>
          </p:nvPr>
        </p:nvSpPr>
        <p:spPr>
          <a:xfrm>
            <a:off x="6350393" y="3568118"/>
            <a:ext cx="20652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Dark Theme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092BF-4282-E8D5-BFA5-F828207C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9" y="1777385"/>
            <a:ext cx="2635412" cy="2635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>
            <a:spLocks noGrp="1"/>
          </p:cNvSpPr>
          <p:nvPr>
            <p:ph type="subTitle" idx="2"/>
          </p:nvPr>
        </p:nvSpPr>
        <p:spPr>
          <a:xfrm>
            <a:off x="2889084" y="2123381"/>
            <a:ext cx="1639200" cy="73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Nextjs for batter frontend development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4"/>
          </p:nvPr>
        </p:nvSpPr>
        <p:spPr>
          <a:xfrm>
            <a:off x="4855322" y="2194770"/>
            <a:ext cx="1639200" cy="5772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Typescript for batter type management</a:t>
            </a:r>
            <a:endParaRPr dirty="0"/>
          </a:p>
        </p:txBody>
      </p:sp>
      <p:sp>
        <p:nvSpPr>
          <p:cNvPr id="537" name="Google Shape;537;p39"/>
          <p:cNvSpPr txBox="1">
            <a:spLocks noGrp="1"/>
          </p:cNvSpPr>
          <p:nvPr>
            <p:ph type="subTitle" idx="13"/>
          </p:nvPr>
        </p:nvSpPr>
        <p:spPr>
          <a:xfrm>
            <a:off x="6780673" y="2101227"/>
            <a:ext cx="1639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Framer motion for animations</a:t>
            </a:r>
            <a:endParaRPr dirty="0"/>
          </a:p>
        </p:txBody>
      </p:sp>
      <p:sp>
        <p:nvSpPr>
          <p:cNvPr id="539" name="Google Shape;539;p39"/>
          <p:cNvSpPr txBox="1">
            <a:spLocks noGrp="1"/>
          </p:cNvSpPr>
          <p:nvPr>
            <p:ph type="title"/>
          </p:nvPr>
        </p:nvSpPr>
        <p:spPr>
          <a:xfrm>
            <a:off x="2894500" y="542381"/>
            <a:ext cx="55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Used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4AC03-479A-D368-3042-3B913864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31" y="1499319"/>
            <a:ext cx="918907" cy="55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4A1F0-4B5B-0AE6-E2A6-0C1B54D9B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293" y="1588690"/>
            <a:ext cx="383563" cy="383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05046-AE34-62C7-84A1-A3D505BB7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112" y="1588690"/>
            <a:ext cx="385200" cy="385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F18188-2C6D-2323-5ED3-8B31711F81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9" t="-133" r="17404" b="133"/>
          <a:stretch/>
        </p:blipFill>
        <p:spPr>
          <a:xfrm>
            <a:off x="433333" y="634518"/>
            <a:ext cx="2365191" cy="35477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72814"/>
                </a:solidFill>
              </a:rPr>
              <a:t>key takeaway</a:t>
            </a:r>
          </a:p>
        </p:txBody>
      </p:sp>
      <p:sp>
        <p:nvSpPr>
          <p:cNvPr id="368" name="Google Shape;368;p33"/>
          <p:cNvSpPr txBox="1">
            <a:spLocks noGrp="1"/>
          </p:cNvSpPr>
          <p:nvPr>
            <p:ph type="body" idx="1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C3C3B"/>
                </a:solidFill>
              </a:rPr>
              <a:t>This project helps me to improve my knowledge: </a:t>
            </a:r>
            <a:endParaRPr sz="1600" dirty="0">
              <a:solidFill>
                <a:srgbClr val="3C3C3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-US" sz="1600" dirty="0">
                <a:solidFill>
                  <a:srgbClr val="3C3C3B"/>
                </a:solidFill>
              </a:rPr>
              <a:t>Learnt Nextjs as this project needs to be done by using nextjs as frontend framework.</a:t>
            </a:r>
            <a:endParaRPr sz="1600" dirty="0">
              <a:solidFill>
                <a:srgbClr val="3C3C3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350"/>
              <a:buAutoNum type="arabicPeriod"/>
            </a:pPr>
            <a:r>
              <a:rPr lang="en" sz="1600" dirty="0">
                <a:solidFill>
                  <a:srgbClr val="3C3C3B"/>
                </a:solidFill>
              </a:rPr>
              <a:t>Learnt how to code and manage industry level project.</a:t>
            </a:r>
          </a:p>
        </p:txBody>
      </p:sp>
    </p:spTree>
    <p:extLst>
      <p:ext uri="{BB962C8B-B14F-4D97-AF65-F5344CB8AC3E}">
        <p14:creationId xmlns:p14="http://schemas.microsoft.com/office/powerpoint/2010/main" val="61620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title"/>
          </p:nvPr>
        </p:nvSpPr>
        <p:spPr>
          <a:xfrm>
            <a:off x="3212926" y="1320104"/>
            <a:ext cx="34731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429" name="Google Shape;429;p36"/>
          <p:cNvSpPr txBox="1">
            <a:spLocks noGrp="1"/>
          </p:cNvSpPr>
          <p:nvPr>
            <p:ph type="subTitle" idx="1"/>
          </p:nvPr>
        </p:nvSpPr>
        <p:spPr>
          <a:xfrm>
            <a:off x="1100950" y="2661472"/>
            <a:ext cx="34731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Credits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Frontend : Sohel Shaikh</a:t>
            </a:r>
            <a:br>
              <a:rPr lang="en-US" dirty="0"/>
            </a:br>
            <a:r>
              <a:rPr lang="en-US" dirty="0"/>
              <a:t>Backend : Ayush Shah</a:t>
            </a:r>
            <a:endParaRPr dirty="0"/>
          </a:p>
        </p:txBody>
      </p:sp>
      <p:sp>
        <p:nvSpPr>
          <p:cNvPr id="430" name="Google Shape;430;p36"/>
          <p:cNvSpPr txBox="1"/>
          <p:nvPr/>
        </p:nvSpPr>
        <p:spPr>
          <a:xfrm>
            <a:off x="6327600" y="3266301"/>
            <a:ext cx="13956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Insert your logo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8" name="Google Shape;468;p36"/>
          <p:cNvGrpSpPr/>
          <p:nvPr/>
        </p:nvGrpSpPr>
        <p:grpSpPr>
          <a:xfrm>
            <a:off x="1100950" y="993361"/>
            <a:ext cx="6864574" cy="1668121"/>
            <a:chOff x="4153325" y="1039015"/>
            <a:chExt cx="6864574" cy="1668121"/>
          </a:xfrm>
        </p:grpSpPr>
        <p:cxnSp>
          <p:nvCxnSpPr>
            <p:cNvPr id="469" name="Google Shape;469;p36"/>
            <p:cNvCxnSpPr>
              <a:cxnSpLocks/>
            </p:cNvCxnSpPr>
            <p:nvPr/>
          </p:nvCxnSpPr>
          <p:spPr>
            <a:xfrm>
              <a:off x="4154099" y="2707136"/>
              <a:ext cx="68638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0" name="Google Shape;470;p36"/>
            <p:cNvGrpSpPr/>
            <p:nvPr/>
          </p:nvGrpSpPr>
          <p:grpSpPr>
            <a:xfrm>
              <a:off x="4153325" y="1039015"/>
              <a:ext cx="6864574" cy="283322"/>
              <a:chOff x="4153325" y="1168827"/>
              <a:chExt cx="6864574" cy="283322"/>
            </a:xfrm>
          </p:grpSpPr>
          <p:cxnSp>
            <p:nvCxnSpPr>
              <p:cNvPr id="471" name="Google Shape;471;p36"/>
              <p:cNvCxnSpPr>
                <a:cxnSpLocks/>
              </p:cNvCxnSpPr>
              <p:nvPr/>
            </p:nvCxnSpPr>
            <p:spPr>
              <a:xfrm>
                <a:off x="4154099" y="1452149"/>
                <a:ext cx="686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72" name="Google Shape;472;p36"/>
              <p:cNvGrpSpPr/>
              <p:nvPr/>
            </p:nvGrpSpPr>
            <p:grpSpPr>
              <a:xfrm>
                <a:off x="4153325" y="1168827"/>
                <a:ext cx="3889378" cy="198997"/>
                <a:chOff x="4534325" y="1013201"/>
                <a:chExt cx="3889378" cy="198997"/>
              </a:xfrm>
            </p:grpSpPr>
            <p:sp>
              <p:nvSpPr>
                <p:cNvPr id="473" name="Google Shape;473;p36"/>
                <p:cNvSpPr/>
                <p:nvPr/>
              </p:nvSpPr>
              <p:spPr>
                <a:xfrm>
                  <a:off x="4534325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6"/>
                <p:cNvSpPr/>
                <p:nvPr/>
              </p:nvSpPr>
              <p:spPr>
                <a:xfrm>
                  <a:off x="4868900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6"/>
                <p:cNvSpPr/>
                <p:nvPr/>
              </p:nvSpPr>
              <p:spPr>
                <a:xfrm>
                  <a:off x="5203475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6"/>
                <p:cNvSpPr/>
                <p:nvPr/>
              </p:nvSpPr>
              <p:spPr>
                <a:xfrm>
                  <a:off x="5538050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6"/>
                <p:cNvSpPr/>
                <p:nvPr/>
              </p:nvSpPr>
              <p:spPr>
                <a:xfrm>
                  <a:off x="5872625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6"/>
                <p:cNvSpPr/>
                <p:nvPr/>
              </p:nvSpPr>
              <p:spPr>
                <a:xfrm>
                  <a:off x="6207200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6"/>
                <p:cNvSpPr/>
                <p:nvPr/>
              </p:nvSpPr>
              <p:spPr>
                <a:xfrm>
                  <a:off x="6541775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6"/>
                <p:cNvSpPr/>
                <p:nvPr/>
              </p:nvSpPr>
              <p:spPr>
                <a:xfrm>
                  <a:off x="6876350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7210925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6"/>
                <p:cNvSpPr/>
                <p:nvPr/>
              </p:nvSpPr>
              <p:spPr>
                <a:xfrm>
                  <a:off x="7545500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6"/>
                <p:cNvSpPr/>
                <p:nvPr/>
              </p:nvSpPr>
              <p:spPr>
                <a:xfrm>
                  <a:off x="7880075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6"/>
                <p:cNvSpPr/>
                <p:nvPr/>
              </p:nvSpPr>
              <p:spPr>
                <a:xfrm>
                  <a:off x="8214650" y="1013201"/>
                  <a:ext cx="209053" cy="19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909" extrusionOk="0">
                      <a:moveTo>
                        <a:pt x="1528" y="0"/>
                      </a:moveTo>
                      <a:lnTo>
                        <a:pt x="1067" y="963"/>
                      </a:lnTo>
                      <a:lnTo>
                        <a:pt x="0" y="1109"/>
                      </a:lnTo>
                      <a:lnTo>
                        <a:pt x="774" y="1841"/>
                      </a:lnTo>
                      <a:lnTo>
                        <a:pt x="586" y="2908"/>
                      </a:lnTo>
                      <a:lnTo>
                        <a:pt x="1528" y="2406"/>
                      </a:lnTo>
                      <a:lnTo>
                        <a:pt x="2469" y="2908"/>
                      </a:lnTo>
                      <a:lnTo>
                        <a:pt x="2281" y="1841"/>
                      </a:lnTo>
                      <a:lnTo>
                        <a:pt x="3055" y="1109"/>
                      </a:lnTo>
                      <a:lnTo>
                        <a:pt x="2009" y="963"/>
                      </a:lnTo>
                      <a:lnTo>
                        <a:pt x="15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" name="Google Shape;479;p36">
            <a:extLst>
              <a:ext uri="{FF2B5EF4-FFF2-40B4-BE49-F238E27FC236}">
                <a16:creationId xmlns:a16="http://schemas.microsoft.com/office/drawing/2014/main" id="{FB6661B2-F59F-95A5-70DD-7E78F18D7412}"/>
              </a:ext>
            </a:extLst>
          </p:cNvPr>
          <p:cNvSpPr/>
          <p:nvPr/>
        </p:nvSpPr>
        <p:spPr>
          <a:xfrm>
            <a:off x="5115850" y="994748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80;p36">
            <a:extLst>
              <a:ext uri="{FF2B5EF4-FFF2-40B4-BE49-F238E27FC236}">
                <a16:creationId xmlns:a16="http://schemas.microsoft.com/office/drawing/2014/main" id="{3E8D7A11-4311-FE4F-59F9-A7293259EE27}"/>
              </a:ext>
            </a:extLst>
          </p:cNvPr>
          <p:cNvSpPr/>
          <p:nvPr/>
        </p:nvSpPr>
        <p:spPr>
          <a:xfrm>
            <a:off x="5450425" y="994748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81;p36">
            <a:extLst>
              <a:ext uri="{FF2B5EF4-FFF2-40B4-BE49-F238E27FC236}">
                <a16:creationId xmlns:a16="http://schemas.microsoft.com/office/drawing/2014/main" id="{BE59C56B-9CB4-BE31-9A19-FCDDA31C60DE}"/>
              </a:ext>
            </a:extLst>
          </p:cNvPr>
          <p:cNvSpPr/>
          <p:nvPr/>
        </p:nvSpPr>
        <p:spPr>
          <a:xfrm>
            <a:off x="5785000" y="994748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82;p36">
            <a:extLst>
              <a:ext uri="{FF2B5EF4-FFF2-40B4-BE49-F238E27FC236}">
                <a16:creationId xmlns:a16="http://schemas.microsoft.com/office/drawing/2014/main" id="{E7FD7FBB-B494-C0B1-47F4-82677AF3356E}"/>
              </a:ext>
            </a:extLst>
          </p:cNvPr>
          <p:cNvSpPr/>
          <p:nvPr/>
        </p:nvSpPr>
        <p:spPr>
          <a:xfrm>
            <a:off x="6119575" y="994748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83;p36">
            <a:extLst>
              <a:ext uri="{FF2B5EF4-FFF2-40B4-BE49-F238E27FC236}">
                <a16:creationId xmlns:a16="http://schemas.microsoft.com/office/drawing/2014/main" id="{FE46FB64-8459-15A9-18AA-A063168F7CBE}"/>
              </a:ext>
            </a:extLst>
          </p:cNvPr>
          <p:cNvSpPr/>
          <p:nvPr/>
        </p:nvSpPr>
        <p:spPr>
          <a:xfrm>
            <a:off x="6454150" y="994748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84;p36">
            <a:extLst>
              <a:ext uri="{FF2B5EF4-FFF2-40B4-BE49-F238E27FC236}">
                <a16:creationId xmlns:a16="http://schemas.microsoft.com/office/drawing/2014/main" id="{20035BBF-78A7-3DF1-4ACC-9074B54861E0}"/>
              </a:ext>
            </a:extLst>
          </p:cNvPr>
          <p:cNvSpPr/>
          <p:nvPr/>
        </p:nvSpPr>
        <p:spPr>
          <a:xfrm>
            <a:off x="6788725" y="994748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79;p36">
            <a:extLst>
              <a:ext uri="{FF2B5EF4-FFF2-40B4-BE49-F238E27FC236}">
                <a16:creationId xmlns:a16="http://schemas.microsoft.com/office/drawing/2014/main" id="{6EB5C99F-D774-A3F0-BAD5-98439DDD71A4}"/>
              </a:ext>
            </a:extLst>
          </p:cNvPr>
          <p:cNvSpPr/>
          <p:nvPr/>
        </p:nvSpPr>
        <p:spPr>
          <a:xfrm>
            <a:off x="7087321" y="993361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80;p36">
            <a:extLst>
              <a:ext uri="{FF2B5EF4-FFF2-40B4-BE49-F238E27FC236}">
                <a16:creationId xmlns:a16="http://schemas.microsoft.com/office/drawing/2014/main" id="{F54CCB96-D086-76AB-1551-4BA3812B64C6}"/>
              </a:ext>
            </a:extLst>
          </p:cNvPr>
          <p:cNvSpPr/>
          <p:nvPr/>
        </p:nvSpPr>
        <p:spPr>
          <a:xfrm>
            <a:off x="7421896" y="993361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81;p36">
            <a:extLst>
              <a:ext uri="{FF2B5EF4-FFF2-40B4-BE49-F238E27FC236}">
                <a16:creationId xmlns:a16="http://schemas.microsoft.com/office/drawing/2014/main" id="{E58074F7-E285-28CA-C7C9-8277678216A7}"/>
              </a:ext>
            </a:extLst>
          </p:cNvPr>
          <p:cNvSpPr/>
          <p:nvPr/>
        </p:nvSpPr>
        <p:spPr>
          <a:xfrm>
            <a:off x="7756471" y="993361"/>
            <a:ext cx="209053" cy="198997"/>
          </a:xfrm>
          <a:custGeom>
            <a:avLst/>
            <a:gdLst/>
            <a:ahLst/>
            <a:cxnLst/>
            <a:rect l="l" t="t" r="r" b="b"/>
            <a:pathLst>
              <a:path w="3056" h="2909" extrusionOk="0">
                <a:moveTo>
                  <a:pt x="1528" y="0"/>
                </a:moveTo>
                <a:lnTo>
                  <a:pt x="1067" y="963"/>
                </a:lnTo>
                <a:lnTo>
                  <a:pt x="0" y="1109"/>
                </a:lnTo>
                <a:lnTo>
                  <a:pt x="774" y="1841"/>
                </a:lnTo>
                <a:lnTo>
                  <a:pt x="586" y="2908"/>
                </a:lnTo>
                <a:lnTo>
                  <a:pt x="1528" y="2406"/>
                </a:lnTo>
                <a:lnTo>
                  <a:pt x="2469" y="2908"/>
                </a:lnTo>
                <a:lnTo>
                  <a:pt x="2281" y="1841"/>
                </a:lnTo>
                <a:lnTo>
                  <a:pt x="3055" y="1109"/>
                </a:lnTo>
                <a:lnTo>
                  <a:pt x="2009" y="963"/>
                </a:lnTo>
                <a:lnTo>
                  <a:pt x="1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stern Food Restaurant by Slidesgo">
  <a:themeElements>
    <a:clrScheme name="Simple Light">
      <a:dk1>
        <a:srgbClr val="372814"/>
      </a:dk1>
      <a:lt1>
        <a:srgbClr val="F6F0E4"/>
      </a:lt1>
      <a:dk2>
        <a:srgbClr val="BB9F70"/>
      </a:dk2>
      <a:lt2>
        <a:srgbClr val="9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28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Arvo</vt:lpstr>
      <vt:lpstr>Hind</vt:lpstr>
      <vt:lpstr>Anaheim</vt:lpstr>
      <vt:lpstr>Arial</vt:lpstr>
      <vt:lpstr>Western Food Restaurant by Slidesgo</vt:lpstr>
      <vt:lpstr>HADRAMAWT</vt:lpstr>
      <vt:lpstr>What is Hadramawt?</vt:lpstr>
      <vt:lpstr>Some Key Features</vt:lpstr>
      <vt:lpstr>Tech Used</vt:lpstr>
      <vt:lpstr>key takeaway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HADRAMAWT</dc:title>
  <cp:lastModifiedBy>sohel SHAIKH</cp:lastModifiedBy>
  <cp:revision>1</cp:revision>
  <dcterms:modified xsi:type="dcterms:W3CDTF">2024-05-13T14:49:46Z</dcterms:modified>
</cp:coreProperties>
</file>