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Relationship Id="rId8" Type="http://schemas.onlyoffice.com/jsaProject" Target="jsaProject.bin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1614743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3F843B82-9F1E-B847-C73C-2C5C396B2B2B}" type="slidenum">
              <a:rPr lang="en-US"/>
              <a:t/>
            </a:fld>
            <a:endParaRPr lang="en-US"/>
          </a:p>
        </p:txBody>
      </p:sp>
      <p:sp>
        <p:nvSpPr>
          <p:cNvPr id="160253758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1671566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788479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5388726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ONLYOFFICE/7.0.1.37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ASIF SHAON</cp:lastModifiedBy>
  <cp:revision>9</cp:revision>
  <dcterms:created xsi:type="dcterms:W3CDTF">2012-12-03T06:56:55Z</dcterms:created>
  <dcterms:modified xsi:type="dcterms:W3CDTF">2022-04-28T04:38:01Z</dcterms:modified>
  <cp:category/>
  <cp:contentStatus/>
  <cp:version/>
</cp:coreProperties>
</file>