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/>
    </a:defPPr>
    <a:lvl1pPr marL="0" algn="l">
      <a:defRPr sz="1800">
        <a:solidFill>
          <a:schemeClr val="tx1"/>
        </a:solidFill>
        <a:latin typeface="+mn-lt"/>
      </a:defRPr>
    </a:lvl1pPr>
    <a:lvl2pPr marL="457200" algn="l">
      <a:defRPr sz="1800">
        <a:solidFill>
          <a:schemeClr val="tx1"/>
        </a:solidFill>
        <a:latin typeface="+mn-lt"/>
      </a:defRPr>
    </a:lvl2pPr>
    <a:lvl3pPr marL="914400" algn="l">
      <a:defRPr sz="1800">
        <a:solidFill>
          <a:schemeClr val="tx1"/>
        </a:solidFill>
        <a:latin typeface="+mn-lt"/>
      </a:defRPr>
    </a:lvl3pPr>
    <a:lvl4pPr marL="1371600" algn="l">
      <a:defRPr sz="1800">
        <a:solidFill>
          <a:schemeClr val="tx1"/>
        </a:solidFill>
        <a:latin typeface="+mn-lt"/>
      </a:defRPr>
    </a:lvl4pPr>
    <a:lvl5pPr marL="1828800" algn="l">
      <a:defRPr sz="1800">
        <a:solidFill>
          <a:schemeClr val="tx1"/>
        </a:solidFill>
        <a:latin typeface="+mn-lt"/>
      </a:defRPr>
    </a:lvl5pPr>
    <a:lvl6pPr marL="2286000" algn="l">
      <a:defRPr sz="1800">
        <a:solidFill>
          <a:schemeClr val="tx1"/>
        </a:solidFill>
        <a:latin typeface="+mn-lt"/>
      </a:defRPr>
    </a:lvl6pPr>
    <a:lvl7pPr marL="2743200" algn="l">
      <a:defRPr sz="1800">
        <a:solidFill>
          <a:schemeClr val="tx1"/>
        </a:solidFill>
        <a:latin typeface="+mn-lt"/>
      </a:defRPr>
    </a:lvl7pPr>
    <a:lvl8pPr marL="3200400" algn="l">
      <a:defRPr sz="1800">
        <a:solidFill>
          <a:schemeClr val="tx1"/>
        </a:solidFill>
        <a:latin typeface="+mn-lt"/>
      </a:defRPr>
    </a:lvl8pPr>
    <a:lvl9pPr marL="3657600" algn="l">
      <a:defRPr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9AC6D25-DF2C-E21A-2013-AB3E1D6F1FCE}">
  <a:tblStyle styleId="{072FC602-96C2-24B7-D460-229C9C534A19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CC5CA1E-EF63-61DD-A27C-10457A734F1C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E41E9CC-4493-01E3-BF22-DA68CEB2EC57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AE24B67-40D4-715A-FB2D-C6A7DC4F9A52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B95A702-0A0F-2740-A20E-543F920E50CB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C50478F-DFEC-605F-1B6E-018DB91365A1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6C78433-6F49-8E85-026C-06A965B605D1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7AE5C5D-D9C3-B1A3-C07A-F5C1DACB7870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E0FB158-A72F-9341-013E-D38D43C58BA1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7982A7D-04F0-7AC9-4689-DB255FAF0769}" styleName="Lined - Accent 4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9E2637-C654-7C7B-7EE7-493C871E98C9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FC01DCE-AB71-5520-50ED-7C8945790492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138ADE5D-11AF-7A4F-45DD-E5D7CAF1FC66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3467482-653E-AEFA-BEF4-373D0E5BBCE2}" styleName="Lined - Accent 2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3A2C30C-4E67-7C69-58A5-7C35DBCCFEED}" styleName="Lined - Accent 3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AF1DD"/>
          </a:solidFill>
        </a:fill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B4ED428-BCC3-D60A-146B-A5396F4ADF1B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7438E41-FD09-8712-725F-D4A84B8B67F6}" styleName="Lined - Accent 1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3BBEBB-2C3C-9BEA-05FF-2A189CC4CE00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2A4A2AB-14FD-4C38-6F12-2912ACCA89FD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15AD4190-CD9B-F702-5F15-1ED494D70F0F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2AE5F1B-86FA-953E-E420-79BC83D7B768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5685427-C2AB-4741-3CE8-7FC66501B001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0EF5BE2-A70B-71C9-0ABC-54F66E344564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5C9B3011-0743-62CA-7690-F81BA0493FD6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773828-6184-9EAC-EE5C-01199BEF5EDD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B86A6910-727B-9AE6-9B11-A3A1D23DC1BC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8D5564E-8D8D-D57D-B6D4-4DDA289481C9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E4D20BD3-3FC0-6B0C-F552-CFEAF2106208}" styleName="Bordered _ Lined - Accent 6">
    <a:wholeTbl>
      <a:tcStyle>
        <a:tcBdr>
          <a:left>
            <a:ln w="6349">
              <a:solidFill>
                <a:srgbClr val="E36C0A"/>
              </a:solidFill>
            </a:ln>
          </a:left>
          <a:right>
            <a:ln w="6349">
              <a:solidFill>
                <a:srgbClr val="E36C0A"/>
              </a:solidFill>
            </a:ln>
          </a:right>
          <a:top>
            <a:ln w="6349">
              <a:solidFill>
                <a:srgbClr val="E36C0A"/>
              </a:solidFill>
            </a:ln>
          </a:top>
          <a:bottom>
            <a:ln w="6349">
              <a:solidFill>
                <a:srgbClr val="E36C0A"/>
              </a:solidFill>
            </a:ln>
          </a:bottom>
          <a:insideH>
            <a:ln w="6349">
              <a:solidFill>
                <a:srgbClr val="E36C0A"/>
              </a:solidFill>
            </a:ln>
          </a:insideH>
          <a:insideV>
            <a:ln w="6349">
              <a:solidFill>
                <a:srgbClr val="E36C0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D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5125EAD-E959-341E-526E-CC3671718BC1}" styleName="Lined - Accent 5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CB12757-1E59-39B1-FB87-CF3C6FDDE785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B7E2FE5-E182-8D9C-2AFC-54F805F40525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2DBDB"/>
          </a:solidFill>
        </a:fill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08589B58-46AB-5F1B-99EF-B713CE1E9E69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68AE728-F2E5-CC38-2CF1-17422A8A6AC6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F19F447-517E-16DA-3553-3FD27B70E73B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0736C4F-0071-A004-BDA3-3C60B5407E15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BE5F1"/>
          </a:solidFill>
        </a:fill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9B54A05-7EFC-161F-1E27-43F2E51A17CB}" styleName="Bordered - Accent 6">
    <a:wholeTbl>
      <a:tcStyle>
        <a:tcBdr>
          <a:left>
            <a:ln w="6349">
              <a:solidFill>
                <a:srgbClr val="FBD4B4"/>
              </a:solidFill>
            </a:ln>
          </a:left>
          <a:right>
            <a:ln w="6349">
              <a:solidFill>
                <a:srgbClr val="FBD4B4"/>
              </a:solidFill>
            </a:ln>
          </a:right>
          <a:top>
            <a:ln w="6349">
              <a:solidFill>
                <a:srgbClr val="FBD4B4"/>
              </a:solidFill>
            </a:ln>
          </a:top>
          <a:bottom>
            <a:ln w="6349">
              <a:solidFill>
                <a:srgbClr val="FBD4B4"/>
              </a:solidFill>
            </a:ln>
          </a:bottom>
          <a:insideH>
            <a:ln w="6349">
              <a:solidFill>
                <a:srgbClr val="FBD4B4"/>
              </a:solidFill>
            </a:ln>
          </a:insideH>
          <a:insideV>
            <a:ln w="6349">
              <a:solidFill>
                <a:srgbClr val="FBD4B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E36C0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E36C0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E36C0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E36C0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AC29879-7FFF-6322-2192-51F651927D2C}" styleName="Lined - Accent 6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FDE9E9"/>
          </a:solidFill>
        </a:fill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B2A840D-C644-2095-E2BD-5DB21DAA7D8A}" styleName="Bordered - Accent 5">
    <a:wholeTbl>
      <a:tcStyle>
        <a:tcBdr>
          <a:left>
            <a:ln w="6349">
              <a:solidFill>
                <a:srgbClr val="B6DDE8"/>
              </a:solidFill>
            </a:ln>
          </a:left>
          <a:right>
            <a:ln w="6349">
              <a:solidFill>
                <a:srgbClr val="B6DDE8"/>
              </a:solidFill>
            </a:ln>
          </a:right>
          <a:top>
            <a:ln w="6349">
              <a:solidFill>
                <a:srgbClr val="B6DDE8"/>
              </a:solidFill>
            </a:ln>
          </a:top>
          <a:bottom>
            <a:ln w="6349">
              <a:solidFill>
                <a:srgbClr val="B6DDE8"/>
              </a:solidFill>
            </a:ln>
          </a:bottom>
          <a:insideH>
            <a:ln w="6349">
              <a:solidFill>
                <a:srgbClr val="B6DDE8"/>
              </a:solidFill>
            </a:ln>
          </a:insideH>
          <a:insideV>
            <a:ln w="6349">
              <a:solidFill>
                <a:srgbClr val="B6DDE8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1849B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1849B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1849B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1849B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747F8826-40E1-2237-49EE-0EB8B055674F}" styleName="Bordered - Accent 4">
    <a:wholeTbl>
      <a:tcStyle>
        <a:tcBdr>
          <a:left>
            <a:ln w="6349">
              <a:solidFill>
                <a:srgbClr val="CCC0D9"/>
              </a:solidFill>
            </a:ln>
          </a:left>
          <a:right>
            <a:ln w="6349">
              <a:solidFill>
                <a:srgbClr val="CCC0D9"/>
              </a:solidFill>
            </a:ln>
          </a:right>
          <a:top>
            <a:ln w="6349">
              <a:solidFill>
                <a:srgbClr val="CCC0D9"/>
              </a:solidFill>
            </a:ln>
          </a:top>
          <a:bottom>
            <a:ln w="6349">
              <a:solidFill>
                <a:srgbClr val="CCC0D9"/>
              </a:solidFill>
            </a:ln>
          </a:bottom>
          <a:insideH>
            <a:ln w="6349">
              <a:solidFill>
                <a:srgbClr val="CCC0D9"/>
              </a:solidFill>
            </a:ln>
          </a:insideH>
          <a:insideV>
            <a:ln w="6349">
              <a:solidFill>
                <a:srgbClr val="CCC0D9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5F497A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5F497A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5F497A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5F497A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3185B8C3-24B1-3195-26B0-8683576C396D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086181B-CBFD-7C95-C055-95F1DCF1B81F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FA83992-7F4C-5FD9-A3B7-E41007B55E2C}" styleName="Bordered _ Lined - Accent 5">
    <a:wholeTbl>
      <a:tcStyle>
        <a:tcBdr>
          <a:left>
            <a:ln w="6349">
              <a:solidFill>
                <a:srgbClr val="31849B"/>
              </a:solidFill>
            </a:ln>
          </a:left>
          <a:right>
            <a:ln w="6349">
              <a:solidFill>
                <a:srgbClr val="31849B"/>
              </a:solidFill>
            </a:ln>
          </a:right>
          <a:top>
            <a:ln w="6349">
              <a:solidFill>
                <a:srgbClr val="31849B"/>
              </a:solidFill>
            </a:ln>
          </a:top>
          <a:bottom>
            <a:ln w="6349">
              <a:solidFill>
                <a:srgbClr val="31849B"/>
              </a:solidFill>
            </a:ln>
          </a:bottom>
          <a:insideH>
            <a:ln w="6349">
              <a:solidFill>
                <a:srgbClr val="31849B"/>
              </a:solidFill>
            </a:ln>
          </a:insideH>
          <a:insideV>
            <a:ln w="6349">
              <a:solidFill>
                <a:srgbClr val="31849B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AEEF3"/>
          </a:solidFill>
        </a:fill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D421251-8F14-C7AF-5A33-8A00632641E0}" styleName="Lined - Accent 3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AAA3B88-8380-6419-0123-3F2C23FDDF7A}" styleName="Lined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542AA37-CA3A-E56F-F071-B1C95F3368E5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F7797808-F808-547F-8247-257610099CDB}" styleName="Bordered _ Lined">
    <a:wholeTbl>
      <a:tcStyle>
        <a:tcBdr>
          <a:left>
            <a:ln w="6349">
              <a:solidFill>
                <a:srgbClr val="000000"/>
              </a:solidFill>
            </a:ln>
          </a:left>
          <a:right>
            <a:ln w="6349">
              <a:solidFill>
                <a:srgbClr val="000000"/>
              </a:solidFill>
            </a:ln>
          </a:right>
          <a:top>
            <a:ln w="6349">
              <a:solidFill>
                <a:srgbClr val="000000"/>
              </a:solidFill>
            </a:ln>
          </a:top>
          <a:bottom>
            <a:ln w="6349">
              <a:solidFill>
                <a:srgbClr val="000000"/>
              </a:solidFill>
            </a:ln>
          </a:bottom>
          <a:insideH>
            <a:ln w="6349">
              <a:solidFill>
                <a:srgbClr val="000000"/>
              </a:solidFill>
            </a:ln>
          </a:insideH>
          <a:insideV>
            <a:ln w="6349">
              <a:solidFill>
                <a:srgbClr val="000000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837D84A-9718-2466-3EC7-048DE5EE2272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633771F-F778-2DAE-D5EE-1DEA77506DA7}" styleName="Lined - Accent 2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F713265-5E08-E715-7C2C-811A437943D8}" styleName="Bordered _ Lined - Accent 4">
    <a:wholeTbl>
      <a:tcStyle>
        <a:tcBdr>
          <a:left>
            <a:ln w="6349">
              <a:solidFill>
                <a:srgbClr val="5F497A"/>
              </a:solidFill>
            </a:ln>
          </a:left>
          <a:right>
            <a:ln w="6349">
              <a:solidFill>
                <a:srgbClr val="5F497A"/>
              </a:solidFill>
            </a:ln>
          </a:right>
          <a:top>
            <a:ln w="6349">
              <a:solidFill>
                <a:srgbClr val="5F497A"/>
              </a:solidFill>
            </a:ln>
          </a:top>
          <a:bottom>
            <a:ln w="6349">
              <a:solidFill>
                <a:srgbClr val="5F497A"/>
              </a:solidFill>
            </a:ln>
          </a:bottom>
          <a:insideH>
            <a:ln w="6349">
              <a:solidFill>
                <a:srgbClr val="5F497A"/>
              </a:solidFill>
            </a:ln>
          </a:insideH>
          <a:insideV>
            <a:ln w="6349">
              <a:solidFill>
                <a:srgbClr val="5F497A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0367BF7-8B7E-EF4E-7572-60EB06CAB390}" styleName="Bordered - Accent 2">
    <a:wholeTbl>
      <a:tcStyle>
        <a:tcBdr>
          <a:left>
            <a:ln w="6349">
              <a:solidFill>
                <a:srgbClr val="E5B8B7"/>
              </a:solidFill>
            </a:ln>
          </a:left>
          <a:right>
            <a:ln w="6349">
              <a:solidFill>
                <a:srgbClr val="E5B8B7"/>
              </a:solidFill>
            </a:ln>
          </a:right>
          <a:top>
            <a:ln w="6349">
              <a:solidFill>
                <a:srgbClr val="E5B8B7"/>
              </a:solidFill>
            </a:ln>
          </a:top>
          <a:bottom>
            <a:ln w="6349">
              <a:solidFill>
                <a:srgbClr val="E5B8B7"/>
              </a:solidFill>
            </a:ln>
          </a:bottom>
          <a:insideH>
            <a:ln w="6349">
              <a:solidFill>
                <a:srgbClr val="E5B8B7"/>
              </a:solidFill>
            </a:ln>
          </a:insideH>
          <a:insideV>
            <a:ln w="6349">
              <a:solidFill>
                <a:srgbClr val="E5B8B7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943634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943634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943634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943634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9015B209-1C95-5919-B971-B3A8DE5CF6F3}" styleName="Lined - Accent 4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5DFEC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E5DFEC"/>
          </a:solidFill>
        </a:fill>
      </a:tcStyle>
    </a:band2V>
    <a:lastCol>
      <a:tcStyle>
        <a:tcBdr/>
        <a:fill>
          <a:solidFill>
            <a:srgbClr val="B2A1C7"/>
          </a:solidFill>
        </a:fill>
      </a:tcStyle>
    </a:lastCol>
    <a:firstCol>
      <a:tcStyle>
        <a:tcBdr/>
        <a:fill>
          <a:solidFill>
            <a:srgbClr val="B2A1C7"/>
          </a:solidFill>
        </a:fill>
      </a:tcStyle>
    </a:firstCol>
    <a:lastRow>
      <a:tcStyle>
        <a:tcBdr/>
        <a:fill>
          <a:solidFill>
            <a:srgbClr val="B2A1C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B2A1C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E0A14DB-E65A-43EA-E1E4-E653896ED4E6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B74A504-E8A0-B2A2-DE3E-994C67C390A1}" styleName="Bordered - Accent 3">
    <a:wholeTbl>
      <a:tcStyle>
        <a:tcBdr>
          <a:left>
            <a:ln w="6349">
              <a:solidFill>
                <a:srgbClr val="D6E3BC"/>
              </a:solidFill>
            </a:ln>
          </a:left>
          <a:right>
            <a:ln w="6349">
              <a:solidFill>
                <a:srgbClr val="D6E3BC"/>
              </a:solidFill>
            </a:ln>
          </a:right>
          <a:top>
            <a:ln w="6349">
              <a:solidFill>
                <a:srgbClr val="D6E3BC"/>
              </a:solidFill>
            </a:ln>
          </a:top>
          <a:bottom>
            <a:ln w="6349">
              <a:solidFill>
                <a:srgbClr val="D6E3BC"/>
              </a:solidFill>
            </a:ln>
          </a:bottom>
          <a:insideH>
            <a:ln w="6349">
              <a:solidFill>
                <a:srgbClr val="D6E3BC"/>
              </a:solidFill>
            </a:ln>
          </a:insideH>
          <a:insideV>
            <a:ln w="6349">
              <a:solidFill>
                <a:srgbClr val="D6E3BC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76923C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76923C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76923C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76923C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1E64914-69B8-2B18-1992-3A56FBB7319A}" styleName="Lined - Accent 5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AEEF3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2CDDC"/>
          </a:solidFill>
        </a:fill>
      </a:tcStyle>
    </a:lastCol>
    <a:firstCol>
      <a:tcStyle>
        <a:tcBdr/>
        <a:fill>
          <a:solidFill>
            <a:srgbClr val="92CDDC"/>
          </a:solidFill>
        </a:fill>
      </a:tcStyle>
    </a:firstCol>
    <a:lastRow>
      <a:tcStyle>
        <a:tcBdr/>
        <a:fill>
          <a:solidFill>
            <a:srgbClr val="92CDDC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2CDDC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B772473-DFEC-5695-5FE4-A9880F44D409}" styleName="Lined - Accent 1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95B3D7"/>
          </a:solidFill>
        </a:fill>
      </a:tcStyle>
    </a:lastCol>
    <a:firstCol>
      <a:tcStyle>
        <a:tcBdr/>
        <a:fill>
          <a:solidFill>
            <a:srgbClr val="95B3D7"/>
          </a:solidFill>
        </a:fill>
      </a:tcStyle>
    </a:firstCol>
    <a:lastRow>
      <a:tcStyle>
        <a:tcBdr/>
        <a:fill>
          <a:solidFill>
            <a:srgbClr val="95B3D7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95B3D7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E8B1E3D-A716-71C4-A5DA-6D525850C4CB}" styleName="Bordered _ Lined - Accent 2">
    <a:wholeTbl>
      <a:tcStyle>
        <a:tcBdr>
          <a:left>
            <a:ln w="6349">
              <a:solidFill>
                <a:srgbClr val="943634"/>
              </a:solidFill>
            </a:ln>
          </a:left>
          <a:right>
            <a:ln w="6349">
              <a:solidFill>
                <a:srgbClr val="943634"/>
              </a:solidFill>
            </a:ln>
          </a:right>
          <a:top>
            <a:ln w="6349">
              <a:solidFill>
                <a:srgbClr val="943634"/>
              </a:solidFill>
            </a:ln>
          </a:top>
          <a:bottom>
            <a:ln w="6349">
              <a:solidFill>
                <a:srgbClr val="943634"/>
              </a:solidFill>
            </a:ln>
          </a:bottom>
          <a:insideH>
            <a:ln w="6349">
              <a:solidFill>
                <a:srgbClr val="943634"/>
              </a:solidFill>
            </a:ln>
          </a:insideH>
          <a:insideV>
            <a:ln w="6349">
              <a:solidFill>
                <a:srgbClr val="943634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2DBDB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D99594"/>
          </a:solidFill>
        </a:fill>
      </a:tcStyle>
    </a:lastCol>
    <a:firstCol>
      <a:tcStyle>
        <a:tcBdr/>
        <a:fill>
          <a:solidFill>
            <a:srgbClr val="D99594"/>
          </a:solidFill>
        </a:fill>
      </a:tcStyle>
    </a:firstCol>
    <a:lastRow>
      <a:tcStyle>
        <a:tcBdr/>
        <a:fill>
          <a:solidFill>
            <a:srgbClr val="D9959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D9959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478D390C-057F-5E07-932F-E806BD4FE4A0}" styleName="Lined - Accent 6">
    <a:wholeTbl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FDE9E9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FABF8F"/>
          </a:solidFill>
        </a:fill>
      </a:tcStyle>
    </a:lastCol>
    <a:firstCol>
      <a:tcStyle>
        <a:tcBdr/>
        <a:fill>
          <a:solidFill>
            <a:srgbClr val="FABF8F"/>
          </a:solidFill>
        </a:fill>
      </a:tcStyle>
    </a:firstCol>
    <a:lastRow>
      <a:tcStyle>
        <a:tcBdr/>
        <a:fill>
          <a:solidFill>
            <a:srgbClr val="FABF8F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FABF8F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A595E0F-F7B8-FEF1-B562-2F37576A9254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C6DA049E-C950-7899-591A-1A7AF712A333}" styleName="Bordered - Accent 1">
    <a:wholeTbl>
      <a:tcStyle>
        <a:tcBdr>
          <a:left>
            <a:ln w="6349">
              <a:solidFill>
                <a:srgbClr val="B8CCE4"/>
              </a:solidFill>
            </a:ln>
          </a:left>
          <a:right>
            <a:ln w="6349">
              <a:solidFill>
                <a:srgbClr val="B8CCE4"/>
              </a:solidFill>
            </a:ln>
          </a:right>
          <a:top>
            <a:ln w="6349">
              <a:solidFill>
                <a:srgbClr val="B8CCE4"/>
              </a:solidFill>
            </a:ln>
          </a:top>
          <a:bottom>
            <a:ln w="6349">
              <a:solidFill>
                <a:srgbClr val="B8CCE4"/>
              </a:solidFill>
            </a:ln>
          </a:bottom>
          <a:insideH>
            <a:ln w="6349">
              <a:solidFill>
                <a:srgbClr val="B8CCE4"/>
              </a:solidFill>
            </a:ln>
          </a:insideH>
          <a:insideV>
            <a:ln w="6349">
              <a:solidFill>
                <a:srgbClr val="B8CCE4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365F91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365F91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365F9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365F9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A40A1443-7020-61C6-1549-6AECFD5B5A4A}" styleName="Bordered _ Lined - Accent 3">
    <a:wholeTbl>
      <a:tcStyle>
        <a:tcBdr>
          <a:left>
            <a:ln w="6349">
              <a:solidFill>
                <a:srgbClr val="76923C"/>
              </a:solidFill>
            </a:ln>
          </a:left>
          <a:right>
            <a:ln w="6349">
              <a:solidFill>
                <a:srgbClr val="76923C"/>
              </a:solidFill>
            </a:ln>
          </a:right>
          <a:top>
            <a:ln w="6349">
              <a:solidFill>
                <a:srgbClr val="76923C"/>
              </a:solidFill>
            </a:ln>
          </a:top>
          <a:bottom>
            <a:ln w="6349">
              <a:solidFill>
                <a:srgbClr val="76923C"/>
              </a:solidFill>
            </a:ln>
          </a:bottom>
          <a:insideH>
            <a:ln w="6349">
              <a:solidFill>
                <a:srgbClr val="76923C"/>
              </a:solidFill>
            </a:ln>
          </a:insideH>
          <a:insideV>
            <a:ln w="6349">
              <a:solidFill>
                <a:srgbClr val="76923C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EAF1DD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C2D69B"/>
          </a:solidFill>
        </a:fill>
      </a:tcStyle>
    </a:lastCol>
    <a:firstCol>
      <a:tcStyle>
        <a:tcBdr/>
        <a:fill>
          <a:solidFill>
            <a:srgbClr val="C2D69B"/>
          </a:solidFill>
        </a:fill>
      </a:tcStyle>
    </a:firstCol>
    <a:lastRow>
      <a:tcStyle>
        <a:tcBdr/>
        <a:fill>
          <a:solidFill>
            <a:srgbClr val="C2D69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C2D69B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0CC77EE-9B8D-2CDD-761C-911E6F4C6842}" styleName="Bordered">
    <a:wholeTbl>
      <a:tcStyle>
        <a:tcBdr>
          <a:left>
            <a:ln w="6349">
              <a:solidFill>
                <a:srgbClr val="BFBFBF"/>
              </a:solidFill>
            </a:ln>
          </a:left>
          <a:right>
            <a:ln w="6349">
              <a:solidFill>
                <a:srgbClr val="BFBFBF"/>
              </a:solidFill>
            </a:ln>
          </a:right>
          <a:top>
            <a:ln w="6349">
              <a:solidFill>
                <a:srgbClr val="BFBFBF"/>
              </a:solidFill>
            </a:ln>
          </a:top>
          <a:bottom>
            <a:ln w="6349">
              <a:solidFill>
                <a:srgbClr val="BFBFBF"/>
              </a:solidFill>
            </a:ln>
          </a:bottom>
          <a:insideH>
            <a:ln w="6349">
              <a:solidFill>
                <a:srgbClr val="BFBFBF"/>
              </a:solidFill>
            </a:ln>
          </a:insideH>
          <a:insideV>
            <a:ln w="6349">
              <a:solidFill>
                <a:srgbClr val="BFBFBF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>
          <a:left>
            <a:ln w="28575">
              <a:solidFill>
                <a:srgbClr val="000000"/>
              </a:solidFill>
            </a:ln>
          </a:left>
        </a:tcBdr>
      </a:tcStyle>
    </a:lastCol>
    <a:firstCol>
      <a:tcStyle>
        <a:tcBdr>
          <a:right>
            <a:ln w="28575">
              <a:solidFill>
                <a:srgbClr val="000000"/>
              </a:solidFill>
            </a:ln>
          </a:right>
        </a:tcBdr>
      </a:tcStyle>
    </a:firstCol>
    <a:lastRow>
      <a:tcStyle>
        <a:tcBdr>
          <a:top>
            <a:ln w="28575">
              <a:solidFill>
                <a:srgbClr val="000000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28575">
              <a:solidFill>
                <a:srgbClr val="000000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  <a:tblStyle styleId="{DF8F812F-3A24-27A9-F63F-D1ED8A7523DD}" styleName="Bordered _ Lined - Accent 1">
    <a:wholeTbl>
      <a:tcStyle>
        <a:tcBdr>
          <a:left>
            <a:ln w="6349">
              <a:solidFill>
                <a:srgbClr val="17365D"/>
              </a:solidFill>
            </a:ln>
          </a:left>
          <a:right>
            <a:ln w="6349">
              <a:solidFill>
                <a:srgbClr val="17365D"/>
              </a:solidFill>
            </a:ln>
          </a:right>
          <a:top>
            <a:ln w="6349">
              <a:solidFill>
                <a:srgbClr val="17365D"/>
              </a:solidFill>
            </a:ln>
          </a:top>
          <a:bottom>
            <a:ln w="6349">
              <a:solidFill>
                <a:srgbClr val="17365D"/>
              </a:solidFill>
            </a:ln>
          </a:bottom>
          <a:insideH>
            <a:ln w="6349">
              <a:solidFill>
                <a:srgbClr val="17365D"/>
              </a:solidFill>
            </a:ln>
          </a:insideH>
          <a:insideV>
            <a:ln w="6349">
              <a:solidFill>
                <a:srgbClr val="17365D"/>
              </a:solidFill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BE5F1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  <a:fill>
          <a:solidFill>
            <a:srgbClr val="8DB3E2"/>
          </a:solidFill>
        </a:fill>
      </a:tcStyle>
    </a:lastCol>
    <a:firstCol>
      <a:tcStyle>
        <a:tcBdr/>
        <a:fill>
          <a:solidFill>
            <a:srgbClr val="8DB3E2"/>
          </a:solidFill>
        </a:fill>
      </a:tcStyle>
    </a:firstCol>
    <a:lastRow>
      <a:tcStyle>
        <a:tcBdr/>
        <a:fill>
          <a:solidFill>
            <a:srgbClr val="8DB3E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8DB3E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9AC6D25-DF2C-E21A-2013-AB3E1D6F1FCE}" styleName="Lined">
    <a:wholeTbl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wholeTbl>
    <a:band1H>
      <a:tcStyle>
        <a:tcBdr/>
      </a:tcStyle>
    </a:band1H>
    <a:band2H>
      <a:tcStyle>
        <a:tcBdr/>
        <a:fill>
          <a:solidFill>
            <a:srgbClr val="D9D9D9"/>
          </a:solidFill>
        </a:fill>
      </a:tcStyle>
    </a:band2H>
    <a:band1V>
      <a:tcStyle>
        <a:tcBdr/>
      </a:tcStyle>
    </a:band1V>
    <a:band2V>
      <a:tcStyle>
        <a:tcBdr/>
        <a:fill>
          <a:solidFill>
            <a:srgbClr val="D9D9D9"/>
          </a:solidFill>
        </a:fill>
      </a:tcStyle>
    </a:band2V>
    <a:lastCol>
      <a:tcStyle>
        <a:tcBdr/>
        <a:fill>
          <a:solidFill>
            <a:srgbClr val="A6A6A6"/>
          </a:solidFill>
        </a:fill>
      </a:tcStyle>
    </a:lastCol>
    <a:firstCol>
      <a:tcStyle>
        <a:tcBdr/>
        <a:fill>
          <a:solidFill>
            <a:srgbClr val="A6A6A6"/>
          </a:solidFill>
        </a:fill>
      </a:tcStyle>
    </a:firstCol>
    <a:lastRow>
      <a:tcStyle>
        <a:tcBdr/>
        <a:fill>
          <a:solidFill>
            <a:srgbClr val="A6A6A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/>
        <a:fill>
          <a:solidFill>
            <a:srgbClr val="A6A6A6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Relationship Id="rId10" Type="http://schemas.openxmlformats.org/officeDocument/2006/relationships/slide" Target="slides/slide8.xml" 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608400" y="1267200"/>
            <a:ext cx="8056800" cy="3020400"/>
          </a:xfrm>
        </p:spPr>
        <p:txBody>
          <a:bodyPr anchor="b"/>
          <a:lstStyle>
            <a:lvl1pPr algn="l">
              <a:defRPr sz="60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27.03.201406.05.201424.06.2014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27.03.201406.05.201424.06.2014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27.03.201406.05.201424.06.2014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27.03.201406.05.201424.06.2014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1764000" y="1191600"/>
            <a:ext cx="6904800" cy="1724400"/>
          </a:xfrm>
        </p:spPr>
        <p:txBody>
          <a:bodyPr anchor="b"/>
          <a:lstStyle>
            <a:lvl1pPr algn="r">
              <a:defRPr sz="5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3924000" y="3888000"/>
            <a:ext cx="4896000" cy="2419200"/>
          </a:xfrm>
        </p:spPr>
        <p:txBody>
          <a:bodyPr/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27.03.201406.05.201424.06.2014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27.03.201406.05.201424.06.2014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27.03.201406.05.201424.06.2014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27.03.201406.05.201424.06.2014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27.03.201406.05.201424.06.2014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27.03.201406.05.201424.06.2014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8EC678CE-9857-4734-9115-53321CEB7787}" type="datetimeFigureOut">
              <a:t>3/27/2014</a:t>
            </a:fld>
            <a:r>
              <a:rPr/>
              <a:t>27.03.201406.05.201424.06.2014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0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Pr shadeToTitle="0">
        <a:blipFill>
          <a:blip r:embed="rId1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8EC678CE-9857-4734-9115-53321CEB7787}" type="datetimeFigureOut">
              <a:t>3/27/2014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CDD1976-51C9-48F4-BEB0-96D15CEC5AE6}" type="slidenum">
              <a:t>‹#›</a:t>
            </a:fld>
            <a:endParaRPr/>
          </a:p>
        </p:txBody>
      </p:sp>
    </p:spTree>
  </p:cSld>
  <p:clrMap folHlink="folHlink" accent1="accent1" bg1="lt1" accent2="accent2" tx1="dk1" bg2="lt2" accent3="accent3" tx2="dk2" accent4="accent4" hlink="hlink" accent5="accent5" accent6="accent6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</a:defRPr>
      </a:lvl1pPr>
      <a:lvl2pPr marL="457200" algn="l">
        <a:defRPr sz="1800">
          <a:solidFill>
            <a:schemeClr val="tx1"/>
          </a:solidFill>
          <a:latin typeface="+mn-lt"/>
        </a:defRPr>
      </a:lvl2pPr>
      <a:lvl3pPr marL="914400" algn="l">
        <a:defRPr sz="1800">
          <a:solidFill>
            <a:schemeClr val="tx1"/>
          </a:solidFill>
          <a:latin typeface="+mn-lt"/>
        </a:defRPr>
      </a:lvl3pPr>
      <a:lvl4pPr marL="1371600" algn="l">
        <a:defRPr sz="1800">
          <a:solidFill>
            <a:schemeClr val="tx1"/>
          </a:solidFill>
          <a:latin typeface="+mn-lt"/>
        </a:defRPr>
      </a:lvl4pPr>
      <a:lvl5pPr marL="1828800" algn="l">
        <a:defRPr sz="1800">
          <a:solidFill>
            <a:schemeClr val="tx1"/>
          </a:solidFill>
          <a:latin typeface="+mn-lt"/>
        </a:defRPr>
      </a:lvl5pPr>
      <a:lvl6pPr marL="2286000" algn="l">
        <a:defRPr sz="1800">
          <a:solidFill>
            <a:schemeClr val="tx1"/>
          </a:solidFill>
          <a:latin typeface="+mn-lt"/>
        </a:defRPr>
      </a:lvl6pPr>
      <a:lvl7pPr marL="2743200" algn="l">
        <a:defRPr sz="1800">
          <a:solidFill>
            <a:schemeClr val="tx1"/>
          </a:solidFill>
          <a:latin typeface="+mn-lt"/>
        </a:defRPr>
      </a:lvl7pPr>
      <a:lvl8pPr marL="3200400" algn="l">
        <a:defRPr sz="1800">
          <a:solidFill>
            <a:schemeClr val="tx1"/>
          </a:solidFill>
          <a:latin typeface="+mn-lt"/>
        </a:defRPr>
      </a:lvl8pPr>
      <a:lvl9pPr marL="3657600" algn="l">
        <a:defRPr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onlyoffi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8000" b="1"/>
              <a:t>Wie kann </a:t>
            </a:r>
            <a:r>
              <a:rPr sz="8000"/>
              <a:t/>
            </a:r>
            <a:r>
              <a:rPr sz="8000"/>
              <a:t/>
            </a:r>
            <a:br/>
            <a:r>
              <a:t>man herausfordern?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5500" b="1"/>
              <a:t>Amerikanische  Indianer </a:t>
            </a:r>
            <a:endParaRPr/>
          </a:p>
          <a:p>
            <a:pPr lvl="0">
              <a:defRPr/>
            </a:pPr>
            <a:r>
              <a:rPr sz="4700" b="0" i="0" u="none" strike="noStrike" cap="none">
                <a:solidFill>
                  <a:schemeClr val="tx1"/>
                </a:solidFill>
                <a:latin typeface="Georgia"/>
              </a:rPr>
              <a:t/>
            </a:r>
            <a:r>
              <a:rPr sz="4700"/>
              <a:t>(XVII Jh.)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idx="1" hasCustomPrompt="0"/>
          </p:nvPr>
        </p:nvSpPr>
        <p:spPr bwMode="auto">
          <a:xfrm>
            <a:off x="3833446" y="3888000"/>
            <a:ext cx="4986554" cy="2419200"/>
          </a:xfrm>
        </p:spPr>
        <p:txBody>
          <a:bodyPr/>
          <a:lstStyle/>
          <a:p>
            <a:pPr lvl="0" algn="r">
              <a:defRPr/>
            </a:pPr>
            <a:r>
              <a:rPr/>
              <a:t>legten den  Tomahawk</a:t>
            </a:r>
            <a:r>
              <a:rPr/>
              <a:t> </a:t>
            </a:r>
            <a:endParaRPr/>
          </a:p>
          <a:p>
            <a:pPr lvl="0">
              <a:defRPr/>
            </a:pPr>
            <a:r>
              <a:rPr/>
              <a:t>auf die Erde im gegnerischen Lager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Europäische Ritter</a:t>
            </a:r>
            <a:r>
              <a:rPr b="1"/>
              <a:t/>
            </a:r>
            <a:br/>
            <a:r>
              <a:rPr sz="4800"/>
              <a:t>(XII-XVI Jh.)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warfen einen Handschuh dem Gegner ins Gesicht 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483576" y="1191600"/>
            <a:ext cx="8185224" cy="1724400"/>
          </a:xfrm>
        </p:spPr>
        <p:txBody>
          <a:bodyPr/>
          <a:lstStyle/>
          <a:p>
            <a:pPr lvl="0">
              <a:defRPr/>
            </a:pPr>
            <a:endParaRPr b="1"/>
          </a:p>
          <a:p>
            <a:pPr lvl="0">
              <a:defRPr/>
            </a:pPr>
            <a:endParaRPr b="1"/>
          </a:p>
          <a:p>
            <a:pPr lvl="0">
              <a:defRPr/>
            </a:pPr>
            <a:r>
              <a:rPr sz="5400" b="1" i="0" u="none" strike="noStrike" cap="none">
                <a:solidFill>
                  <a:schemeClr val="tx1"/>
                </a:solidFill>
                <a:latin typeface="Georgia"/>
              </a:rPr>
              <a:t>Afrikanische Stämme Yoruba </a:t>
            </a:r>
            <a:r>
              <a:rPr b="1"/>
              <a:t/>
            </a:r>
            <a:br/>
            <a:endParaRPr b="1"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sendeten </a:t>
            </a:r>
            <a:endParaRPr/>
          </a:p>
          <a:p>
            <a:pPr lvl="0">
              <a:defRPr/>
            </a:pPr>
            <a:r>
              <a:rPr sz="4200" b="0" i="0" u="none" strike="noStrike" cap="none">
                <a:solidFill>
                  <a:schemeClr val="tx1"/>
                </a:solidFill>
                <a:latin typeface="Georgia"/>
              </a:rPr>
              <a:t>dem Gegner </a:t>
            </a:r>
            <a:r>
              <a:rPr sz="4200" b="0" i="0" u="none" strike="noStrike" cap="none">
                <a:solidFill>
                  <a:schemeClr val="tx1"/>
                </a:solidFill>
                <a:latin typeface="Georgia"/>
              </a:rPr>
              <a:t/>
            </a:r>
            <a:r>
              <a:rPr/>
              <a:t>eine  </a:t>
            </a:r>
            <a:endParaRPr/>
          </a:p>
          <a:p>
            <a:pPr lvl="0">
              <a:defRPr/>
            </a:pPr>
            <a:r>
              <a:rPr/>
              <a:t/>
            </a:r>
            <a:r>
              <a:rPr/>
              <a:t>Kaurimuschel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b="1"/>
              <a:t>Englische Gentlemen</a:t>
            </a:r>
            <a:r>
              <a:rPr b="1"/>
              <a:t/>
            </a:r>
            <a:br/>
            <a:r>
              <a:rPr sz="4800"/>
              <a:t>(XVII Jh.)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schickten eine höfliche Nachricht</a:t>
            </a:r>
            <a:endParaRPr/>
          </a:p>
          <a:p>
            <a:pPr lvl="0">
              <a:defRPr/>
            </a:pPr>
            <a:r>
              <a:rPr/>
              <a:t>mit der Herausforderung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Japanische Samurais</a:t>
            </a:r>
            <a:r>
              <a:rPr sz="6000" b="1"/>
              <a:t/>
            </a:r>
            <a:br/>
            <a:r>
              <a:rPr sz="4800"/>
              <a:t>(XII-XVII Jh)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2910254" y="3888001"/>
            <a:ext cx="5909746" cy="2029222"/>
          </a:xfrm>
        </p:spPr>
        <p:txBody>
          <a:bodyPr/>
          <a:lstStyle/>
          <a:p>
            <a:pPr lvl="0">
              <a:defRPr/>
            </a:pPr>
            <a:r>
              <a:rPr/>
              <a:t>rasselten mit ihrer Waffe und Scheide</a:t>
            </a:r>
            <a:endParaRPr/>
          </a:p>
          <a:p>
            <a:pPr lvl="0">
              <a:defRPr/>
            </a:pPr>
            <a:r>
              <a:rPr/>
              <a:t>um die Aufmerksamkeit des Gegners anzuziehen</a:t>
            </a:r>
            <a:endParaRPr/>
          </a:p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6000" b="1"/>
              <a:t>Office-Plankton</a:t>
            </a:r>
            <a:r>
              <a:rPr sz="6000" b="1"/>
              <a:t/>
            </a:r>
            <a:br/>
            <a:r>
              <a:rPr sz="4800"/>
              <a:t>(XXI Jh.)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sz="3600"/>
              <a:t>fordert die Konkurrenten im Thema seiner E-Mail heraus</a:t>
            </a:r>
            <a:endParaRPr/>
          </a:p>
          <a:p>
            <a:pPr lvl="0"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/>
          <p:nvPr isPhoto="0" userDrawn="0">
            <p:ph type="title" hasCustomPrompt="0"/>
          </p:nvPr>
        </p:nvSpPr>
        <p:spPr bwMode="auto">
          <a:xfrm>
            <a:off x="628650" y="1358657"/>
            <a:ext cx="7886700" cy="3063874"/>
          </a:xfrm>
        </p:spPr>
        <p:txBody>
          <a:bodyPr/>
          <a:lstStyle/>
          <a:p>
            <a:pPr lvl="0" algn="ctr">
              <a:defRPr/>
            </a:pPr>
            <a:r>
              <a:rPr sz="8800"/>
              <a:t/>
            </a:r>
            <a:r>
              <a:rPr sz="8800"/>
              <a:t>ONLYOFFICE</a:t>
            </a:r>
            <a:r>
              <a:rPr sz="8800"/>
              <a:t> </a:t>
            </a:r>
            <a:r>
              <a:rPr/>
              <a:t/>
            </a:r>
            <a:r>
              <a:rPr/>
              <a:t/>
            </a:r>
            <a:br/>
            <a:r>
              <a:t>steht für Frieden</a:t>
            </a:r>
            <a:endParaRPr/>
          </a:p>
        </p:txBody>
      </p:sp>
      <p:sp>
        <p:nvSpPr>
          <p:cNvPr id="5" name="Content Placeholder 4"/>
          <p:cNvSpPr/>
          <p:nvPr isPhoto="0" userDrawn="0">
            <p:ph idx="1" hasCustomPrompt="0"/>
          </p:nvPr>
        </p:nvSpPr>
        <p:spPr bwMode="auto">
          <a:xfrm>
            <a:off x="628650" y="4703884"/>
            <a:ext cx="7886700" cy="624254"/>
          </a:xfrm>
        </p:spPr>
        <p:txBody>
          <a:bodyPr/>
          <a:lstStyle/>
          <a:p>
            <a:pPr marL="0" lvl="0" indent="0" algn="ctr">
              <a:buNone/>
              <a:defRPr/>
            </a:pPr>
            <a:r>
              <a:rPr sz="3200" u="sng">
                <a:solidFill>
                  <a:schemeClr val="hlink"/>
                </a:solidFill>
                <a:hlinkClick r:id="rId3"/>
              </a:rPr>
              <a:t>www.onlyoffice.com</a:t>
            </a:r>
            <a:endParaRPr sz="3200"/>
          </a:p>
          <a:p>
            <a:pPr marL="0" lvl="0" indent="0" algn="ctr">
              <a:buNone/>
              <a:defRPr/>
            </a:pP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 advTm="10000">
        <p:fade thruBlk="0"/>
      </p:transition>
    </mc:Choice>
    <mc:Fallback>
      <p:transition spd="slow" advClick="1" advTm="10000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9">
      <a:dk1>
        <a:srgbClr val="FFFFFF"/>
      </a:dk1>
      <a:lt1>
        <a:srgbClr val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E7E6E6"/>
      </a:folHlink>
    </a:clrScheme>
    <a:fontScheme name="Georgia">
      <a:majorFont>
        <a:latin typeface="Georgia"/>
        <a:ea typeface="Arial"/>
        <a:cs typeface="Arial"/>
      </a:majorFont>
      <a:minorFont>
        <a:latin typeface="Georgia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Teamlab Office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Teamlab Office</Company>
  <LinksUpToDate>0</LinksUpToDate>
  <SharedDoc>0</SharedDoc>
  <HyperlinksChanged>0</HyperlinksChanged>
  <AppVersion>1.0000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Teamlab Office</dc:creator>
  <cp:lastModifiedBy>Teamlab Office</cp:lastModifiedBy>
  <cp:revision>1</cp:revision>
</cp:coreProperties>
</file>