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854C3FC-3F1C-E441-9539-993D24B81C72}">
  <a:tblStyle styleId="{6BB4CFDC-E463-3877-A5C5-82630ABB1236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F53C5A5-E4C9-A644-1B8E-012A1E99074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29B43B-D685-5DA5-7A55-07515ECDC8B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54C3FC-3F1C-E441-9539-993D24B81C72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EB6D25-D60A-FE38-16E5-76A74CA90C1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6D68C2F-50DD-15D3-E07F-4F34AD4CD3E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C44CE72-EC75-44E4-9852-88477E5F60FE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2AA6AF-D6B7-4AD0-44AE-5CCA41B0CD8F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F409E1-48A7-DB08-4A49-A1BB3991340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08BF1DC-B5E4-6AD3-31AA-15333B2CA595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431F404-BAD5-21BE-AF16-7ABE64CFBDA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BC55E02-38F6-E96C-75CD-BEC2365AC34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746007-9312-D298-1C99-7FB1810ACE64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14B0A4-7C90-53D0-948B-ED0978D38F0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0F8374E-D9BE-4269-857F-E0A377FB51BD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8C3B693-0286-51AE-35A2-57282D1CF3E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4F674E8-B2AC-87C4-FF15-9FCF3D8EE15D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BEF0B1-5836-A992-D6EA-83F1113D97E7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5979879-7E8E-8051-38FA-108117C461D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CEEBDF3-9BAC-E522-6B49-258C2BF6ECA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A6618B-A496-1208-3AEC-CC736D008601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0478AA-F6F4-6018-55F3-10DE0E152DA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C86C3FB-1C97-ECDC-CB54-98DEB6CFD80E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6888F9-1615-5726-958E-251A6E8D08C5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5A953A3-F92F-8B20-DC9A-7324DA265280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D3792D-AC61-598A-635A-B4110D2428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F4569F-F46F-7F35-2A3C-C834537AAF0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3279624-0435-74F2-6EDE-B4B9E802A92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FF672F1-71B0-03BC-ADEF-31996A78AD4C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AAA95BB-ADAC-ABEB-8177-3F06AF5FDD9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323C4-11A1-5EFA-57A4-CB9F58AE14B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FBBDDE-9D99-5AE9-3D3A-6253578527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55018F-6E01-F5D0-F27B-42244F40D9B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23FD3F-804F-CD8B-9271-0D2001F5B47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2E5D20-4051-EFA8-7896-8DA866479966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57A5445-28FA-F439-6405-8CFDB2C0220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E1FCC07-7033-E136-6EBE-E6C9500912C2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F926F65-769B-0CCA-FF9C-21ACBD71283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6767B38-4BDD-2C18-723F-CF2A44C4A407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3DC30D7-5027-3D65-5C9E-FAFC174EBC89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AB500BE-2521-38B6-0150-BF204B7D7A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24672C3-D470-AE6F-1C4A-6EADF2700B4B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83869E3-4760-C8E6-FD0C-6D8F72BD03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F53DA73-F1C3-ECCB-4953-0F79804B6DBB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2FD8CC-FF9C-5A8E-F913-BE720CA47B3E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D663DD-3B58-0030-72BC-9D49F7A60BC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4A0CF38-35A8-266F-6805-D79C131C3DBA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7B76EC-C09E-EF06-70FA-675FA37F48F1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64922FC-3D8B-E86C-1614-2A62434A10D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EBE3B5E-D7A5-8912-29F2-28EA725CE44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FEE32B-2829-D5E0-3512-55749BC05B93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A731E64-5030-BAA9-AF64-64EFB876BAD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EDC4B0-683B-1232-E002-73D4EDC9F87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16BF8E4-BBDB-3060-28C1-059EFE3BB2E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8C50D9B-65A2-742D-9C63-D6E7AA21D96C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0544DDC-C2E8-479D-E3D5-7AAC6EB271A6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D958D8E-0897-49AF-76B4-FABF1C77100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320C8A8-CD23-A735-4747-E186B1A55166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87B608-6287-F8E8-C360-ECC6D77F222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511393B-3175-404A-EFD4-BD40B81E4A22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ED2BC60-3594-8D9A-6C4A-B585C896CD72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A7A061C-1BFE-0EF2-CF80-23AAE3454A1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AD3ECAF-433F-35DD-C67D-EF61D21885D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8CD23F3-4972-7C38-ADB2-51147502FA5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E3CF00-90B4-F9EB-0763-87321A01471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6A54B56-AA5B-DE7C-E07B-69A37A5A6F8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2866845-B7B1-CE23-037A-60B4912C50A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066EF7C-33F0-80B6-4D71-D2B4D7CB4BAA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80427E0-7C91-750F-A66A-94CD6B1300B0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DBEA247-5E58-5497-0885-34FBB27BCC60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DE52AA-7DF4-7C80-CF9E-9F94BCF74715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7E7C3DD-B08D-3709-8AA3-CC1BF9E2958A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519927-F35A-55CD-A187-BD13163C4574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DC652A-32EB-9440-FA72-AC8715FB213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6082521-596A-5184-97F2-C76CAE49804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E7F806F-9F40-3B0F-B616-28CD83727792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DCF15E-8CFD-DA29-2FD8-45AC2783611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CE38266-E2DA-8EF5-5D15-3FD13F2541D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2406F86-948D-8385-E1D0-647B6E9137F5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A72750F-BC21-9024-CE18-E748D3BE2D7A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F6F09FD-12EF-7858-069F-BCCD6685F009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5B011A-C609-88B7-C58E-62EC26817976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059BA3D-BAAA-1457-0A03-A5CF3F39F1D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4780BEA-6F5F-8F51-E3BE-24F3A4932B0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27.03.201408.05.201409.05.201424.06.2014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Comment </a:t>
            </a:r>
            <a:r>
              <a:rPr sz="8000"/>
              <a:t/>
            </a:r>
            <a:r>
              <a:rPr sz="8000"/>
              <a:t/>
            </a:r>
            <a:br/>
            <a:r>
              <a:t>lance-t-on</a:t>
            </a:r>
            <a:r>
              <a:rPr sz="6600"/>
              <a:t/>
            </a:r>
            <a:r>
              <a:rPr sz="6600"/>
              <a:t/>
            </a:r>
            <a:br/>
            <a:r>
              <a:t>un défi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 rot="0" flipH="0" flipV="0">
            <a:off x="1764000" y="1191600"/>
            <a:ext cx="6904800" cy="1724400"/>
          </a:xfrm>
        </p:spPr>
        <p:txBody>
          <a:bodyPr/>
          <a:lstStyle/>
          <a:p>
            <a:pPr lvl="0">
              <a:defRPr/>
            </a:pPr>
            <a:r>
              <a:rPr sz="5500" b="1"/>
              <a:t>Les Indients d'Amérique </a:t>
            </a:r>
            <a:endParaRPr/>
          </a:p>
          <a:p>
            <a:pPr lvl="0">
              <a:defRPr/>
            </a:pPr>
            <a:r>
              <a:rPr sz="4700" b="0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4700"/>
              <a:t>(XVII-ème siècle)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 flipH="0" flipV="0">
            <a:off x="3556740" y="3888000"/>
            <a:ext cx="5364479" cy="2419200"/>
          </a:xfrm>
        </p:spPr>
        <p:txBody>
          <a:bodyPr/>
          <a:lstStyle/>
          <a:p>
            <a:pPr lvl="0">
              <a:defRPr/>
            </a:pPr>
            <a:r>
              <a:rPr/>
              <a:t>ont mis un tomahawk </a:t>
            </a:r>
            <a:endParaRPr/>
          </a:p>
          <a:p>
            <a:pPr lvl="0">
              <a:defRPr/>
            </a:pPr>
            <a:r>
              <a:rPr/>
              <a:t>sur le sol du champ du rival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/>
            </a:r>
            <a:r>
              <a:rPr b="1"/>
              <a:t>Les chevaliers européens</a:t>
            </a:r>
            <a:br/>
            <a:r>
              <a:rPr sz="4800"/>
              <a:t>(XII-XVI-èmes siècles)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ont jeté un gant</a:t>
            </a:r>
            <a:endParaRPr/>
          </a:p>
          <a:p>
            <a:pPr lvl="0">
              <a:defRPr/>
            </a:pPr>
            <a:r>
              <a:rPr/>
              <a:t>au visage du rival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Les tribus africaines Yoruba</a:t>
            </a:r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ont envoyé une </a:t>
            </a:r>
            <a:endParaRPr/>
          </a:p>
          <a:p>
            <a:pPr lvl="0">
              <a:defRPr/>
            </a:pPr>
            <a:r>
              <a:rPr/>
              <a:t>coquille Cypraea</a:t>
            </a:r>
            <a:r>
              <a:rPr/>
              <a:t> aux rivaux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Les gentlemen anglais</a:t>
            </a:r>
            <a:r>
              <a:rPr b="1"/>
              <a:t/>
            </a:r>
            <a:br/>
            <a:r>
              <a:rPr sz="4800"/>
              <a:t>(XVII-ème siècle)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707703" y="3888000"/>
            <a:ext cx="5112296" cy="2419200"/>
          </a:xfrm>
        </p:spPr>
        <p:txBody>
          <a:bodyPr/>
          <a:lstStyle/>
          <a:p>
            <a:pPr lvl="0">
              <a:defRPr/>
            </a:pPr>
            <a:r>
              <a:rPr/>
              <a:t>ont envoyé une lettre polie </a:t>
            </a:r>
            <a:r>
              <a:rPr/>
              <a:t>avec </a:t>
            </a:r>
            <a:endParaRPr/>
          </a:p>
          <a:p>
            <a:pPr lvl="0">
              <a:defRPr/>
            </a:pP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un défi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1764000" y="1191600"/>
            <a:ext cx="6904800" cy="1724400"/>
          </a:xfrm>
        </p:spPr>
        <p:txBody>
          <a:bodyPr/>
          <a:lstStyle/>
          <a:p>
            <a:pPr lvl="0">
              <a:defRPr/>
            </a:pPr>
            <a:r>
              <a:rPr sz="6000" b="1"/>
              <a:t/>
            </a:r>
            <a:r>
              <a:rPr sz="6000" b="1"/>
              <a:t>Les samouraï</a:t>
            </a:r>
            <a:r>
              <a:rPr sz="6000" b="1"/>
              <a:t>s japonais</a:t>
            </a:r>
            <a:br/>
            <a:r>
              <a:rPr sz="4800"/>
              <a:t>(XII-XVII-èmes siècles)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ont fait cliqueter leur garde contre </a:t>
            </a:r>
            <a:r>
              <a:rPr/>
              <a:t>le fourreau pour attirer l'attention du rival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 rot="0" flipH="0" flipV="0">
            <a:off x="717296" y="1191599"/>
            <a:ext cx="7951503" cy="1724400"/>
          </a:xfrm>
        </p:spPr>
        <p:txBody>
          <a:bodyPr/>
          <a:lstStyle/>
          <a:p>
            <a:pPr lvl="0">
              <a:defRPr/>
            </a:pPr>
            <a:r>
              <a:rPr sz="6000" b="1"/>
              <a:t/>
            </a:r>
            <a:r>
              <a:rPr sz="6000" b="1"/>
              <a:t>Les petits employés de bureau </a:t>
            </a:r>
            <a:endParaRPr/>
          </a:p>
          <a:p>
            <a:pPr lvl="0">
              <a:defRPr/>
            </a:pPr>
            <a:r>
              <a:rPr sz="4800" b="0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4800"/>
              <a:t>(XXI-ème siècle)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envoient des messages avec le Défit dans le sujet par émail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br/>
            <a:r>
              <a:rPr sz="6600"/>
              <a:t>prône</a:t>
            </a:r>
            <a:r>
              <a:rPr sz="6600"/>
              <a:t/>
            </a:r>
            <a:r>
              <a:rPr sz="6600"/>
              <a:t> la paix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/>
            </a: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