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9" d="100"/>
          <a:sy n="49" d="100"/>
        </p:scale>
        <p:origin x="-336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9DCC-784D-4D4D-A6D2-524F3D73202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8175" y="773113"/>
            <a:ext cx="6864350" cy="3862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892675"/>
            <a:ext cx="14639925" cy="46339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2175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2175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58A80-C529-4A89-B47B-409E76B1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6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58A80-C529-4A89-B47B-409E76B17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1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58A80-C529-4A89-B47B-409E76B17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1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9D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632559" y="0"/>
            <a:ext cx="3646804" cy="10287000"/>
          </a:xfrm>
          <a:custGeom>
            <a:avLst/>
            <a:gdLst/>
            <a:ahLst/>
            <a:cxnLst/>
            <a:rect l="l" t="t" r="r" b="b"/>
            <a:pathLst>
              <a:path w="3646805" h="10287000">
                <a:moveTo>
                  <a:pt x="3646678" y="0"/>
                </a:moveTo>
                <a:lnTo>
                  <a:pt x="0" y="0"/>
                </a:lnTo>
                <a:lnTo>
                  <a:pt x="0" y="10286556"/>
                </a:lnTo>
                <a:lnTo>
                  <a:pt x="1823720" y="10286556"/>
                </a:lnTo>
                <a:lnTo>
                  <a:pt x="3646678" y="10286556"/>
                </a:lnTo>
                <a:lnTo>
                  <a:pt x="3646678" y="0"/>
                </a:lnTo>
                <a:close/>
              </a:path>
            </a:pathLst>
          </a:custGeom>
          <a:solidFill>
            <a:srgbClr val="FEF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79878" y="2791434"/>
            <a:ext cx="105029" cy="1007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81275" y="2256472"/>
            <a:ext cx="100076" cy="10152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79116" y="1722958"/>
            <a:ext cx="104394" cy="1007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79116" y="1188720"/>
            <a:ext cx="104394" cy="1007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81275" y="653758"/>
            <a:ext cx="100076" cy="1007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838551" y="2791434"/>
            <a:ext cx="105791" cy="9808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839948" y="2256472"/>
            <a:ext cx="100076" cy="10072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839948" y="1722958"/>
            <a:ext cx="100076" cy="10001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839948" y="1188720"/>
            <a:ext cx="100076" cy="9972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839948" y="653758"/>
            <a:ext cx="100076" cy="100725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400145" y="2791434"/>
            <a:ext cx="105791" cy="101197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399383" y="2256472"/>
            <a:ext cx="100838" cy="100725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399383" y="1722958"/>
            <a:ext cx="100838" cy="100012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399383" y="1189444"/>
            <a:ext cx="100838" cy="99399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399383" y="653758"/>
            <a:ext cx="100838" cy="10072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961739" y="2791434"/>
            <a:ext cx="105791" cy="980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960977" y="2256472"/>
            <a:ext cx="100076" cy="10072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960977" y="1722958"/>
            <a:ext cx="100076" cy="100012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960977" y="1189444"/>
            <a:ext cx="100076" cy="992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6960977" y="653758"/>
            <a:ext cx="100076" cy="100725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521174" y="2791434"/>
            <a:ext cx="101090" cy="100635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521174" y="2256472"/>
            <a:ext cx="100838" cy="100725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7521174" y="1722958"/>
            <a:ext cx="100838" cy="100012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521174" y="1189444"/>
            <a:ext cx="100838" cy="993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7521174" y="653758"/>
            <a:ext cx="100838" cy="1007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346" y="2938589"/>
            <a:ext cx="17390007" cy="608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EA54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9217" y="6547663"/>
            <a:ext cx="17822265" cy="1189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A54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EA54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A54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9D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158" y="0"/>
            <a:ext cx="3646804" cy="10287000"/>
          </a:xfrm>
          <a:custGeom>
            <a:avLst/>
            <a:gdLst/>
            <a:ahLst/>
            <a:cxnLst/>
            <a:rect l="l" t="t" r="r" b="b"/>
            <a:pathLst>
              <a:path w="3646804" h="10287000">
                <a:moveTo>
                  <a:pt x="3646729" y="0"/>
                </a:moveTo>
                <a:lnTo>
                  <a:pt x="0" y="0"/>
                </a:lnTo>
                <a:lnTo>
                  <a:pt x="0" y="10286556"/>
                </a:lnTo>
                <a:lnTo>
                  <a:pt x="1823733" y="10286556"/>
                </a:lnTo>
                <a:lnTo>
                  <a:pt x="3646729" y="10286556"/>
                </a:lnTo>
                <a:lnTo>
                  <a:pt x="3646729" y="0"/>
                </a:lnTo>
                <a:close/>
              </a:path>
            </a:pathLst>
          </a:custGeom>
          <a:solidFill>
            <a:srgbClr val="FEF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319" y="9547193"/>
            <a:ext cx="105121" cy="10080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481" y="9012237"/>
            <a:ext cx="100077" cy="10151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319" y="8478710"/>
            <a:ext cx="104397" cy="1008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319" y="7944472"/>
            <a:ext cx="104397" cy="1008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4481" y="7409523"/>
            <a:ext cx="100077" cy="1007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1754" y="9547911"/>
            <a:ext cx="105832" cy="9809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2472" y="9012237"/>
            <a:ext cx="100072" cy="10071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12472" y="8478710"/>
            <a:ext cx="100072" cy="100017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12472" y="7944472"/>
            <a:ext cx="100072" cy="997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A54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9D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6449" y="1934972"/>
            <a:ext cx="1150780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A54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9970" y="3161627"/>
            <a:ext cx="14200759" cy="528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EA54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wipe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7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34" Type="http://schemas.openxmlformats.org/officeDocument/2006/relationships/image" Target="../media/image6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31" Type="http://schemas.openxmlformats.org/officeDocument/2006/relationships/image" Target="../media/image6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20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" Type="http://schemas.openxmlformats.org/officeDocument/2006/relationships/image" Target="../media/image27.png"/><Relationship Id="rId21" Type="http://schemas.openxmlformats.org/officeDocument/2006/relationships/image" Target="../media/image131.png"/><Relationship Id="rId7" Type="http://schemas.openxmlformats.org/officeDocument/2006/relationships/image" Target="../media/image31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2" Type="http://schemas.openxmlformats.org/officeDocument/2006/relationships/image" Target="../media/image26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5" Type="http://schemas.openxmlformats.org/officeDocument/2006/relationships/image" Target="../media/image29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174.jpg"/><Relationship Id="rId10" Type="http://schemas.openxmlformats.org/officeDocument/2006/relationships/image" Target="../media/image34.png"/><Relationship Id="rId19" Type="http://schemas.openxmlformats.org/officeDocument/2006/relationships/image" Target="../media/image1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7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jpg"/><Relationship Id="rId2" Type="http://schemas.openxmlformats.org/officeDocument/2006/relationships/image" Target="../media/image17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jpg"/><Relationship Id="rId2" Type="http://schemas.openxmlformats.org/officeDocument/2006/relationships/image" Target="../media/image17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84.png"/><Relationship Id="rId18" Type="http://schemas.openxmlformats.org/officeDocument/2006/relationships/image" Target="../media/image187.jpg"/><Relationship Id="rId3" Type="http://schemas.openxmlformats.org/officeDocument/2006/relationships/image" Target="../media/image122.png"/><Relationship Id="rId7" Type="http://schemas.openxmlformats.org/officeDocument/2006/relationships/image" Target="../media/image181.png"/><Relationship Id="rId12" Type="http://schemas.openxmlformats.org/officeDocument/2006/relationships/image" Target="../media/image183.png"/><Relationship Id="rId17" Type="http://schemas.openxmlformats.org/officeDocument/2006/relationships/image" Target="../media/image186.png"/><Relationship Id="rId2" Type="http://schemas.openxmlformats.org/officeDocument/2006/relationships/image" Target="../media/image179.png"/><Relationship Id="rId16" Type="http://schemas.openxmlformats.org/officeDocument/2006/relationships/image" Target="../media/image1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5.png"/><Relationship Id="rId11" Type="http://schemas.openxmlformats.org/officeDocument/2006/relationships/image" Target="../media/image182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8.png"/><Relationship Id="rId4" Type="http://schemas.openxmlformats.org/officeDocument/2006/relationships/image" Target="../media/image180.png"/><Relationship Id="rId9" Type="http://schemas.openxmlformats.org/officeDocument/2006/relationships/image" Target="../media/image129.png"/><Relationship Id="rId14" Type="http://schemas.openxmlformats.org/officeDocument/2006/relationships/image" Target="../media/image133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png"/><Relationship Id="rId18" Type="http://schemas.openxmlformats.org/officeDocument/2006/relationships/image" Target="../media/image129.png"/><Relationship Id="rId26" Type="http://schemas.openxmlformats.org/officeDocument/2006/relationships/image" Target="../media/image186.png"/><Relationship Id="rId39" Type="http://schemas.openxmlformats.org/officeDocument/2006/relationships/image" Target="../media/image144.png"/><Relationship Id="rId3" Type="http://schemas.openxmlformats.org/officeDocument/2006/relationships/image" Target="../media/image27.png"/><Relationship Id="rId21" Type="http://schemas.openxmlformats.org/officeDocument/2006/relationships/image" Target="../media/image183.png"/><Relationship Id="rId34" Type="http://schemas.openxmlformats.org/officeDocument/2006/relationships/image" Target="../media/image140.png"/><Relationship Id="rId42" Type="http://schemas.openxmlformats.org/officeDocument/2006/relationships/image" Target="../media/image147.png"/><Relationship Id="rId47" Type="http://schemas.openxmlformats.org/officeDocument/2006/relationships/image" Target="../media/image152.png"/><Relationship Id="rId50" Type="http://schemas.openxmlformats.org/officeDocument/2006/relationships/image" Target="../media/image25.png"/><Relationship Id="rId7" Type="http://schemas.openxmlformats.org/officeDocument/2006/relationships/image" Target="../media/image31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85.png"/><Relationship Id="rId33" Type="http://schemas.openxmlformats.org/officeDocument/2006/relationships/image" Target="../media/image7.png"/><Relationship Id="rId38" Type="http://schemas.openxmlformats.org/officeDocument/2006/relationships/image" Target="../media/image143.png"/><Relationship Id="rId46" Type="http://schemas.openxmlformats.org/officeDocument/2006/relationships/image" Target="../media/image151.png"/><Relationship Id="rId2" Type="http://schemas.openxmlformats.org/officeDocument/2006/relationships/image" Target="../media/image26.png"/><Relationship Id="rId16" Type="http://schemas.openxmlformats.org/officeDocument/2006/relationships/image" Target="../media/image181.png"/><Relationship Id="rId20" Type="http://schemas.openxmlformats.org/officeDocument/2006/relationships/image" Target="../media/image182.png"/><Relationship Id="rId29" Type="http://schemas.openxmlformats.org/officeDocument/2006/relationships/image" Target="../media/image138.png"/><Relationship Id="rId41" Type="http://schemas.openxmlformats.org/officeDocument/2006/relationships/image" Target="../media/image146.png"/><Relationship Id="rId54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79.png"/><Relationship Id="rId24" Type="http://schemas.openxmlformats.org/officeDocument/2006/relationships/image" Target="../media/image134.png"/><Relationship Id="rId32" Type="http://schemas.openxmlformats.org/officeDocument/2006/relationships/image" Target="../media/image139.png"/><Relationship Id="rId37" Type="http://schemas.openxmlformats.org/officeDocument/2006/relationships/image" Target="../media/image11.png"/><Relationship Id="rId40" Type="http://schemas.openxmlformats.org/officeDocument/2006/relationships/image" Target="../media/image145.png"/><Relationship Id="rId45" Type="http://schemas.openxmlformats.org/officeDocument/2006/relationships/image" Target="../media/image150.png"/><Relationship Id="rId53" Type="http://schemas.openxmlformats.org/officeDocument/2006/relationships/image" Target="../media/image189.png"/><Relationship Id="rId5" Type="http://schemas.openxmlformats.org/officeDocument/2006/relationships/image" Target="../media/image29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2.png"/><Relationship Id="rId36" Type="http://schemas.openxmlformats.org/officeDocument/2006/relationships/image" Target="../media/image142.png"/><Relationship Id="rId49" Type="http://schemas.openxmlformats.org/officeDocument/2006/relationships/image" Target="../media/image154.png"/><Relationship Id="rId10" Type="http://schemas.openxmlformats.org/officeDocument/2006/relationships/image" Target="../media/image34.png"/><Relationship Id="rId19" Type="http://schemas.openxmlformats.org/officeDocument/2006/relationships/image" Target="../media/image128.png"/><Relationship Id="rId31" Type="http://schemas.openxmlformats.org/officeDocument/2006/relationships/image" Target="../media/image5.png"/><Relationship Id="rId44" Type="http://schemas.openxmlformats.org/officeDocument/2006/relationships/image" Target="../media/image149.png"/><Relationship Id="rId52" Type="http://schemas.openxmlformats.org/officeDocument/2006/relationships/image" Target="../media/image188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124.png"/><Relationship Id="rId22" Type="http://schemas.openxmlformats.org/officeDocument/2006/relationships/image" Target="../media/image184.png"/><Relationship Id="rId27" Type="http://schemas.openxmlformats.org/officeDocument/2006/relationships/image" Target="../media/image137.png"/><Relationship Id="rId30" Type="http://schemas.openxmlformats.org/officeDocument/2006/relationships/image" Target="../media/image99.png"/><Relationship Id="rId35" Type="http://schemas.openxmlformats.org/officeDocument/2006/relationships/image" Target="../media/image141.png"/><Relationship Id="rId43" Type="http://schemas.openxmlformats.org/officeDocument/2006/relationships/image" Target="../media/image148.png"/><Relationship Id="rId48" Type="http://schemas.openxmlformats.org/officeDocument/2006/relationships/image" Target="../media/image153.png"/><Relationship Id="rId8" Type="http://schemas.openxmlformats.org/officeDocument/2006/relationships/image" Target="../media/image32.png"/><Relationship Id="rId51" Type="http://schemas.openxmlformats.org/officeDocument/2006/relationships/image" Target="../media/image155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9" Type="http://schemas.openxmlformats.org/officeDocument/2006/relationships/image" Target="../media/image144.png"/><Relationship Id="rId3" Type="http://schemas.openxmlformats.org/officeDocument/2006/relationships/image" Target="../media/image27.png"/><Relationship Id="rId21" Type="http://schemas.openxmlformats.org/officeDocument/2006/relationships/image" Target="../media/image131.png"/><Relationship Id="rId34" Type="http://schemas.openxmlformats.org/officeDocument/2006/relationships/image" Target="../media/image140.png"/><Relationship Id="rId42" Type="http://schemas.openxmlformats.org/officeDocument/2006/relationships/image" Target="../media/image147.png"/><Relationship Id="rId47" Type="http://schemas.openxmlformats.org/officeDocument/2006/relationships/image" Target="../media/image152.png"/><Relationship Id="rId50" Type="http://schemas.openxmlformats.org/officeDocument/2006/relationships/image" Target="../media/image25.png"/><Relationship Id="rId7" Type="http://schemas.openxmlformats.org/officeDocument/2006/relationships/image" Target="../media/image31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33" Type="http://schemas.openxmlformats.org/officeDocument/2006/relationships/image" Target="../media/image7.png"/><Relationship Id="rId38" Type="http://schemas.openxmlformats.org/officeDocument/2006/relationships/image" Target="../media/image143.png"/><Relationship Id="rId46" Type="http://schemas.openxmlformats.org/officeDocument/2006/relationships/image" Target="../media/image151.png"/><Relationship Id="rId2" Type="http://schemas.openxmlformats.org/officeDocument/2006/relationships/image" Target="../media/image26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138.png"/><Relationship Id="rId41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32" Type="http://schemas.openxmlformats.org/officeDocument/2006/relationships/image" Target="../media/image139.png"/><Relationship Id="rId37" Type="http://schemas.openxmlformats.org/officeDocument/2006/relationships/image" Target="../media/image11.png"/><Relationship Id="rId40" Type="http://schemas.openxmlformats.org/officeDocument/2006/relationships/image" Target="../media/image145.png"/><Relationship Id="rId45" Type="http://schemas.openxmlformats.org/officeDocument/2006/relationships/image" Target="../media/image150.png"/><Relationship Id="rId5" Type="http://schemas.openxmlformats.org/officeDocument/2006/relationships/image" Target="../media/image29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2.png"/><Relationship Id="rId36" Type="http://schemas.openxmlformats.org/officeDocument/2006/relationships/image" Target="../media/image142.png"/><Relationship Id="rId49" Type="http://schemas.openxmlformats.org/officeDocument/2006/relationships/image" Target="../media/image154.png"/><Relationship Id="rId10" Type="http://schemas.openxmlformats.org/officeDocument/2006/relationships/image" Target="../media/image34.png"/><Relationship Id="rId19" Type="http://schemas.openxmlformats.org/officeDocument/2006/relationships/image" Target="../media/image129.png"/><Relationship Id="rId31" Type="http://schemas.openxmlformats.org/officeDocument/2006/relationships/image" Target="../media/image5.png"/><Relationship Id="rId44" Type="http://schemas.openxmlformats.org/officeDocument/2006/relationships/image" Target="../media/image14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99.png"/><Relationship Id="rId35" Type="http://schemas.openxmlformats.org/officeDocument/2006/relationships/image" Target="../media/image141.png"/><Relationship Id="rId43" Type="http://schemas.openxmlformats.org/officeDocument/2006/relationships/image" Target="../media/image148.png"/><Relationship Id="rId48" Type="http://schemas.openxmlformats.org/officeDocument/2006/relationships/image" Target="../media/image153.png"/><Relationship Id="rId8" Type="http://schemas.openxmlformats.org/officeDocument/2006/relationships/image" Target="../media/image32.png"/><Relationship Id="rId51" Type="http://schemas.openxmlformats.org/officeDocument/2006/relationships/image" Target="../media/image1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1.png"/><Relationship Id="rId39" Type="http://schemas.openxmlformats.org/officeDocument/2006/relationships/image" Target="../media/image153.png"/><Relationship Id="rId3" Type="http://schemas.openxmlformats.org/officeDocument/2006/relationships/image" Target="../media/image122.png"/><Relationship Id="rId21" Type="http://schemas.openxmlformats.org/officeDocument/2006/relationships/image" Target="../media/image99.png"/><Relationship Id="rId34" Type="http://schemas.openxmlformats.org/officeDocument/2006/relationships/image" Target="../media/image148.png"/><Relationship Id="rId42" Type="http://schemas.openxmlformats.org/officeDocument/2006/relationships/image" Target="../media/image155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0.png"/><Relationship Id="rId33" Type="http://schemas.openxmlformats.org/officeDocument/2006/relationships/image" Target="../media/image147.png"/><Relationship Id="rId38" Type="http://schemas.openxmlformats.org/officeDocument/2006/relationships/image" Target="../media/image152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20" Type="http://schemas.openxmlformats.org/officeDocument/2006/relationships/image" Target="../media/image138.png"/><Relationship Id="rId29" Type="http://schemas.openxmlformats.org/officeDocument/2006/relationships/image" Target="../media/image143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7.png"/><Relationship Id="rId32" Type="http://schemas.openxmlformats.org/officeDocument/2006/relationships/image" Target="../media/image146.png"/><Relationship Id="rId37" Type="http://schemas.openxmlformats.org/officeDocument/2006/relationships/image" Target="../media/image151.png"/><Relationship Id="rId40" Type="http://schemas.openxmlformats.org/officeDocument/2006/relationships/image" Target="../media/image154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39.png"/><Relationship Id="rId28" Type="http://schemas.openxmlformats.org/officeDocument/2006/relationships/image" Target="../media/image11.png"/><Relationship Id="rId36" Type="http://schemas.openxmlformats.org/officeDocument/2006/relationships/image" Target="../media/image150.png"/><Relationship Id="rId10" Type="http://schemas.openxmlformats.org/officeDocument/2006/relationships/image" Target="../media/image129.png"/><Relationship Id="rId19" Type="http://schemas.openxmlformats.org/officeDocument/2006/relationships/image" Target="../media/image2.png"/><Relationship Id="rId31" Type="http://schemas.openxmlformats.org/officeDocument/2006/relationships/image" Target="../media/image145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5.png"/><Relationship Id="rId27" Type="http://schemas.openxmlformats.org/officeDocument/2006/relationships/image" Target="../media/image142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9" Type="http://schemas.openxmlformats.org/officeDocument/2006/relationships/image" Target="../media/image103.png"/><Relationship Id="rId21" Type="http://schemas.openxmlformats.org/officeDocument/2006/relationships/image" Target="../media/image85.png"/><Relationship Id="rId34" Type="http://schemas.openxmlformats.org/officeDocument/2006/relationships/image" Target="../media/image98.png"/><Relationship Id="rId42" Type="http://schemas.openxmlformats.org/officeDocument/2006/relationships/image" Target="../media/image106.png"/><Relationship Id="rId47" Type="http://schemas.openxmlformats.org/officeDocument/2006/relationships/image" Target="../media/image111.png"/><Relationship Id="rId50" Type="http://schemas.openxmlformats.org/officeDocument/2006/relationships/image" Target="../media/image114.png"/><Relationship Id="rId55" Type="http://schemas.openxmlformats.org/officeDocument/2006/relationships/image" Target="../media/image119.png"/><Relationship Id="rId7" Type="http://schemas.openxmlformats.org/officeDocument/2006/relationships/image" Target="../media/image72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33" Type="http://schemas.openxmlformats.org/officeDocument/2006/relationships/image" Target="../media/image97.png"/><Relationship Id="rId38" Type="http://schemas.openxmlformats.org/officeDocument/2006/relationships/image" Target="../media/image102.png"/><Relationship Id="rId46" Type="http://schemas.openxmlformats.org/officeDocument/2006/relationships/image" Target="../media/image110.png"/><Relationship Id="rId2" Type="http://schemas.openxmlformats.org/officeDocument/2006/relationships/image" Target="../media/image67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29" Type="http://schemas.openxmlformats.org/officeDocument/2006/relationships/image" Target="../media/image93.png"/><Relationship Id="rId41" Type="http://schemas.openxmlformats.org/officeDocument/2006/relationships/image" Target="../media/image105.png"/><Relationship Id="rId54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30.png"/><Relationship Id="rId24" Type="http://schemas.openxmlformats.org/officeDocument/2006/relationships/image" Target="../media/image88.png"/><Relationship Id="rId32" Type="http://schemas.openxmlformats.org/officeDocument/2006/relationships/image" Target="../media/image96.png"/><Relationship Id="rId37" Type="http://schemas.openxmlformats.org/officeDocument/2006/relationships/image" Target="../media/image101.png"/><Relationship Id="rId40" Type="http://schemas.openxmlformats.org/officeDocument/2006/relationships/image" Target="../media/image104.png"/><Relationship Id="rId45" Type="http://schemas.openxmlformats.org/officeDocument/2006/relationships/image" Target="../media/image109.png"/><Relationship Id="rId53" Type="http://schemas.openxmlformats.org/officeDocument/2006/relationships/image" Target="../media/image117.png"/><Relationship Id="rId5" Type="http://schemas.openxmlformats.org/officeDocument/2006/relationships/image" Target="../media/image70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36" Type="http://schemas.openxmlformats.org/officeDocument/2006/relationships/image" Target="../media/image100.png"/><Relationship Id="rId49" Type="http://schemas.openxmlformats.org/officeDocument/2006/relationships/image" Target="../media/image113.png"/><Relationship Id="rId10" Type="http://schemas.openxmlformats.org/officeDocument/2006/relationships/image" Target="../media/image75.png"/><Relationship Id="rId19" Type="http://schemas.openxmlformats.org/officeDocument/2006/relationships/image" Target="../media/image83.png"/><Relationship Id="rId31" Type="http://schemas.openxmlformats.org/officeDocument/2006/relationships/image" Target="../media/image95.png"/><Relationship Id="rId44" Type="http://schemas.openxmlformats.org/officeDocument/2006/relationships/image" Target="../media/image108.png"/><Relationship Id="rId52" Type="http://schemas.openxmlformats.org/officeDocument/2006/relationships/image" Target="../media/image116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Relationship Id="rId35" Type="http://schemas.openxmlformats.org/officeDocument/2006/relationships/image" Target="../media/image99.png"/><Relationship Id="rId43" Type="http://schemas.openxmlformats.org/officeDocument/2006/relationships/image" Target="../media/image107.png"/><Relationship Id="rId48" Type="http://schemas.openxmlformats.org/officeDocument/2006/relationships/image" Target="../media/image112.png"/><Relationship Id="rId56" Type="http://schemas.openxmlformats.org/officeDocument/2006/relationships/image" Target="../media/image120.png"/><Relationship Id="rId8" Type="http://schemas.openxmlformats.org/officeDocument/2006/relationships/image" Target="../media/image73.png"/><Relationship Id="rId51" Type="http://schemas.openxmlformats.org/officeDocument/2006/relationships/image" Target="../media/image115.png"/><Relationship Id="rId3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9" Type="http://schemas.openxmlformats.org/officeDocument/2006/relationships/image" Target="../media/image144.png"/><Relationship Id="rId3" Type="http://schemas.openxmlformats.org/officeDocument/2006/relationships/image" Target="../media/image27.png"/><Relationship Id="rId21" Type="http://schemas.openxmlformats.org/officeDocument/2006/relationships/image" Target="../media/image131.png"/><Relationship Id="rId34" Type="http://schemas.openxmlformats.org/officeDocument/2006/relationships/image" Target="../media/image140.png"/><Relationship Id="rId42" Type="http://schemas.openxmlformats.org/officeDocument/2006/relationships/image" Target="../media/image147.png"/><Relationship Id="rId47" Type="http://schemas.openxmlformats.org/officeDocument/2006/relationships/image" Target="../media/image152.png"/><Relationship Id="rId50" Type="http://schemas.openxmlformats.org/officeDocument/2006/relationships/image" Target="../media/image25.png"/><Relationship Id="rId7" Type="http://schemas.openxmlformats.org/officeDocument/2006/relationships/image" Target="../media/image31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33" Type="http://schemas.openxmlformats.org/officeDocument/2006/relationships/image" Target="../media/image7.png"/><Relationship Id="rId38" Type="http://schemas.openxmlformats.org/officeDocument/2006/relationships/image" Target="../media/image143.png"/><Relationship Id="rId46" Type="http://schemas.openxmlformats.org/officeDocument/2006/relationships/image" Target="../media/image151.png"/><Relationship Id="rId2" Type="http://schemas.openxmlformats.org/officeDocument/2006/relationships/image" Target="../media/image26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138.png"/><Relationship Id="rId41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32" Type="http://schemas.openxmlformats.org/officeDocument/2006/relationships/image" Target="../media/image139.png"/><Relationship Id="rId37" Type="http://schemas.openxmlformats.org/officeDocument/2006/relationships/image" Target="../media/image11.png"/><Relationship Id="rId40" Type="http://schemas.openxmlformats.org/officeDocument/2006/relationships/image" Target="../media/image145.png"/><Relationship Id="rId45" Type="http://schemas.openxmlformats.org/officeDocument/2006/relationships/image" Target="../media/image150.png"/><Relationship Id="rId5" Type="http://schemas.openxmlformats.org/officeDocument/2006/relationships/image" Target="../media/image29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2.png"/><Relationship Id="rId36" Type="http://schemas.openxmlformats.org/officeDocument/2006/relationships/image" Target="../media/image142.png"/><Relationship Id="rId49" Type="http://schemas.openxmlformats.org/officeDocument/2006/relationships/image" Target="../media/image154.png"/><Relationship Id="rId10" Type="http://schemas.openxmlformats.org/officeDocument/2006/relationships/image" Target="../media/image34.png"/><Relationship Id="rId19" Type="http://schemas.openxmlformats.org/officeDocument/2006/relationships/image" Target="../media/image129.png"/><Relationship Id="rId31" Type="http://schemas.openxmlformats.org/officeDocument/2006/relationships/image" Target="../media/image5.png"/><Relationship Id="rId44" Type="http://schemas.openxmlformats.org/officeDocument/2006/relationships/image" Target="../media/image149.png"/><Relationship Id="rId52" Type="http://schemas.openxmlformats.org/officeDocument/2006/relationships/image" Target="../media/image156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99.png"/><Relationship Id="rId35" Type="http://schemas.openxmlformats.org/officeDocument/2006/relationships/image" Target="../media/image141.png"/><Relationship Id="rId43" Type="http://schemas.openxmlformats.org/officeDocument/2006/relationships/image" Target="../media/image148.png"/><Relationship Id="rId48" Type="http://schemas.openxmlformats.org/officeDocument/2006/relationships/image" Target="../media/image153.png"/><Relationship Id="rId8" Type="http://schemas.openxmlformats.org/officeDocument/2006/relationships/image" Target="../media/image32.png"/><Relationship Id="rId51" Type="http://schemas.openxmlformats.org/officeDocument/2006/relationships/image" Target="../media/image15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9" Type="http://schemas.openxmlformats.org/officeDocument/2006/relationships/image" Target="../media/image144.png"/><Relationship Id="rId3" Type="http://schemas.openxmlformats.org/officeDocument/2006/relationships/image" Target="../media/image27.png"/><Relationship Id="rId21" Type="http://schemas.openxmlformats.org/officeDocument/2006/relationships/image" Target="../media/image131.png"/><Relationship Id="rId34" Type="http://schemas.openxmlformats.org/officeDocument/2006/relationships/image" Target="../media/image140.png"/><Relationship Id="rId42" Type="http://schemas.openxmlformats.org/officeDocument/2006/relationships/image" Target="../media/image147.png"/><Relationship Id="rId47" Type="http://schemas.openxmlformats.org/officeDocument/2006/relationships/image" Target="../media/image152.png"/><Relationship Id="rId50" Type="http://schemas.openxmlformats.org/officeDocument/2006/relationships/image" Target="../media/image25.png"/><Relationship Id="rId7" Type="http://schemas.openxmlformats.org/officeDocument/2006/relationships/image" Target="../media/image31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33" Type="http://schemas.openxmlformats.org/officeDocument/2006/relationships/image" Target="../media/image7.png"/><Relationship Id="rId38" Type="http://schemas.openxmlformats.org/officeDocument/2006/relationships/image" Target="../media/image143.png"/><Relationship Id="rId46" Type="http://schemas.openxmlformats.org/officeDocument/2006/relationships/image" Target="../media/image151.png"/><Relationship Id="rId2" Type="http://schemas.openxmlformats.org/officeDocument/2006/relationships/image" Target="../media/image26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138.png"/><Relationship Id="rId41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32" Type="http://schemas.openxmlformats.org/officeDocument/2006/relationships/image" Target="../media/image139.png"/><Relationship Id="rId37" Type="http://schemas.openxmlformats.org/officeDocument/2006/relationships/image" Target="../media/image11.png"/><Relationship Id="rId40" Type="http://schemas.openxmlformats.org/officeDocument/2006/relationships/image" Target="../media/image145.png"/><Relationship Id="rId45" Type="http://schemas.openxmlformats.org/officeDocument/2006/relationships/image" Target="../media/image150.png"/><Relationship Id="rId53" Type="http://schemas.openxmlformats.org/officeDocument/2006/relationships/image" Target="../media/image158.png"/><Relationship Id="rId5" Type="http://schemas.openxmlformats.org/officeDocument/2006/relationships/image" Target="../media/image29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2.png"/><Relationship Id="rId36" Type="http://schemas.openxmlformats.org/officeDocument/2006/relationships/image" Target="../media/image142.png"/><Relationship Id="rId49" Type="http://schemas.openxmlformats.org/officeDocument/2006/relationships/image" Target="../media/image154.png"/><Relationship Id="rId10" Type="http://schemas.openxmlformats.org/officeDocument/2006/relationships/image" Target="../media/image34.png"/><Relationship Id="rId19" Type="http://schemas.openxmlformats.org/officeDocument/2006/relationships/image" Target="../media/image129.png"/><Relationship Id="rId31" Type="http://schemas.openxmlformats.org/officeDocument/2006/relationships/image" Target="../media/image5.png"/><Relationship Id="rId44" Type="http://schemas.openxmlformats.org/officeDocument/2006/relationships/image" Target="../media/image149.png"/><Relationship Id="rId52" Type="http://schemas.openxmlformats.org/officeDocument/2006/relationships/image" Target="../media/image157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99.png"/><Relationship Id="rId35" Type="http://schemas.openxmlformats.org/officeDocument/2006/relationships/image" Target="../media/image141.png"/><Relationship Id="rId43" Type="http://schemas.openxmlformats.org/officeDocument/2006/relationships/image" Target="../media/image148.png"/><Relationship Id="rId48" Type="http://schemas.openxmlformats.org/officeDocument/2006/relationships/image" Target="../media/image153.png"/><Relationship Id="rId8" Type="http://schemas.openxmlformats.org/officeDocument/2006/relationships/image" Target="../media/image32.png"/><Relationship Id="rId51" Type="http://schemas.openxmlformats.org/officeDocument/2006/relationships/image" Target="../media/image15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9" Type="http://schemas.openxmlformats.org/officeDocument/2006/relationships/image" Target="../media/image13.png"/><Relationship Id="rId3" Type="http://schemas.openxmlformats.org/officeDocument/2006/relationships/image" Target="../media/image27.png"/><Relationship Id="rId21" Type="http://schemas.openxmlformats.org/officeDocument/2006/relationships/image" Target="../media/image131.png"/><Relationship Id="rId34" Type="http://schemas.openxmlformats.org/officeDocument/2006/relationships/image" Target="../media/image8.png"/><Relationship Id="rId42" Type="http://schemas.openxmlformats.org/officeDocument/2006/relationships/image" Target="../media/image16.png"/><Relationship Id="rId47" Type="http://schemas.openxmlformats.org/officeDocument/2006/relationships/image" Target="../media/image22.png"/><Relationship Id="rId50" Type="http://schemas.openxmlformats.org/officeDocument/2006/relationships/image" Target="../media/image24.png"/><Relationship Id="rId7" Type="http://schemas.openxmlformats.org/officeDocument/2006/relationships/image" Target="../media/image31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33" Type="http://schemas.openxmlformats.org/officeDocument/2006/relationships/image" Target="../media/image7.png"/><Relationship Id="rId38" Type="http://schemas.openxmlformats.org/officeDocument/2006/relationships/image" Target="../media/image12.png"/><Relationship Id="rId46" Type="http://schemas.openxmlformats.org/officeDocument/2006/relationships/image" Target="../media/image20.png"/><Relationship Id="rId2" Type="http://schemas.openxmlformats.org/officeDocument/2006/relationships/image" Target="../media/image26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3.png"/><Relationship Id="rId4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32" Type="http://schemas.openxmlformats.org/officeDocument/2006/relationships/image" Target="../media/image6.png"/><Relationship Id="rId37" Type="http://schemas.openxmlformats.org/officeDocument/2006/relationships/image" Target="../media/image11.png"/><Relationship Id="rId40" Type="http://schemas.openxmlformats.org/officeDocument/2006/relationships/image" Target="../media/image14.png"/><Relationship Id="rId45" Type="http://schemas.openxmlformats.org/officeDocument/2006/relationships/image" Target="../media/image19.png"/><Relationship Id="rId5" Type="http://schemas.openxmlformats.org/officeDocument/2006/relationships/image" Target="../media/image29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2.png"/><Relationship Id="rId36" Type="http://schemas.openxmlformats.org/officeDocument/2006/relationships/image" Target="../media/image10.png"/><Relationship Id="rId49" Type="http://schemas.openxmlformats.org/officeDocument/2006/relationships/image" Target="../media/image23.png"/><Relationship Id="rId10" Type="http://schemas.openxmlformats.org/officeDocument/2006/relationships/image" Target="../media/image34.png"/><Relationship Id="rId19" Type="http://schemas.openxmlformats.org/officeDocument/2006/relationships/image" Target="../media/image129.png"/><Relationship Id="rId31" Type="http://schemas.openxmlformats.org/officeDocument/2006/relationships/image" Target="../media/image5.png"/><Relationship Id="rId44" Type="http://schemas.openxmlformats.org/officeDocument/2006/relationships/image" Target="../media/image18.png"/><Relationship Id="rId52" Type="http://schemas.openxmlformats.org/officeDocument/2006/relationships/image" Target="../media/image15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9.png"/><Relationship Id="rId43" Type="http://schemas.openxmlformats.org/officeDocument/2006/relationships/image" Target="../media/image17.png"/><Relationship Id="rId48" Type="http://schemas.openxmlformats.org/officeDocument/2006/relationships/image" Target="../media/image21.png"/><Relationship Id="rId8" Type="http://schemas.openxmlformats.org/officeDocument/2006/relationships/image" Target="../media/image32.png"/><Relationship Id="rId5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16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16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1.png"/><Relationship Id="rId18" Type="http://schemas.openxmlformats.org/officeDocument/2006/relationships/image" Target="../media/image147.png"/><Relationship Id="rId26" Type="http://schemas.openxmlformats.org/officeDocument/2006/relationships/image" Target="../media/image155.png"/><Relationship Id="rId3" Type="http://schemas.openxmlformats.org/officeDocument/2006/relationships/image" Target="../media/image137.png"/><Relationship Id="rId21" Type="http://schemas.openxmlformats.org/officeDocument/2006/relationships/image" Target="../media/image150.png"/><Relationship Id="rId7" Type="http://schemas.openxmlformats.org/officeDocument/2006/relationships/image" Target="../media/image5.png"/><Relationship Id="rId12" Type="http://schemas.openxmlformats.org/officeDocument/2006/relationships/image" Target="../media/image142.png"/><Relationship Id="rId17" Type="http://schemas.openxmlformats.org/officeDocument/2006/relationships/image" Target="../media/image146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4.png"/><Relationship Id="rId24" Type="http://schemas.openxmlformats.org/officeDocument/2006/relationships/image" Target="../media/image154.png"/><Relationship Id="rId5" Type="http://schemas.openxmlformats.org/officeDocument/2006/relationships/image" Target="../media/image138.png"/><Relationship Id="rId15" Type="http://schemas.openxmlformats.org/officeDocument/2006/relationships/image" Target="../media/image143.png"/><Relationship Id="rId23" Type="http://schemas.openxmlformats.org/officeDocument/2006/relationships/image" Target="../media/image153.png"/><Relationship Id="rId28" Type="http://schemas.openxmlformats.org/officeDocument/2006/relationships/image" Target="../media/image165.jpg"/><Relationship Id="rId10" Type="http://schemas.openxmlformats.org/officeDocument/2006/relationships/image" Target="../media/image140.png"/><Relationship Id="rId19" Type="http://schemas.openxmlformats.org/officeDocument/2006/relationships/image" Target="../media/image17.png"/><Relationship Id="rId31" Type="http://schemas.openxmlformats.org/officeDocument/2006/relationships/image" Target="../media/image16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51.png"/><Relationship Id="rId27" Type="http://schemas.openxmlformats.org/officeDocument/2006/relationships/image" Target="../media/image25.png"/><Relationship Id="rId30" Type="http://schemas.openxmlformats.org/officeDocument/2006/relationships/image" Target="../media/image1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4.png"/><Relationship Id="rId18" Type="http://schemas.openxmlformats.org/officeDocument/2006/relationships/image" Target="../media/image148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151.png"/><Relationship Id="rId7" Type="http://schemas.openxmlformats.org/officeDocument/2006/relationships/image" Target="../media/image139.png"/><Relationship Id="rId12" Type="http://schemas.openxmlformats.org/officeDocument/2006/relationships/image" Target="../media/image11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2" Type="http://schemas.openxmlformats.org/officeDocument/2006/relationships/image" Target="../media/image137.png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2.png"/><Relationship Id="rId24" Type="http://schemas.openxmlformats.org/officeDocument/2006/relationships/image" Target="../media/image154.png"/><Relationship Id="rId5" Type="http://schemas.openxmlformats.org/officeDocument/2006/relationships/image" Target="../media/image99.png"/><Relationship Id="rId15" Type="http://schemas.openxmlformats.org/officeDocument/2006/relationships/image" Target="../media/image145.png"/><Relationship Id="rId23" Type="http://schemas.openxmlformats.org/officeDocument/2006/relationships/image" Target="../media/image152.png"/><Relationship Id="rId28" Type="http://schemas.openxmlformats.org/officeDocument/2006/relationships/image" Target="../media/image170.png"/><Relationship Id="rId10" Type="http://schemas.openxmlformats.org/officeDocument/2006/relationships/image" Target="../media/image141.png"/><Relationship Id="rId19" Type="http://schemas.openxmlformats.org/officeDocument/2006/relationships/image" Target="../media/image149.png"/><Relationship Id="rId4" Type="http://schemas.openxmlformats.org/officeDocument/2006/relationships/image" Target="../media/image138.png"/><Relationship Id="rId9" Type="http://schemas.openxmlformats.org/officeDocument/2006/relationships/image" Target="../media/image140.png"/><Relationship Id="rId14" Type="http://schemas.openxmlformats.org/officeDocument/2006/relationships/image" Target="../media/image143.png"/><Relationship Id="rId22" Type="http://schemas.openxmlformats.org/officeDocument/2006/relationships/image" Target="../media/image153.png"/><Relationship Id="rId27" Type="http://schemas.openxmlformats.org/officeDocument/2006/relationships/image" Target="../media/image169.jp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9" Type="http://schemas.openxmlformats.org/officeDocument/2006/relationships/image" Target="../media/image144.png"/><Relationship Id="rId3" Type="http://schemas.openxmlformats.org/officeDocument/2006/relationships/image" Target="../media/image27.png"/><Relationship Id="rId21" Type="http://schemas.openxmlformats.org/officeDocument/2006/relationships/image" Target="../media/image131.png"/><Relationship Id="rId34" Type="http://schemas.openxmlformats.org/officeDocument/2006/relationships/image" Target="../media/image140.png"/><Relationship Id="rId42" Type="http://schemas.openxmlformats.org/officeDocument/2006/relationships/image" Target="../media/image147.png"/><Relationship Id="rId47" Type="http://schemas.openxmlformats.org/officeDocument/2006/relationships/image" Target="../media/image152.png"/><Relationship Id="rId50" Type="http://schemas.openxmlformats.org/officeDocument/2006/relationships/image" Target="../media/image25.png"/><Relationship Id="rId7" Type="http://schemas.openxmlformats.org/officeDocument/2006/relationships/image" Target="../media/image31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33" Type="http://schemas.openxmlformats.org/officeDocument/2006/relationships/image" Target="../media/image7.png"/><Relationship Id="rId38" Type="http://schemas.openxmlformats.org/officeDocument/2006/relationships/image" Target="../media/image143.png"/><Relationship Id="rId46" Type="http://schemas.openxmlformats.org/officeDocument/2006/relationships/image" Target="../media/image151.png"/><Relationship Id="rId2" Type="http://schemas.openxmlformats.org/officeDocument/2006/relationships/image" Target="../media/image26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138.png"/><Relationship Id="rId41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32" Type="http://schemas.openxmlformats.org/officeDocument/2006/relationships/image" Target="../media/image139.png"/><Relationship Id="rId37" Type="http://schemas.openxmlformats.org/officeDocument/2006/relationships/image" Target="../media/image11.png"/><Relationship Id="rId40" Type="http://schemas.openxmlformats.org/officeDocument/2006/relationships/image" Target="../media/image145.png"/><Relationship Id="rId45" Type="http://schemas.openxmlformats.org/officeDocument/2006/relationships/image" Target="../media/image150.png"/><Relationship Id="rId53" Type="http://schemas.openxmlformats.org/officeDocument/2006/relationships/image" Target="../media/image172.jpg"/><Relationship Id="rId5" Type="http://schemas.openxmlformats.org/officeDocument/2006/relationships/image" Target="../media/image29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2.png"/><Relationship Id="rId36" Type="http://schemas.openxmlformats.org/officeDocument/2006/relationships/image" Target="../media/image142.png"/><Relationship Id="rId49" Type="http://schemas.openxmlformats.org/officeDocument/2006/relationships/image" Target="../media/image154.png"/><Relationship Id="rId10" Type="http://schemas.openxmlformats.org/officeDocument/2006/relationships/image" Target="../media/image34.png"/><Relationship Id="rId19" Type="http://schemas.openxmlformats.org/officeDocument/2006/relationships/image" Target="../media/image129.png"/><Relationship Id="rId31" Type="http://schemas.openxmlformats.org/officeDocument/2006/relationships/image" Target="../media/image5.png"/><Relationship Id="rId44" Type="http://schemas.openxmlformats.org/officeDocument/2006/relationships/image" Target="../media/image149.png"/><Relationship Id="rId52" Type="http://schemas.openxmlformats.org/officeDocument/2006/relationships/image" Target="../media/image171.jp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99.png"/><Relationship Id="rId35" Type="http://schemas.openxmlformats.org/officeDocument/2006/relationships/image" Target="../media/image141.png"/><Relationship Id="rId43" Type="http://schemas.openxmlformats.org/officeDocument/2006/relationships/image" Target="../media/image148.png"/><Relationship Id="rId48" Type="http://schemas.openxmlformats.org/officeDocument/2006/relationships/image" Target="../media/image153.png"/><Relationship Id="rId8" Type="http://schemas.openxmlformats.org/officeDocument/2006/relationships/image" Target="../media/image32.png"/><Relationship Id="rId51" Type="http://schemas.openxmlformats.org/officeDocument/2006/relationships/image" Target="../media/image1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32559" y="0"/>
            <a:ext cx="3646804" cy="10287000"/>
          </a:xfrm>
          <a:custGeom>
            <a:avLst/>
            <a:gdLst/>
            <a:ahLst/>
            <a:cxnLst/>
            <a:rect l="l" t="t" r="r" b="b"/>
            <a:pathLst>
              <a:path w="3646805" h="10287000">
                <a:moveTo>
                  <a:pt x="3646678" y="0"/>
                </a:moveTo>
                <a:lnTo>
                  <a:pt x="0" y="0"/>
                </a:lnTo>
                <a:lnTo>
                  <a:pt x="0" y="10286556"/>
                </a:lnTo>
                <a:lnTo>
                  <a:pt x="1823720" y="10286556"/>
                </a:lnTo>
                <a:lnTo>
                  <a:pt x="3646678" y="10286556"/>
                </a:lnTo>
                <a:lnTo>
                  <a:pt x="3646678" y="0"/>
                </a:lnTo>
                <a:close/>
              </a:path>
            </a:pathLst>
          </a:custGeom>
          <a:solidFill>
            <a:srgbClr val="FEF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1713" y="4836947"/>
            <a:ext cx="105156" cy="100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3237" y="4301998"/>
            <a:ext cx="100076" cy="1015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51078" y="3768471"/>
            <a:ext cx="104394" cy="100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51078" y="3234233"/>
            <a:ext cx="104394" cy="100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53237" y="2699283"/>
            <a:ext cx="100076" cy="100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10513" y="4836947"/>
            <a:ext cx="105791" cy="981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011910" y="4301998"/>
            <a:ext cx="100076" cy="1007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011910" y="3768471"/>
            <a:ext cx="100076" cy="10001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011910" y="3234233"/>
            <a:ext cx="100076" cy="9973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572741" y="4836947"/>
            <a:ext cx="105918" cy="10121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011910" y="2699283"/>
            <a:ext cx="100076" cy="1007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572107" y="4301998"/>
            <a:ext cx="100711" cy="1007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572107" y="3768471"/>
            <a:ext cx="100711" cy="10001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572107" y="3234956"/>
            <a:ext cx="100711" cy="994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572107" y="2699283"/>
            <a:ext cx="100711" cy="1007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133701" y="4836947"/>
            <a:ext cx="105791" cy="9810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132939" y="4301998"/>
            <a:ext cx="100076" cy="1007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132939" y="3768471"/>
            <a:ext cx="100076" cy="10001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5132939" y="3234956"/>
            <a:ext cx="100076" cy="992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5132939" y="2699283"/>
            <a:ext cx="100076" cy="1007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693770" y="4836947"/>
            <a:ext cx="105156" cy="10121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693770" y="4301998"/>
            <a:ext cx="100838" cy="1007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693770" y="3768471"/>
            <a:ext cx="100838" cy="10001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693770" y="3234956"/>
            <a:ext cx="100838" cy="9940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693770" y="2699283"/>
            <a:ext cx="100838" cy="10071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1713" y="7500226"/>
            <a:ext cx="105156" cy="10079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3237" y="6965277"/>
            <a:ext cx="100076" cy="10151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51078" y="6431750"/>
            <a:ext cx="104394" cy="10079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51078" y="5897511"/>
            <a:ext cx="104394" cy="10079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3453237" y="5362562"/>
            <a:ext cx="100076" cy="1007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10513" y="7500226"/>
            <a:ext cx="105791" cy="9810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011910" y="6965277"/>
            <a:ext cx="100076" cy="10071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011910" y="6431750"/>
            <a:ext cx="100076" cy="10001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4011910" y="5897511"/>
            <a:ext cx="100076" cy="9973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011910" y="5362562"/>
            <a:ext cx="100076" cy="10071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4572741" y="7500226"/>
            <a:ext cx="105918" cy="10121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572107" y="6965277"/>
            <a:ext cx="100711" cy="100712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572107" y="5898235"/>
            <a:ext cx="100711" cy="9940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572107" y="6431750"/>
            <a:ext cx="100711" cy="10001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4572107" y="5362562"/>
            <a:ext cx="100711" cy="10071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133701" y="7500226"/>
            <a:ext cx="105791" cy="9810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132939" y="6965277"/>
            <a:ext cx="100076" cy="10071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132939" y="6431750"/>
            <a:ext cx="100076" cy="10001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5132939" y="5898235"/>
            <a:ext cx="100076" cy="9929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5132939" y="5362562"/>
            <a:ext cx="100076" cy="10071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5693770" y="7500226"/>
            <a:ext cx="105156" cy="101210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693770" y="6965277"/>
            <a:ext cx="100838" cy="100712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693770" y="6431750"/>
            <a:ext cx="100838" cy="10001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693770" y="5898235"/>
            <a:ext cx="100838" cy="99401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693770" y="5362562"/>
            <a:ext cx="100838" cy="100712"/>
          </a:xfrm>
          <a:prstGeom prst="rect">
            <a:avLst/>
          </a:prstGeom>
        </p:spPr>
      </p:pic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780807" y="1711693"/>
            <a:ext cx="13017743" cy="11387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300" spc="-450" dirty="0" smtClean="0">
                <a:latin typeface="Segoe UI Black" pitchFamily="34" charset="0"/>
                <a:ea typeface="Segoe UI Black" pitchFamily="34" charset="0"/>
              </a:rPr>
              <a:t>E</a:t>
            </a:r>
            <a:r>
              <a:rPr sz="7300" spc="-180" dirty="0" smtClean="0">
                <a:latin typeface="Segoe UI Black" pitchFamily="34" charset="0"/>
                <a:ea typeface="Segoe UI Black" pitchFamily="34" charset="0"/>
              </a:rPr>
              <a:t>v</a:t>
            </a:r>
            <a:r>
              <a:rPr sz="7300" spc="-290" dirty="0" smtClean="0">
                <a:latin typeface="Segoe UI Black" pitchFamily="34" charset="0"/>
                <a:ea typeface="Segoe UI Black" pitchFamily="34" charset="0"/>
              </a:rPr>
              <a:t>e</a:t>
            </a:r>
            <a:r>
              <a:rPr sz="7300" spc="330" dirty="0" smtClean="0">
                <a:latin typeface="Segoe UI Black" pitchFamily="34" charset="0"/>
                <a:ea typeface="Segoe UI Black" pitchFamily="34" charset="0"/>
              </a:rPr>
              <a:t>n</a:t>
            </a:r>
            <a:r>
              <a:rPr sz="7300" spc="155" dirty="0" smtClean="0">
                <a:latin typeface="Segoe UI Black" pitchFamily="34" charset="0"/>
                <a:ea typeface="Segoe UI Black" pitchFamily="34" charset="0"/>
              </a:rPr>
              <a:t>t</a:t>
            </a:r>
            <a:r>
              <a:rPr lang="en-US" sz="7300" spc="155" dirty="0" smtClean="0">
                <a:latin typeface="Segoe UI Black" pitchFamily="34" charset="0"/>
                <a:ea typeface="Segoe UI Black" pitchFamily="34" charset="0"/>
              </a:rPr>
              <a:t> </a:t>
            </a:r>
            <a:r>
              <a:rPr sz="7300" spc="-1200" dirty="0" smtClean="0">
                <a:latin typeface="Segoe UI Black" pitchFamily="34" charset="0"/>
                <a:ea typeface="Segoe UI Black" pitchFamily="34" charset="0"/>
              </a:rPr>
              <a:t> </a:t>
            </a:r>
            <a:r>
              <a:rPr sz="7300" spc="405" dirty="0" smtClean="0">
                <a:latin typeface="Segoe UI Black" pitchFamily="34" charset="0"/>
                <a:ea typeface="Segoe UI Black" pitchFamily="34" charset="0"/>
              </a:rPr>
              <a:t>P</a:t>
            </a:r>
            <a:r>
              <a:rPr sz="7300" spc="700" dirty="0" smtClean="0">
                <a:latin typeface="Segoe UI Black" pitchFamily="34" charset="0"/>
                <a:ea typeface="Segoe UI Black" pitchFamily="34" charset="0"/>
              </a:rPr>
              <a:t>la</a:t>
            </a:r>
            <a:r>
              <a:rPr sz="7300" spc="395" dirty="0" smtClean="0">
                <a:latin typeface="Segoe UI Black" pitchFamily="34" charset="0"/>
                <a:ea typeface="Segoe UI Black" pitchFamily="34" charset="0"/>
              </a:rPr>
              <a:t>nn</a:t>
            </a:r>
            <a:r>
              <a:rPr sz="7300" spc="-290" dirty="0" smtClean="0">
                <a:latin typeface="Segoe UI Black" pitchFamily="34" charset="0"/>
                <a:ea typeface="Segoe UI Black" pitchFamily="34" charset="0"/>
              </a:rPr>
              <a:t>e</a:t>
            </a:r>
            <a:r>
              <a:rPr sz="7300" spc="155" dirty="0" smtClean="0">
                <a:latin typeface="Segoe UI Black" pitchFamily="34" charset="0"/>
                <a:ea typeface="Segoe UI Black" pitchFamily="34" charset="0"/>
              </a:rPr>
              <a:t>r</a:t>
            </a:r>
            <a:r>
              <a:rPr lang="en-US" sz="7300" spc="155" dirty="0" smtClean="0">
                <a:latin typeface="Segoe UI Black" pitchFamily="34" charset="0"/>
                <a:ea typeface="Segoe UI Black" pitchFamily="34" charset="0"/>
              </a:rPr>
              <a:t> </a:t>
            </a:r>
            <a:r>
              <a:rPr sz="7300" spc="-1200" dirty="0" smtClean="0">
                <a:latin typeface="Segoe UI Black" pitchFamily="34" charset="0"/>
                <a:ea typeface="Segoe UI Black" pitchFamily="34" charset="0"/>
              </a:rPr>
              <a:t> </a:t>
            </a:r>
            <a:r>
              <a:rPr sz="7300" spc="395" dirty="0">
                <a:latin typeface="Segoe UI Black" pitchFamily="34" charset="0"/>
                <a:ea typeface="Segoe UI Black" pitchFamily="34" charset="0"/>
              </a:rPr>
              <a:t>w</a:t>
            </a:r>
            <a:r>
              <a:rPr sz="7300" spc="525" dirty="0">
                <a:latin typeface="Segoe UI Black" pitchFamily="34" charset="0"/>
                <a:ea typeface="Segoe UI Black" pitchFamily="34" charset="0"/>
              </a:rPr>
              <a:t>i</a:t>
            </a:r>
            <a:r>
              <a:rPr sz="7300" spc="150" dirty="0">
                <a:latin typeface="Segoe UI Black" pitchFamily="34" charset="0"/>
                <a:ea typeface="Segoe UI Black" pitchFamily="34" charset="0"/>
              </a:rPr>
              <a:t>t</a:t>
            </a:r>
            <a:r>
              <a:rPr sz="7300" spc="400" dirty="0">
                <a:latin typeface="Segoe UI Black" pitchFamily="34" charset="0"/>
                <a:ea typeface="Segoe UI Black" pitchFamily="34" charset="0"/>
              </a:rPr>
              <a:t>h</a:t>
            </a:r>
            <a:r>
              <a:rPr sz="7300" spc="-1200" dirty="0">
                <a:latin typeface="Segoe UI Black" pitchFamily="34" charset="0"/>
                <a:ea typeface="Segoe UI Black" pitchFamily="34" charset="0"/>
              </a:rPr>
              <a:t> </a:t>
            </a:r>
            <a:r>
              <a:rPr sz="7300" spc="-180" dirty="0">
                <a:latin typeface="Segoe UI Black" pitchFamily="34" charset="0"/>
                <a:ea typeface="Segoe UI Black" pitchFamily="34" charset="0"/>
              </a:rPr>
              <a:t>L</a:t>
            </a:r>
            <a:r>
              <a:rPr sz="7300" spc="700" dirty="0">
                <a:latin typeface="Segoe UI Black" pitchFamily="34" charset="0"/>
                <a:ea typeface="Segoe UI Black" pitchFamily="34" charset="0"/>
              </a:rPr>
              <a:t>a</a:t>
            </a:r>
            <a:r>
              <a:rPr sz="7300" spc="40" dirty="0">
                <a:latin typeface="Segoe UI Black" pitchFamily="34" charset="0"/>
                <a:ea typeface="Segoe UI Black" pitchFamily="34" charset="0"/>
              </a:rPr>
              <a:t>r</a:t>
            </a:r>
            <a:r>
              <a:rPr sz="7300" spc="700" dirty="0">
                <a:latin typeface="Segoe UI Black" pitchFamily="34" charset="0"/>
                <a:ea typeface="Segoe UI Black" pitchFamily="34" charset="0"/>
              </a:rPr>
              <a:t>a</a:t>
            </a:r>
            <a:r>
              <a:rPr sz="7300" spc="-180" dirty="0">
                <a:latin typeface="Segoe UI Black" pitchFamily="34" charset="0"/>
                <a:ea typeface="Segoe UI Black" pitchFamily="34" charset="0"/>
              </a:rPr>
              <a:t>v</a:t>
            </a:r>
            <a:r>
              <a:rPr sz="7300" spc="-290" dirty="0">
                <a:latin typeface="Segoe UI Black" pitchFamily="34" charset="0"/>
                <a:ea typeface="Segoe UI Black" pitchFamily="34" charset="0"/>
              </a:rPr>
              <a:t>e</a:t>
            </a:r>
            <a:r>
              <a:rPr sz="7300" spc="740" dirty="0">
                <a:latin typeface="Segoe UI Black" pitchFamily="34" charset="0"/>
                <a:ea typeface="Segoe UI Black" pitchFamily="34" charset="0"/>
              </a:rPr>
              <a:t>l</a:t>
            </a:r>
            <a:endParaRPr sz="7300" dirty="0"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03582" y="3277629"/>
            <a:ext cx="12728368" cy="357726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150" b="1" spc="24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5150" b="1" spc="3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5150" b="1" spc="-2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5150" b="1" spc="3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5150" b="1" spc="40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5150" b="1" spc="-2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5150" b="1" spc="114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5150" b="1" spc="-844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50" b="1" spc="-844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150" b="1" spc="13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5150" b="1" spc="29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5150" b="1" spc="33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5150" b="1" spc="-12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5150" b="1" spc="-20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5150" b="1" spc="11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5150" b="1" spc="-32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5150" b="1" spc="37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5150" b="1" spc="11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5150" b="1" spc="39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5150" b="1" spc="-55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5150" b="1" spc="-55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150" b="1" spc="-54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5150" b="1" spc="29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5150" b="1" spc="37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5150" b="1" spc="11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5150" b="1" spc="6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5150" b="1" spc="50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5150" b="1" spc="42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5150" b="1" spc="114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150" b="1" spc="29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5150" b="1" spc="42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sz="515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900" dirty="0">
              <a:latin typeface="Times New Roman" pitchFamily="18" charset="0"/>
              <a:cs typeface="Times New Roman" pitchFamily="18" charset="0"/>
            </a:endParaRPr>
          </a:p>
          <a:p>
            <a:pPr marL="344170" algn="ctr">
              <a:lnSpc>
                <a:spcPct val="100000"/>
              </a:lnSpc>
              <a:spcBef>
                <a:spcPts val="5"/>
              </a:spcBef>
            </a:pPr>
            <a:r>
              <a:rPr sz="4000" spc="-45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0" spc="9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0" spc="2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4000" spc="-15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38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4000" spc="39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-65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47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0" spc="2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4000" spc="7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0" spc="229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4000" spc="9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0" spc="33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0" spc="2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0" spc="-67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sz="4000" spc="1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459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4000" spc="-8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4000" spc="18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0" spc="-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sz="4000" spc="18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0" spc="-8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4000" spc="18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0" spc="-459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4000" spc="18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0" spc="-459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4000" spc="-76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4000" spc="-16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sz="4000" spc="-15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344170" algn="ctr">
              <a:lnSpc>
                <a:spcPct val="100000"/>
              </a:lnSpc>
              <a:spcBef>
                <a:spcPts val="75"/>
              </a:spcBef>
            </a:pPr>
            <a:r>
              <a:rPr sz="4000" spc="-6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0" spc="39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2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4000" spc="33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0" spc="229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0" spc="-65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45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9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0" spc="-254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0" spc="2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4000" spc="24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spc="34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0" spc="-65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2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0" spc="2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4000" spc="-15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ee</a:t>
            </a:r>
            <a:r>
              <a:rPr sz="4000" spc="-67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sz="4000" spc="-65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spc="-65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459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4000" spc="-80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4000" spc="18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0" spc="-2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sz="4000" spc="18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0" spc="-80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4000" spc="18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0" spc="-459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4000" spc="18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0" spc="-459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sz="4000" spc="18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0" spc="-2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344170" algn="ctr">
              <a:lnSpc>
                <a:spcPct val="100000"/>
              </a:lnSpc>
            </a:pPr>
            <a:r>
              <a:rPr sz="4000" spc="-45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39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2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4000" spc="-254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0" spc="33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0" spc="229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0" spc="-65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45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39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16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0" spc="-7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4000" spc="33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0" spc="2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0" spc="-67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sz="4000" spc="-65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spc="-65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459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4000" spc="-80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4000" spc="18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0" spc="-2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sz="4000" spc="18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0" spc="-80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4000" spc="18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0" spc="-459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4000" spc="18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0" spc="-459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222</a:t>
            </a:r>
            <a:r>
              <a:rPr sz="4000" spc="-15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9D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58" y="44450"/>
            <a:ext cx="18092382" cy="10287000"/>
            <a:chOff x="2158" y="0"/>
            <a:chExt cx="18092382" cy="10287000"/>
          </a:xfrm>
        </p:grpSpPr>
        <p:sp>
          <p:nvSpPr>
            <p:cNvPr id="4" name="object 4"/>
            <p:cNvSpPr/>
            <p:nvPr/>
          </p:nvSpPr>
          <p:spPr>
            <a:xfrm>
              <a:off x="2158" y="0"/>
              <a:ext cx="3646804" cy="10287000"/>
            </a:xfrm>
            <a:custGeom>
              <a:avLst/>
              <a:gdLst/>
              <a:ahLst/>
              <a:cxnLst/>
              <a:rect l="l" t="t" r="r" b="b"/>
              <a:pathLst>
                <a:path w="3646804" h="10287000">
                  <a:moveTo>
                    <a:pt x="3646729" y="0"/>
                  </a:moveTo>
                  <a:lnTo>
                    <a:pt x="0" y="0"/>
                  </a:lnTo>
                  <a:lnTo>
                    <a:pt x="0" y="10286556"/>
                  </a:lnTo>
                  <a:lnTo>
                    <a:pt x="1823733" y="10286556"/>
                  </a:lnTo>
                  <a:lnTo>
                    <a:pt x="3646729" y="10286556"/>
                  </a:lnTo>
                  <a:lnTo>
                    <a:pt x="3646729" y="0"/>
                  </a:lnTo>
                  <a:close/>
                </a:path>
              </a:pathLst>
            </a:custGeom>
            <a:solidFill>
              <a:srgbClr val="FEF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319" y="9547193"/>
              <a:ext cx="105121" cy="100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481" y="9012237"/>
              <a:ext cx="100077" cy="1015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319" y="8478710"/>
              <a:ext cx="104397" cy="1008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319" y="7944472"/>
              <a:ext cx="104397" cy="1008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481" y="7409523"/>
              <a:ext cx="100077" cy="1007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1754" y="9547911"/>
              <a:ext cx="105832" cy="980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2472" y="9012237"/>
              <a:ext cx="100072" cy="1007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2472" y="8478710"/>
              <a:ext cx="100072" cy="1000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2472" y="7944472"/>
              <a:ext cx="100072" cy="997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2472" y="7409523"/>
              <a:ext cx="100072" cy="10071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3351" y="9547193"/>
              <a:ext cx="105829" cy="1012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72627" y="9012237"/>
              <a:ext cx="100799" cy="100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72627" y="8478710"/>
              <a:ext cx="100799" cy="10001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72627" y="7945196"/>
              <a:ext cx="100799" cy="9940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2627" y="7409523"/>
              <a:ext cx="100799" cy="10071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34209" y="9547911"/>
              <a:ext cx="105841" cy="980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33498" y="8478710"/>
              <a:ext cx="100076" cy="10001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33498" y="9012237"/>
              <a:ext cx="100076" cy="1007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33498" y="7945196"/>
              <a:ext cx="100076" cy="9930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33498" y="7409523"/>
              <a:ext cx="100076" cy="10071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94368" y="9547193"/>
              <a:ext cx="101100" cy="10064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94368" y="9012237"/>
              <a:ext cx="100799" cy="1007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94368" y="8478710"/>
              <a:ext cx="100799" cy="10001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94368" y="7945196"/>
              <a:ext cx="100799" cy="9940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94368" y="7409523"/>
              <a:ext cx="100799" cy="10071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2890" y="5683250"/>
              <a:ext cx="8553448" cy="39662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531453" y="361353"/>
              <a:ext cx="9563087" cy="408414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015744" y="1737347"/>
            <a:ext cx="5475605" cy="11772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677670" marR="5080" indent="-1665605">
              <a:lnSpc>
                <a:spcPts val="4500"/>
              </a:lnSpc>
              <a:spcBef>
                <a:spcPts val="265"/>
              </a:spcBef>
            </a:pPr>
            <a:r>
              <a:rPr sz="3800" spc="10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800" spc="26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800" spc="2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800" spc="31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800" spc="204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800" spc="-6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9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800" spc="35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800" spc="-25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800" spc="2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800" spc="27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3800" spc="7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800" spc="35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800" spc="2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800" spc="26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800" spc="-114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sz="3800" spc="10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800" spc="37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800" spc="45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l  </a:t>
            </a:r>
            <a:r>
              <a:rPr sz="3800" spc="-12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Services)</a:t>
            </a:r>
            <a:endParaRPr sz="3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50552" y="6826084"/>
            <a:ext cx="7858125" cy="11893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12035" marR="5080" indent="-2299970">
              <a:lnSpc>
                <a:spcPct val="100299"/>
              </a:lnSpc>
              <a:spcBef>
                <a:spcPts val="110"/>
              </a:spcBef>
            </a:pPr>
            <a:r>
              <a:rPr sz="3800" spc="12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800" spc="26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dmin</a:t>
            </a:r>
            <a:r>
              <a:rPr sz="3800" spc="-6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14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Dashboa</a:t>
            </a:r>
            <a:r>
              <a:rPr sz="3800" spc="4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800" spc="9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d(</a:t>
            </a:r>
            <a:r>
              <a:rPr sz="38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800" spc="-6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16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Booking  </a:t>
            </a:r>
            <a:r>
              <a:rPr sz="3800" spc="1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Information)</a:t>
            </a:r>
            <a:endParaRPr sz="3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473" y="815619"/>
            <a:ext cx="8791572" cy="38095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9088" y="5149850"/>
            <a:ext cx="9033168" cy="39902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91776" y="2938589"/>
            <a:ext cx="7759700" cy="608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00" spc="12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800" spc="26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dmin</a:t>
            </a:r>
            <a:r>
              <a:rPr sz="3800" spc="-6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14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Dashboa</a:t>
            </a:r>
            <a:r>
              <a:rPr sz="3800" spc="4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800" spc="9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d(</a:t>
            </a:r>
            <a:r>
              <a:rPr sz="3800" spc="12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800" spc="28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dd</a:t>
            </a:r>
            <a:r>
              <a:rPr sz="3800" spc="-6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10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sz="3800" spc="-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800" spc="17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800" spc="6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800" spc="-19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800" spc="-229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800" spc="-13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sz="3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303" y="6839128"/>
            <a:ext cx="8058784" cy="608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00" spc="12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800" spc="26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dmin</a:t>
            </a:r>
            <a:r>
              <a:rPr sz="3800" spc="-6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14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Dashboa</a:t>
            </a:r>
            <a:r>
              <a:rPr sz="3800" spc="4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800" spc="9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d(</a:t>
            </a:r>
            <a:r>
              <a:rPr sz="3800" spc="12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800" spc="39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sz="3800" spc="-6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45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800" spc="27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800" spc="14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800" spc="1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egor</a:t>
            </a:r>
            <a:r>
              <a:rPr sz="3800" spc="8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800" spc="-13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sz="3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516" y="654469"/>
            <a:ext cx="9039223" cy="37909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8173" y="5272363"/>
            <a:ext cx="9886937" cy="42195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033510">
              <a:lnSpc>
                <a:spcPct val="100000"/>
              </a:lnSpc>
              <a:spcBef>
                <a:spcPts val="125"/>
              </a:spcBef>
            </a:pPr>
            <a:r>
              <a:rPr spc="1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260" dirty="0">
                <a:latin typeface="Times New Roman" pitchFamily="18" charset="0"/>
                <a:cs typeface="Times New Roman" pitchFamily="18" charset="0"/>
              </a:rPr>
              <a:t>dmin</a:t>
            </a:r>
            <a:r>
              <a:rPr spc="-6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145" dirty="0">
                <a:latin typeface="Times New Roman" pitchFamily="18" charset="0"/>
                <a:cs typeface="Times New Roman" pitchFamily="18" charset="0"/>
              </a:rPr>
              <a:t>Dashboa</a:t>
            </a:r>
            <a:r>
              <a:rPr spc="4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pc="90" dirty="0">
                <a:latin typeface="Times New Roman" pitchFamily="18" charset="0"/>
                <a:cs typeface="Times New Roman" pitchFamily="18" charset="0"/>
              </a:rPr>
              <a:t>d(</a:t>
            </a:r>
            <a:r>
              <a:rPr spc="1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285" dirty="0">
                <a:latin typeface="Times New Roman" pitchFamily="18" charset="0"/>
                <a:cs typeface="Times New Roman" pitchFamily="18" charset="0"/>
              </a:rPr>
              <a:t>dd</a:t>
            </a:r>
            <a:r>
              <a:rPr spc="-6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45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pc="27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14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pc="125" dirty="0">
                <a:latin typeface="Times New Roman" pitchFamily="18" charset="0"/>
                <a:cs typeface="Times New Roman" pitchFamily="18" charset="0"/>
              </a:rPr>
              <a:t>egor</a:t>
            </a:r>
            <a:r>
              <a:rPr spc="8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pc="-135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9217" y="6547663"/>
            <a:ext cx="7185659" cy="11893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74545" marR="5080" indent="-2062480">
              <a:lnSpc>
                <a:spcPct val="100299"/>
              </a:lnSpc>
              <a:spcBef>
                <a:spcPts val="110"/>
              </a:spcBef>
            </a:pPr>
            <a:r>
              <a:rPr sz="3800" spc="-41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800" spc="-6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sz="3800" spc="-8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800" spc="6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omer</a:t>
            </a:r>
            <a:r>
              <a:rPr sz="3800" spc="-6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11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Dashbo</a:t>
            </a:r>
            <a:r>
              <a:rPr sz="3800" spc="1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800" spc="9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800" spc="21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sz="3800" spc="16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Booking  </a:t>
            </a:r>
            <a:r>
              <a:rPr sz="3800" spc="1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endParaRPr sz="3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58" y="0"/>
            <a:ext cx="3646804" cy="10287000"/>
            <a:chOff x="2158" y="0"/>
            <a:chExt cx="3646804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472" y="7409523"/>
              <a:ext cx="100072" cy="1007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351" y="9547193"/>
              <a:ext cx="105829" cy="101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2627" y="9012237"/>
              <a:ext cx="100799" cy="1007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2627" y="8478710"/>
              <a:ext cx="100799" cy="1000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2627" y="7945196"/>
              <a:ext cx="100799" cy="994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2627" y="7409523"/>
              <a:ext cx="100799" cy="1007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4209" y="9547911"/>
              <a:ext cx="105841" cy="9809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3498" y="9012237"/>
              <a:ext cx="100076" cy="1007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3498" y="8478710"/>
              <a:ext cx="100076" cy="10001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33498" y="7945196"/>
              <a:ext cx="100076" cy="9930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3498" y="7409523"/>
              <a:ext cx="100076" cy="10071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94368" y="9547193"/>
              <a:ext cx="101100" cy="1006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94368" y="9012237"/>
              <a:ext cx="100799" cy="10071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94368" y="8478710"/>
              <a:ext cx="100799" cy="10001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94368" y="7945196"/>
              <a:ext cx="100799" cy="994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94368" y="7409523"/>
              <a:ext cx="100799" cy="100717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723699" y="2927515"/>
            <a:ext cx="9143999" cy="5543549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986741" y="676186"/>
            <a:ext cx="8615680" cy="160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21305" marR="5080" indent="-2809240">
              <a:lnSpc>
                <a:spcPct val="100699"/>
              </a:lnSpc>
              <a:spcBef>
                <a:spcPts val="90"/>
              </a:spcBef>
            </a:pPr>
            <a:r>
              <a:rPr sz="5150" spc="-56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5150" spc="-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150" spc="-3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150" spc="6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150" spc="114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150" spc="3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5150" spc="-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150" spc="11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150" spc="-84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50" spc="-84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150" spc="-8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150" spc="-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150" spc="-26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5150" spc="-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150" spc="33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150" spc="-12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5150" spc="-19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5150" spc="-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150" spc="-84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150" spc="114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5150" spc="5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150" spc="43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150" spc="53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5150" spc="5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150" spc="-84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150" spc="17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5150" spc="40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150" spc="365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5150" spc="320" dirty="0">
                <a:latin typeface="Times New Roman" pitchFamily="18" charset="0"/>
                <a:cs typeface="Times New Roman" pitchFamily="18" charset="0"/>
              </a:rPr>
              <a:t>Mailtrap</a:t>
            </a:r>
            <a:endParaRPr sz="515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3525" y="2327757"/>
            <a:ext cx="15419069" cy="6546215"/>
          </a:xfrm>
          <a:custGeom>
            <a:avLst/>
            <a:gdLst/>
            <a:ahLst/>
            <a:cxnLst/>
            <a:rect l="l" t="t" r="r" b="b"/>
            <a:pathLst>
              <a:path w="15419069" h="6546215">
                <a:moveTo>
                  <a:pt x="15418740" y="0"/>
                </a:moveTo>
                <a:lnTo>
                  <a:pt x="0" y="0"/>
                </a:lnTo>
                <a:lnTo>
                  <a:pt x="0" y="6546202"/>
                </a:lnTo>
                <a:lnTo>
                  <a:pt x="7709725" y="6546202"/>
                </a:lnTo>
                <a:lnTo>
                  <a:pt x="15418740" y="6546202"/>
                </a:lnTo>
                <a:lnTo>
                  <a:pt x="15418740" y="0"/>
                </a:lnTo>
                <a:close/>
              </a:path>
            </a:pathLst>
          </a:custGeom>
          <a:solidFill>
            <a:srgbClr val="FEF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319" y="9547193"/>
            <a:ext cx="105121" cy="1008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481" y="9012237"/>
            <a:ext cx="100077" cy="1015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319" y="8478710"/>
            <a:ext cx="104397" cy="1008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319" y="7944472"/>
            <a:ext cx="104397" cy="1008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4481" y="7409522"/>
            <a:ext cx="100077" cy="100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1754" y="9547912"/>
            <a:ext cx="105832" cy="9809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2472" y="9012237"/>
            <a:ext cx="100072" cy="1007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12472" y="8478710"/>
            <a:ext cx="100072" cy="10001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12472" y="7944472"/>
            <a:ext cx="100072" cy="9974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12472" y="7409522"/>
            <a:ext cx="100072" cy="10071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73351" y="9547193"/>
            <a:ext cx="105829" cy="1012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72627" y="9012237"/>
            <a:ext cx="100799" cy="10071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72627" y="8478710"/>
            <a:ext cx="100799" cy="10001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2627" y="7945196"/>
            <a:ext cx="100799" cy="994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72627" y="7409522"/>
            <a:ext cx="100799" cy="10071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34209" y="9547912"/>
            <a:ext cx="105841" cy="9809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33498" y="9012237"/>
            <a:ext cx="100076" cy="10071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333498" y="8478710"/>
            <a:ext cx="100076" cy="10001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333498" y="7945196"/>
            <a:ext cx="100076" cy="9930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33498" y="7409522"/>
            <a:ext cx="100076" cy="1007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94368" y="9547193"/>
            <a:ext cx="101100" cy="10063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894368" y="9012237"/>
            <a:ext cx="100799" cy="10071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894368" y="8478710"/>
            <a:ext cx="100799" cy="10001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894368" y="7945196"/>
            <a:ext cx="100799" cy="9940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894368" y="7409522"/>
            <a:ext cx="100799" cy="10071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279878" y="2791434"/>
            <a:ext cx="105029" cy="10079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5281275" y="2256472"/>
            <a:ext cx="100076" cy="10152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5279116" y="1722958"/>
            <a:ext cx="104394" cy="10079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279116" y="1188720"/>
            <a:ext cx="104394" cy="10079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5281275" y="653758"/>
            <a:ext cx="100076" cy="1007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5838551" y="2791434"/>
            <a:ext cx="105791" cy="9808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5839947" y="2256472"/>
            <a:ext cx="100076" cy="10071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5839947" y="1722958"/>
            <a:ext cx="100076" cy="10001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839947" y="1188720"/>
            <a:ext cx="100076" cy="9972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839947" y="653758"/>
            <a:ext cx="100076" cy="10072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6400144" y="2791434"/>
            <a:ext cx="105791" cy="10119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6399383" y="1722958"/>
            <a:ext cx="100838" cy="10001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6399383" y="2256472"/>
            <a:ext cx="100838" cy="10071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6399383" y="1189431"/>
            <a:ext cx="100838" cy="9941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399383" y="653758"/>
            <a:ext cx="100838" cy="10072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961739" y="2791434"/>
            <a:ext cx="105791" cy="9808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6960977" y="2256472"/>
            <a:ext cx="100076" cy="10071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6960977" y="1722958"/>
            <a:ext cx="100076" cy="10001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6960977" y="1189431"/>
            <a:ext cx="100076" cy="9931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6960977" y="653758"/>
            <a:ext cx="100076" cy="10072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7521173" y="2256472"/>
            <a:ext cx="100838" cy="10071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7521173" y="2791434"/>
            <a:ext cx="101090" cy="100635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7521173" y="1722958"/>
            <a:ext cx="100838" cy="10001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7521173" y="653758"/>
            <a:ext cx="100838" cy="10072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7521173" y="1189431"/>
            <a:ext cx="100838" cy="99412"/>
          </a:xfrm>
          <a:prstGeom prst="rect">
            <a:avLst/>
          </a:prstGeom>
        </p:spPr>
      </p:pic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4252480" y="1120724"/>
            <a:ext cx="9702165" cy="85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50" spc="-66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5450" spc="1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450" spc="28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450" spc="-26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5450" spc="5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5450" spc="-5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450" spc="-36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450" spc="4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450" spc="1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450" spc="28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450" spc="-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50" spc="-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50" spc="50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450" spc="28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450" spc="38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5450" spc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50" spc="-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50" spc="-14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5450" spc="-5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450" spc="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450" spc="-5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450" spc="2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450" spc="-22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5450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50" spc="-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50" spc="-7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450" spc="5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450" spc="-229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450" spc="38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5450" spc="-355" dirty="0">
                <a:latin typeface="Times New Roman" pitchFamily="18" charset="0"/>
                <a:cs typeface="Times New Roman" pitchFamily="18" charset="0"/>
              </a:rPr>
              <a:t>s</a:t>
            </a:r>
            <a:endParaRPr sz="54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" name="object 54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835924" y="3231108"/>
            <a:ext cx="123825" cy="123825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835924" y="3764508"/>
            <a:ext cx="123825" cy="123825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835924" y="4297908"/>
            <a:ext cx="123825" cy="123825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8113877" y="5244376"/>
            <a:ext cx="123825" cy="123825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8113877" y="5777776"/>
            <a:ext cx="123825" cy="123825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8113877" y="6311176"/>
            <a:ext cx="123825" cy="123825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8113877" y="6844576"/>
            <a:ext cx="123825" cy="123825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8113877" y="7377976"/>
            <a:ext cx="123825" cy="123825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8113877" y="7911376"/>
            <a:ext cx="123825" cy="123825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8113877" y="8444776"/>
            <a:ext cx="123825" cy="123825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2133676" y="2937116"/>
            <a:ext cx="14143990" cy="577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22770">
              <a:lnSpc>
                <a:spcPct val="125000"/>
              </a:lnSpc>
              <a:spcBef>
                <a:spcPts val="100"/>
              </a:spcBef>
            </a:pPr>
            <a:r>
              <a:rPr sz="2800" spc="75" dirty="0">
                <a:solidFill>
                  <a:srgbClr val="EA5458"/>
                </a:solidFill>
                <a:latin typeface="Tahoma"/>
                <a:cs typeface="Tahoma"/>
              </a:rPr>
              <a:t>Lack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EA5458"/>
                </a:solidFill>
                <a:latin typeface="Tahoma"/>
                <a:cs typeface="Tahoma"/>
              </a:rPr>
              <a:t>of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EA5458"/>
                </a:solidFill>
                <a:latin typeface="Tahoma"/>
                <a:cs typeface="Tahoma"/>
              </a:rPr>
              <a:t>payment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EA5458"/>
                </a:solidFill>
                <a:latin typeface="Tahoma"/>
                <a:cs typeface="Tahoma"/>
              </a:rPr>
              <a:t>integration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20" dirty="0">
                <a:solidFill>
                  <a:srgbClr val="EA5458"/>
                </a:solidFill>
                <a:latin typeface="Tahoma"/>
                <a:cs typeface="Tahoma"/>
              </a:rPr>
              <a:t>(future:</a:t>
            </a:r>
            <a:r>
              <a:rPr sz="2800" spc="-14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EA5458"/>
                </a:solidFill>
                <a:latin typeface="Tahoma"/>
                <a:cs typeface="Tahoma"/>
              </a:rPr>
              <a:t>Stripe) </a:t>
            </a:r>
            <a:r>
              <a:rPr sz="2800" spc="-8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210" dirty="0">
                <a:solidFill>
                  <a:srgbClr val="EA5458"/>
                </a:solidFill>
                <a:latin typeface="Tahoma"/>
                <a:cs typeface="Tahoma"/>
              </a:rPr>
              <a:t>No</a:t>
            </a:r>
            <a:r>
              <a:rPr sz="280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EA5458"/>
                </a:solidFill>
                <a:latin typeface="Tahoma"/>
                <a:cs typeface="Tahoma"/>
              </a:rPr>
              <a:t>"Contact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EA5458"/>
                </a:solidFill>
                <a:latin typeface="Tahoma"/>
                <a:cs typeface="Tahoma"/>
              </a:rPr>
              <a:t>Us"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EA5458"/>
                </a:solidFill>
                <a:latin typeface="Tahoma"/>
                <a:cs typeface="Tahoma"/>
              </a:rPr>
              <a:t>page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3304"/>
              </a:lnSpc>
              <a:spcBef>
                <a:spcPts val="840"/>
              </a:spcBef>
            </a:pPr>
            <a:r>
              <a:rPr sz="2800" spc="95" dirty="0">
                <a:solidFill>
                  <a:srgbClr val="EA5458"/>
                </a:solidFill>
                <a:latin typeface="Tahoma"/>
                <a:cs typeface="Tahoma"/>
              </a:rPr>
              <a:t>Basic</a:t>
            </a:r>
            <a:r>
              <a:rPr sz="2800" spc="-1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EA5458"/>
                </a:solidFill>
                <a:latin typeface="Tahoma"/>
                <a:cs typeface="Tahoma"/>
              </a:rPr>
              <a:t>user</a:t>
            </a:r>
            <a:r>
              <a:rPr sz="280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EA5458"/>
                </a:solidFill>
                <a:latin typeface="Tahoma"/>
                <a:cs typeface="Tahoma"/>
              </a:rPr>
              <a:t>proﬁle</a:t>
            </a:r>
            <a:r>
              <a:rPr sz="280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45" dirty="0">
                <a:solidFill>
                  <a:srgbClr val="EA5458"/>
                </a:solidFill>
                <a:latin typeface="Tahoma"/>
                <a:cs typeface="Tahoma"/>
              </a:rPr>
              <a:t>management</a:t>
            </a:r>
            <a:endParaRPr sz="2800">
              <a:latin typeface="Tahoma"/>
              <a:cs typeface="Tahoma"/>
            </a:endParaRPr>
          </a:p>
          <a:p>
            <a:pPr marL="5855970">
              <a:lnSpc>
                <a:spcPts val="3304"/>
              </a:lnSpc>
            </a:pPr>
            <a:r>
              <a:rPr sz="2800" spc="95" dirty="0">
                <a:solidFill>
                  <a:srgbClr val="EA5458"/>
                </a:solidFill>
                <a:latin typeface="Tahoma"/>
                <a:cs typeface="Tahoma"/>
              </a:rPr>
              <a:t>Future</a:t>
            </a:r>
            <a:r>
              <a:rPr sz="2800" spc="-17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EA5458"/>
                </a:solidFill>
                <a:latin typeface="Tahoma"/>
                <a:cs typeface="Tahoma"/>
              </a:rPr>
              <a:t>work</a:t>
            </a:r>
            <a:r>
              <a:rPr sz="2800" spc="-17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-240" dirty="0">
                <a:solidFill>
                  <a:srgbClr val="EA5458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 marL="6290310" marR="2929890">
              <a:lnSpc>
                <a:spcPct val="125000"/>
              </a:lnSpc>
            </a:pPr>
            <a:r>
              <a:rPr sz="2800" spc="120" dirty="0">
                <a:solidFill>
                  <a:srgbClr val="EA5458"/>
                </a:solidFill>
                <a:latin typeface="Tahoma"/>
                <a:cs typeface="Tahoma"/>
              </a:rPr>
              <a:t>Payment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EA5458"/>
                </a:solidFill>
                <a:latin typeface="Tahoma"/>
                <a:cs typeface="Tahoma"/>
              </a:rPr>
              <a:t>gateway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EA5458"/>
                </a:solidFill>
                <a:latin typeface="Tahoma"/>
                <a:cs typeface="Tahoma"/>
              </a:rPr>
              <a:t>integration </a:t>
            </a:r>
            <a:r>
              <a:rPr sz="2800" spc="-8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EA5458"/>
                </a:solidFill>
                <a:latin typeface="Tahoma"/>
                <a:cs typeface="Tahoma"/>
              </a:rPr>
              <a:t>Contact</a:t>
            </a:r>
            <a:r>
              <a:rPr sz="280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60" dirty="0">
                <a:solidFill>
                  <a:srgbClr val="EA5458"/>
                </a:solidFill>
                <a:latin typeface="Tahoma"/>
                <a:cs typeface="Tahoma"/>
              </a:rPr>
              <a:t>form</a:t>
            </a:r>
            <a:r>
              <a:rPr sz="280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EA5458"/>
                </a:solidFill>
                <a:latin typeface="Tahoma"/>
                <a:cs typeface="Tahoma"/>
              </a:rPr>
              <a:t>addition</a:t>
            </a:r>
            <a:endParaRPr sz="2800">
              <a:latin typeface="Tahoma"/>
              <a:cs typeface="Tahoma"/>
            </a:endParaRPr>
          </a:p>
          <a:p>
            <a:pPr marL="6290310">
              <a:lnSpc>
                <a:spcPct val="100000"/>
              </a:lnSpc>
              <a:spcBef>
                <a:spcPts val="840"/>
              </a:spcBef>
            </a:pPr>
            <a:r>
              <a:rPr sz="2800" spc="160" dirty="0">
                <a:solidFill>
                  <a:srgbClr val="EA5458"/>
                </a:solidFill>
                <a:latin typeface="Tahoma"/>
                <a:cs typeface="Tahoma"/>
              </a:rPr>
              <a:t>Mobile</a:t>
            </a:r>
            <a:r>
              <a:rPr sz="2800" spc="-17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responsiveness</a:t>
            </a:r>
            <a:endParaRPr sz="2800">
              <a:latin typeface="Tahoma"/>
              <a:cs typeface="Tahoma"/>
            </a:endParaRPr>
          </a:p>
          <a:p>
            <a:pPr marL="6290310" marR="2261870">
              <a:lnSpc>
                <a:spcPct val="125000"/>
              </a:lnSpc>
            </a:pP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Advanced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EA5458"/>
                </a:solidFill>
                <a:latin typeface="Tahoma"/>
                <a:cs typeface="Tahoma"/>
              </a:rPr>
              <a:t>analytics</a:t>
            </a:r>
            <a:r>
              <a:rPr sz="2800" spc="-14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40" dirty="0">
                <a:solidFill>
                  <a:srgbClr val="EA5458"/>
                </a:solidFill>
                <a:latin typeface="Tahoma"/>
                <a:cs typeface="Tahoma"/>
              </a:rPr>
              <a:t>and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EA5458"/>
                </a:solidFill>
                <a:latin typeface="Tahoma"/>
                <a:cs typeface="Tahoma"/>
              </a:rPr>
              <a:t>reporting </a:t>
            </a:r>
            <a:r>
              <a:rPr sz="2800" spc="-8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EA5458"/>
                </a:solidFill>
                <a:latin typeface="Tahoma"/>
                <a:cs typeface="Tahoma"/>
              </a:rPr>
              <a:t>Expanded</a:t>
            </a:r>
            <a:r>
              <a:rPr sz="280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EA5458"/>
                </a:solidFill>
                <a:latin typeface="Tahoma"/>
                <a:cs typeface="Tahoma"/>
              </a:rPr>
              <a:t>user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roles</a:t>
            </a:r>
            <a:endParaRPr sz="2800">
              <a:latin typeface="Tahoma"/>
              <a:cs typeface="Tahoma"/>
            </a:endParaRPr>
          </a:p>
          <a:p>
            <a:pPr marL="6383020">
              <a:lnSpc>
                <a:spcPct val="100000"/>
              </a:lnSpc>
              <a:spcBef>
                <a:spcPts val="840"/>
              </a:spcBef>
            </a:pPr>
            <a:r>
              <a:rPr sz="2800" spc="95" dirty="0">
                <a:solidFill>
                  <a:srgbClr val="EA5458"/>
                </a:solidFill>
                <a:latin typeface="Tahoma"/>
                <a:cs typeface="Tahoma"/>
              </a:rPr>
              <a:t>Feedback</a:t>
            </a:r>
            <a:r>
              <a:rPr sz="2800" spc="-16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40" dirty="0">
                <a:solidFill>
                  <a:srgbClr val="EA5458"/>
                </a:solidFill>
                <a:latin typeface="Tahoma"/>
                <a:cs typeface="Tahoma"/>
              </a:rPr>
              <a:t>and</a:t>
            </a:r>
            <a:r>
              <a:rPr sz="2800" spc="-16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EA5458"/>
                </a:solidFill>
                <a:latin typeface="Tahoma"/>
                <a:cs typeface="Tahoma"/>
              </a:rPr>
              <a:t>rating</a:t>
            </a:r>
            <a:r>
              <a:rPr sz="2800" spc="-16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system</a:t>
            </a:r>
            <a:endParaRPr sz="2800">
              <a:latin typeface="Tahoma"/>
              <a:cs typeface="Tahoma"/>
            </a:endParaRPr>
          </a:p>
          <a:p>
            <a:pPr marL="6290310">
              <a:lnSpc>
                <a:spcPct val="100000"/>
              </a:lnSpc>
              <a:spcBef>
                <a:spcPts val="840"/>
              </a:spcBef>
            </a:pPr>
            <a:r>
              <a:rPr sz="2800" spc="110" dirty="0">
                <a:solidFill>
                  <a:srgbClr val="EA5458"/>
                </a:solidFill>
                <a:latin typeface="Tahoma"/>
                <a:cs typeface="Tahoma"/>
              </a:rPr>
              <a:t>Enhanced</a:t>
            </a:r>
            <a:r>
              <a:rPr sz="2800" spc="-1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EA5458"/>
                </a:solidFill>
                <a:latin typeface="Tahoma"/>
                <a:cs typeface="Tahoma"/>
              </a:rPr>
              <a:t>security</a:t>
            </a:r>
            <a:r>
              <a:rPr sz="280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EA5458"/>
                </a:solidFill>
                <a:latin typeface="Tahoma"/>
                <a:cs typeface="Tahoma"/>
              </a:rPr>
              <a:t>(multi-factor</a:t>
            </a:r>
            <a:r>
              <a:rPr sz="2800" spc="-1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EA5458"/>
                </a:solidFill>
                <a:latin typeface="Tahoma"/>
                <a:cs typeface="Tahoma"/>
              </a:rPr>
              <a:t>authentication)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3525" y="2327757"/>
            <a:ext cx="15419069" cy="6546215"/>
          </a:xfrm>
          <a:custGeom>
            <a:avLst/>
            <a:gdLst/>
            <a:ahLst/>
            <a:cxnLst/>
            <a:rect l="l" t="t" r="r" b="b"/>
            <a:pathLst>
              <a:path w="15419069" h="6546215">
                <a:moveTo>
                  <a:pt x="15418740" y="0"/>
                </a:moveTo>
                <a:lnTo>
                  <a:pt x="0" y="0"/>
                </a:lnTo>
                <a:lnTo>
                  <a:pt x="0" y="6546202"/>
                </a:lnTo>
                <a:lnTo>
                  <a:pt x="7709725" y="6546202"/>
                </a:lnTo>
                <a:lnTo>
                  <a:pt x="15418740" y="6546202"/>
                </a:lnTo>
                <a:lnTo>
                  <a:pt x="15418740" y="0"/>
                </a:lnTo>
                <a:close/>
              </a:path>
            </a:pathLst>
          </a:custGeom>
          <a:solidFill>
            <a:srgbClr val="FEF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319" y="9547193"/>
            <a:ext cx="105121" cy="1008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481" y="9012237"/>
            <a:ext cx="100077" cy="1015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319" y="8478710"/>
            <a:ext cx="104397" cy="1008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319" y="7944472"/>
            <a:ext cx="104397" cy="1008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4481" y="7409522"/>
            <a:ext cx="100077" cy="100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1754" y="9547912"/>
            <a:ext cx="105832" cy="980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2472" y="9012237"/>
            <a:ext cx="100072" cy="1007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12472" y="8478710"/>
            <a:ext cx="100072" cy="10001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12472" y="7944472"/>
            <a:ext cx="100072" cy="9974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12472" y="7409522"/>
            <a:ext cx="100072" cy="10071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73351" y="9547193"/>
            <a:ext cx="105829" cy="1012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72627" y="9012237"/>
            <a:ext cx="100799" cy="1007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72627" y="8478710"/>
            <a:ext cx="100799" cy="10001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2627" y="7945196"/>
            <a:ext cx="100799" cy="994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72627" y="7409522"/>
            <a:ext cx="100799" cy="10071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34209" y="9547912"/>
            <a:ext cx="105841" cy="9809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33498" y="8478710"/>
            <a:ext cx="100076" cy="1000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333498" y="9012237"/>
            <a:ext cx="100076" cy="10071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333498" y="7945196"/>
            <a:ext cx="100076" cy="9930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33498" y="7409522"/>
            <a:ext cx="100076" cy="1007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94368" y="9547193"/>
            <a:ext cx="101100" cy="10064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894368" y="9012237"/>
            <a:ext cx="100799" cy="10071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894368" y="8478710"/>
            <a:ext cx="100799" cy="10001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894368" y="7945196"/>
            <a:ext cx="100799" cy="9940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894368" y="7409522"/>
            <a:ext cx="100799" cy="10071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279878" y="2791434"/>
            <a:ext cx="105029" cy="10079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5281275" y="2256472"/>
            <a:ext cx="100076" cy="10152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5279116" y="1722958"/>
            <a:ext cx="104394" cy="10079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279116" y="1188720"/>
            <a:ext cx="104394" cy="10079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5281275" y="653758"/>
            <a:ext cx="100076" cy="1007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5838551" y="2791434"/>
            <a:ext cx="105791" cy="9808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5839947" y="2256472"/>
            <a:ext cx="100076" cy="10071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5839947" y="1722958"/>
            <a:ext cx="100076" cy="10001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839947" y="1188720"/>
            <a:ext cx="100076" cy="9972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839947" y="653758"/>
            <a:ext cx="100076" cy="10072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6400144" y="2791434"/>
            <a:ext cx="105791" cy="10119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6399383" y="1722958"/>
            <a:ext cx="100838" cy="10001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6399383" y="2256472"/>
            <a:ext cx="100838" cy="10071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6399383" y="1189431"/>
            <a:ext cx="100838" cy="9941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399383" y="653758"/>
            <a:ext cx="100838" cy="10072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961739" y="2791434"/>
            <a:ext cx="105791" cy="9808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6960977" y="2256472"/>
            <a:ext cx="100076" cy="10071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6960977" y="1722958"/>
            <a:ext cx="100076" cy="10001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6960977" y="1189431"/>
            <a:ext cx="100076" cy="9931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6960977" y="653758"/>
            <a:ext cx="100076" cy="10072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7521173" y="2256472"/>
            <a:ext cx="100838" cy="10071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7521173" y="2791434"/>
            <a:ext cx="101090" cy="100635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7521173" y="1722958"/>
            <a:ext cx="100838" cy="10001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7521173" y="653758"/>
            <a:ext cx="100838" cy="10072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7521173" y="1189431"/>
            <a:ext cx="100838" cy="99412"/>
          </a:xfrm>
          <a:prstGeom prst="rect">
            <a:avLst/>
          </a:prstGeom>
        </p:spPr>
      </p:pic>
      <p:sp>
        <p:nvSpPr>
          <p:cNvPr id="53" name="object 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7419" marR="5080">
              <a:lnSpc>
                <a:spcPct val="125000"/>
              </a:lnSpc>
              <a:spcBef>
                <a:spcPts val="95"/>
              </a:spcBef>
              <a:buAutoNum type="arabicPlain"/>
              <a:tabLst>
                <a:tab pos="1448435" algn="l"/>
              </a:tabLst>
            </a:pPr>
            <a:r>
              <a:rPr spc="125" dirty="0" smtClean="0"/>
              <a:t>. </a:t>
            </a:r>
            <a:r>
              <a:rPr spc="20" dirty="0"/>
              <a:t>B. </a:t>
            </a:r>
            <a:r>
              <a:rPr spc="90" dirty="0"/>
              <a:t>Abdullahi, </a:t>
            </a:r>
            <a:r>
              <a:rPr spc="40" dirty="0"/>
              <a:t>H. </a:t>
            </a:r>
            <a:r>
              <a:rPr spc="-90" dirty="0"/>
              <a:t>I. </a:t>
            </a:r>
            <a:r>
              <a:rPr spc="90" dirty="0"/>
              <a:t>Ndayagi, </a:t>
            </a:r>
            <a:r>
              <a:rPr spc="130" dirty="0"/>
              <a:t>and </a:t>
            </a:r>
            <a:r>
              <a:rPr spc="-125" dirty="0"/>
              <a:t>F.</a:t>
            </a:r>
            <a:r>
              <a:rPr spc="-120" dirty="0"/>
              <a:t> </a:t>
            </a:r>
            <a:r>
              <a:rPr spc="5" dirty="0"/>
              <a:t>A. </a:t>
            </a:r>
            <a:r>
              <a:rPr spc="70" dirty="0"/>
              <a:t>Adeyinka, </a:t>
            </a:r>
            <a:r>
              <a:rPr spc="40" dirty="0"/>
              <a:t>“Eventplan: </a:t>
            </a:r>
            <a:r>
              <a:rPr spc="100" dirty="0"/>
              <a:t>A </a:t>
            </a:r>
            <a:r>
              <a:rPr spc="110" dirty="0"/>
              <a:t>framework </a:t>
            </a:r>
            <a:r>
              <a:rPr spc="114" dirty="0"/>
              <a:t>for </a:t>
            </a:r>
            <a:r>
              <a:rPr spc="60" dirty="0"/>
              <a:t>web- </a:t>
            </a:r>
            <a:r>
              <a:rPr spc="-770" dirty="0"/>
              <a:t> </a:t>
            </a:r>
            <a:r>
              <a:rPr spc="114" dirty="0"/>
              <a:t>based</a:t>
            </a:r>
            <a:r>
              <a:rPr spc="-130" dirty="0"/>
              <a:t> </a:t>
            </a:r>
            <a:r>
              <a:rPr spc="100" dirty="0"/>
              <a:t>integrated</a:t>
            </a:r>
            <a:r>
              <a:rPr spc="-130" dirty="0"/>
              <a:t> </a:t>
            </a:r>
            <a:r>
              <a:rPr spc="75" dirty="0"/>
              <a:t>event</a:t>
            </a:r>
            <a:r>
              <a:rPr spc="-130" dirty="0"/>
              <a:t> </a:t>
            </a:r>
            <a:r>
              <a:rPr spc="125" dirty="0"/>
              <a:t>planning</a:t>
            </a:r>
            <a:r>
              <a:rPr spc="-130" dirty="0"/>
              <a:t> </a:t>
            </a:r>
            <a:r>
              <a:rPr spc="130" dirty="0"/>
              <a:t>and</a:t>
            </a:r>
            <a:r>
              <a:rPr spc="-130" dirty="0"/>
              <a:t> </a:t>
            </a:r>
            <a:r>
              <a:rPr spc="135" dirty="0"/>
              <a:t>management</a:t>
            </a:r>
            <a:r>
              <a:rPr spc="-130" dirty="0"/>
              <a:t> </a:t>
            </a:r>
            <a:r>
              <a:rPr spc="50" dirty="0"/>
              <a:t>system,”</a:t>
            </a:r>
            <a:r>
              <a:rPr spc="-130" dirty="0"/>
              <a:t> </a:t>
            </a:r>
            <a:r>
              <a:rPr spc="30" dirty="0"/>
              <a:t>2018.</a:t>
            </a:r>
          </a:p>
          <a:p>
            <a:pPr marL="947419" marR="5080">
              <a:lnSpc>
                <a:spcPts val="3829"/>
              </a:lnSpc>
              <a:spcBef>
                <a:spcPts val="190"/>
              </a:spcBef>
              <a:buAutoNum type="arabicPlain"/>
              <a:tabLst>
                <a:tab pos="1517650" algn="l"/>
                <a:tab pos="1518285" algn="l"/>
                <a:tab pos="1933575" algn="l"/>
                <a:tab pos="3541395" algn="l"/>
                <a:tab pos="4664710" algn="l"/>
                <a:tab pos="6733540" algn="l"/>
                <a:tab pos="8171815" algn="l"/>
                <a:tab pos="9130665" algn="l"/>
                <a:tab pos="11169650" algn="l"/>
                <a:tab pos="12617450" algn="l"/>
              </a:tabLst>
            </a:pPr>
            <a:r>
              <a:rPr spc="-85" dirty="0" smtClean="0"/>
              <a:t>.</a:t>
            </a:r>
            <a:r>
              <a:rPr dirty="0"/>
              <a:t>	</a:t>
            </a:r>
            <a:r>
              <a:rPr spc="150" dirty="0"/>
              <a:t>Bhou</a:t>
            </a:r>
            <a:r>
              <a:rPr spc="240" dirty="0"/>
              <a:t>m</a:t>
            </a:r>
            <a:r>
              <a:rPr spc="50" dirty="0"/>
              <a:t>i</a:t>
            </a:r>
            <a:r>
              <a:rPr spc="110" dirty="0"/>
              <a:t>k</a:t>
            </a:r>
            <a:r>
              <a:rPr spc="-85" dirty="0"/>
              <a:t>,</a:t>
            </a:r>
            <a:r>
              <a:rPr dirty="0"/>
              <a:t>	</a:t>
            </a:r>
            <a:r>
              <a:rPr spc="-110" dirty="0"/>
              <a:t>“</a:t>
            </a:r>
            <a:r>
              <a:rPr spc="-15" dirty="0"/>
              <a:t>E</a:t>
            </a:r>
            <a:r>
              <a:rPr spc="20" dirty="0"/>
              <a:t>v</a:t>
            </a:r>
            <a:r>
              <a:rPr spc="90" dirty="0"/>
              <a:t>e</a:t>
            </a:r>
            <a:r>
              <a:rPr spc="150" dirty="0"/>
              <a:t>n</a:t>
            </a:r>
            <a:r>
              <a:rPr spc="65" dirty="0"/>
              <a:t>t</a:t>
            </a:r>
            <a:r>
              <a:rPr dirty="0"/>
              <a:t>	</a:t>
            </a:r>
            <a:r>
              <a:rPr spc="150" dirty="0"/>
              <a:t>o</a:t>
            </a:r>
            <a:r>
              <a:rPr spc="100" dirty="0"/>
              <a:t>r</a:t>
            </a:r>
            <a:r>
              <a:rPr spc="155" dirty="0"/>
              <a:t>g</a:t>
            </a:r>
            <a:r>
              <a:rPr spc="85" dirty="0"/>
              <a:t>a</a:t>
            </a:r>
            <a:r>
              <a:rPr spc="150" dirty="0"/>
              <a:t>n</a:t>
            </a:r>
            <a:r>
              <a:rPr spc="70" dirty="0"/>
              <a:t>i</a:t>
            </a:r>
            <a:r>
              <a:rPr spc="60" dirty="0"/>
              <a:t>z</a:t>
            </a:r>
            <a:r>
              <a:rPr spc="85" dirty="0"/>
              <a:t>a</a:t>
            </a:r>
            <a:r>
              <a:rPr spc="60" dirty="0"/>
              <a:t>t</a:t>
            </a:r>
            <a:r>
              <a:rPr spc="70" dirty="0"/>
              <a:t>i</a:t>
            </a:r>
            <a:r>
              <a:rPr spc="150" dirty="0"/>
              <a:t>o</a:t>
            </a:r>
            <a:r>
              <a:rPr spc="155" dirty="0"/>
              <a:t>n</a:t>
            </a:r>
            <a:r>
              <a:rPr dirty="0"/>
              <a:t>	</a:t>
            </a:r>
            <a:r>
              <a:rPr spc="80" dirty="0"/>
              <a:t>s</a:t>
            </a:r>
            <a:r>
              <a:rPr spc="25" dirty="0"/>
              <a:t>y</a:t>
            </a:r>
            <a:r>
              <a:rPr spc="80" dirty="0"/>
              <a:t>s</a:t>
            </a:r>
            <a:r>
              <a:rPr spc="60" dirty="0"/>
              <a:t>t</a:t>
            </a:r>
            <a:r>
              <a:rPr spc="90" dirty="0"/>
              <a:t>e</a:t>
            </a:r>
            <a:r>
              <a:rPr spc="240" dirty="0"/>
              <a:t>m</a:t>
            </a:r>
            <a:r>
              <a:rPr spc="-95" dirty="0"/>
              <a:t>,”</a:t>
            </a:r>
            <a:r>
              <a:rPr dirty="0"/>
              <a:t>	</a:t>
            </a:r>
            <a:r>
              <a:rPr spc="130" dirty="0"/>
              <a:t>P</a:t>
            </a:r>
            <a:r>
              <a:rPr spc="150" dirty="0"/>
              <a:t>h</a:t>
            </a:r>
            <a:r>
              <a:rPr spc="-90" dirty="0"/>
              <a:t>.</a:t>
            </a:r>
            <a:r>
              <a:rPr spc="30" dirty="0"/>
              <a:t>D</a:t>
            </a:r>
            <a:r>
              <a:rPr spc="-85" dirty="0"/>
              <a:t>.</a:t>
            </a:r>
            <a:r>
              <a:rPr dirty="0"/>
              <a:t>	</a:t>
            </a:r>
            <a:r>
              <a:rPr spc="155" dirty="0"/>
              <a:t>d</a:t>
            </a:r>
            <a:r>
              <a:rPr spc="50" dirty="0"/>
              <a:t>i</a:t>
            </a:r>
            <a:r>
              <a:rPr spc="100" dirty="0"/>
              <a:t>s</a:t>
            </a:r>
            <a:r>
              <a:rPr spc="80" dirty="0"/>
              <a:t>s</a:t>
            </a:r>
            <a:r>
              <a:rPr spc="90" dirty="0"/>
              <a:t>e</a:t>
            </a:r>
            <a:r>
              <a:rPr spc="125" dirty="0"/>
              <a:t>r</a:t>
            </a:r>
            <a:r>
              <a:rPr spc="60" dirty="0"/>
              <a:t>t</a:t>
            </a:r>
            <a:r>
              <a:rPr spc="85" dirty="0"/>
              <a:t>a</a:t>
            </a:r>
            <a:r>
              <a:rPr spc="60" dirty="0"/>
              <a:t>t</a:t>
            </a:r>
            <a:r>
              <a:rPr spc="65" dirty="0"/>
              <a:t>i</a:t>
            </a:r>
            <a:r>
              <a:rPr spc="160" dirty="0"/>
              <a:t>o</a:t>
            </a:r>
            <a:r>
              <a:rPr spc="150" dirty="0"/>
              <a:t>n</a:t>
            </a:r>
            <a:r>
              <a:rPr spc="-85" dirty="0"/>
              <a:t>,</a:t>
            </a:r>
            <a:r>
              <a:rPr dirty="0"/>
              <a:t>	</a:t>
            </a:r>
            <a:r>
              <a:rPr spc="229" dirty="0"/>
              <a:t>N</a:t>
            </a:r>
            <a:r>
              <a:rPr spc="85" dirty="0"/>
              <a:t>a</a:t>
            </a:r>
            <a:r>
              <a:rPr spc="60" dirty="0"/>
              <a:t>t</a:t>
            </a:r>
            <a:r>
              <a:rPr spc="65" dirty="0"/>
              <a:t>i</a:t>
            </a:r>
            <a:r>
              <a:rPr spc="160" dirty="0"/>
              <a:t>o</a:t>
            </a:r>
            <a:r>
              <a:rPr spc="150" dirty="0"/>
              <a:t>n</a:t>
            </a:r>
            <a:r>
              <a:rPr spc="85" dirty="0"/>
              <a:t>a</a:t>
            </a:r>
            <a:r>
              <a:rPr spc="75" dirty="0"/>
              <a:t>l</a:t>
            </a:r>
            <a:r>
              <a:rPr dirty="0"/>
              <a:t>	</a:t>
            </a:r>
            <a:r>
              <a:rPr spc="185" dirty="0"/>
              <a:t>U</a:t>
            </a:r>
            <a:r>
              <a:rPr spc="150" dirty="0"/>
              <a:t>n</a:t>
            </a:r>
            <a:r>
              <a:rPr spc="30" dirty="0"/>
              <a:t>i</a:t>
            </a:r>
            <a:r>
              <a:rPr spc="65" dirty="0"/>
              <a:t>v</a:t>
            </a:r>
            <a:r>
              <a:rPr spc="90" dirty="0"/>
              <a:t>e</a:t>
            </a:r>
            <a:r>
              <a:rPr spc="125" dirty="0"/>
              <a:t>r</a:t>
            </a:r>
            <a:r>
              <a:rPr spc="80" dirty="0"/>
              <a:t>s</a:t>
            </a:r>
            <a:r>
              <a:rPr spc="70" dirty="0"/>
              <a:t>i</a:t>
            </a:r>
            <a:r>
              <a:rPr spc="60" dirty="0"/>
              <a:t>t</a:t>
            </a:r>
            <a:r>
              <a:rPr spc="-75" dirty="0"/>
              <a:t>y</a:t>
            </a:r>
            <a:r>
              <a:rPr spc="-90" dirty="0"/>
              <a:t>,  </a:t>
            </a:r>
            <a:r>
              <a:rPr spc="100" dirty="0"/>
              <a:t>Bangladesh,</a:t>
            </a:r>
            <a:r>
              <a:rPr spc="-135" dirty="0"/>
              <a:t> </a:t>
            </a:r>
            <a:r>
              <a:rPr spc="30" dirty="0"/>
              <a:t>2023.</a:t>
            </a:r>
          </a:p>
          <a:p>
            <a:pPr marL="1421765" indent="-474980">
              <a:lnSpc>
                <a:spcPct val="100000"/>
              </a:lnSpc>
              <a:spcBef>
                <a:spcPts val="475"/>
              </a:spcBef>
              <a:buAutoNum type="arabicPlain"/>
              <a:tabLst>
                <a:tab pos="1422400" algn="l"/>
              </a:tabLst>
            </a:pPr>
            <a:r>
              <a:rPr spc="5" dirty="0"/>
              <a:t>A.</a:t>
            </a:r>
            <a:r>
              <a:rPr spc="-125" dirty="0"/>
              <a:t> </a:t>
            </a:r>
            <a:r>
              <a:rPr spc="75" dirty="0"/>
              <a:t>Ashfaq,</a:t>
            </a:r>
            <a:r>
              <a:rPr spc="-125" dirty="0"/>
              <a:t> </a:t>
            </a:r>
            <a:r>
              <a:rPr spc="35" dirty="0"/>
              <a:t>“Event</a:t>
            </a:r>
            <a:r>
              <a:rPr spc="-125" dirty="0"/>
              <a:t> </a:t>
            </a:r>
            <a:r>
              <a:rPr spc="135" dirty="0"/>
              <a:t>management</a:t>
            </a:r>
            <a:r>
              <a:rPr spc="-125" dirty="0"/>
              <a:t> </a:t>
            </a:r>
            <a:r>
              <a:rPr spc="50" dirty="0"/>
              <a:t>system:</a:t>
            </a:r>
            <a:r>
              <a:rPr spc="-125" dirty="0"/>
              <a:t> </a:t>
            </a:r>
            <a:r>
              <a:rPr spc="40" dirty="0"/>
              <a:t>Eventcart,”</a:t>
            </a:r>
            <a:r>
              <a:rPr spc="-125" dirty="0"/>
              <a:t> </a:t>
            </a:r>
            <a:r>
              <a:rPr spc="30" dirty="0"/>
              <a:t>2014.</a:t>
            </a:r>
          </a:p>
          <a:p>
            <a:pPr marL="947419" marR="5080" indent="109855">
              <a:lnSpc>
                <a:spcPct val="125000"/>
              </a:lnSpc>
              <a:buAutoNum type="arabicPlain"/>
              <a:tabLst>
                <a:tab pos="1560195" algn="l"/>
              </a:tabLst>
            </a:pPr>
            <a:r>
              <a:rPr spc="-225" dirty="0" smtClean="0"/>
              <a:t>.</a:t>
            </a:r>
            <a:r>
              <a:rPr spc="-220" dirty="0" smtClean="0"/>
              <a:t> </a:t>
            </a:r>
            <a:r>
              <a:rPr spc="70" dirty="0"/>
              <a:t>Smith, </a:t>
            </a:r>
            <a:r>
              <a:rPr spc="-90" dirty="0"/>
              <a:t>“A </a:t>
            </a:r>
            <a:r>
              <a:rPr spc="110" dirty="0"/>
              <a:t>comprehensive </a:t>
            </a:r>
            <a:r>
              <a:rPr spc="90" dirty="0"/>
              <a:t>web-based </a:t>
            </a:r>
            <a:r>
              <a:rPr spc="75" dirty="0"/>
              <a:t>event </a:t>
            </a:r>
            <a:r>
              <a:rPr spc="135" dirty="0"/>
              <a:t>management </a:t>
            </a:r>
            <a:r>
              <a:rPr spc="40" dirty="0"/>
              <a:t>tool,” </a:t>
            </a:r>
            <a:r>
              <a:rPr spc="90" dirty="0"/>
              <a:t>International </a:t>
            </a:r>
            <a:r>
              <a:rPr spc="-5" dirty="0"/>
              <a:t>Jour- </a:t>
            </a:r>
            <a:r>
              <a:rPr spc="-770" dirty="0"/>
              <a:t> </a:t>
            </a:r>
            <a:r>
              <a:rPr spc="105" dirty="0"/>
              <a:t>nal</a:t>
            </a:r>
            <a:r>
              <a:rPr spc="-130" dirty="0"/>
              <a:t> </a:t>
            </a:r>
            <a:r>
              <a:rPr spc="110" dirty="0"/>
              <a:t>of</a:t>
            </a:r>
            <a:r>
              <a:rPr spc="-130" dirty="0"/>
              <a:t> </a:t>
            </a:r>
            <a:r>
              <a:rPr spc="60" dirty="0"/>
              <a:t>Event</a:t>
            </a:r>
            <a:r>
              <a:rPr spc="-130" dirty="0"/>
              <a:t> </a:t>
            </a:r>
            <a:r>
              <a:rPr spc="125" dirty="0"/>
              <a:t>Management,</a:t>
            </a:r>
            <a:r>
              <a:rPr spc="-130" dirty="0"/>
              <a:t> </a:t>
            </a:r>
            <a:r>
              <a:rPr spc="40" dirty="0"/>
              <a:t>vol.</a:t>
            </a:r>
            <a:r>
              <a:rPr spc="-130" dirty="0"/>
              <a:t> </a:t>
            </a:r>
            <a:r>
              <a:rPr spc="15" dirty="0"/>
              <a:t>15,</a:t>
            </a:r>
            <a:r>
              <a:rPr spc="-130" dirty="0"/>
              <a:t> </a:t>
            </a:r>
            <a:r>
              <a:rPr spc="70" dirty="0"/>
              <a:t>no.</a:t>
            </a:r>
            <a:r>
              <a:rPr spc="-130" dirty="0"/>
              <a:t> </a:t>
            </a:r>
            <a:r>
              <a:rPr spc="-10" dirty="0"/>
              <a:t>2,</a:t>
            </a:r>
            <a:r>
              <a:rPr spc="-130" dirty="0"/>
              <a:t> </a:t>
            </a:r>
            <a:r>
              <a:rPr spc="75" dirty="0"/>
              <a:t>pp.</a:t>
            </a:r>
            <a:r>
              <a:rPr spc="-130" dirty="0"/>
              <a:t> </a:t>
            </a:r>
            <a:r>
              <a:rPr spc="20" dirty="0"/>
              <a:t>123–135,</a:t>
            </a:r>
            <a:r>
              <a:rPr spc="-130" dirty="0"/>
              <a:t> </a:t>
            </a:r>
            <a:r>
              <a:rPr spc="30" dirty="0"/>
              <a:t>2023.</a:t>
            </a:r>
          </a:p>
          <a:p>
            <a:pPr marL="947419" marR="5080">
              <a:lnSpc>
                <a:spcPct val="125000"/>
              </a:lnSpc>
              <a:buAutoNum type="arabicPlain"/>
              <a:tabLst>
                <a:tab pos="1451610" algn="l"/>
              </a:tabLst>
            </a:pPr>
            <a:r>
              <a:rPr spc="-10" dirty="0" smtClean="0"/>
              <a:t>.</a:t>
            </a:r>
            <a:r>
              <a:rPr spc="100" dirty="0" smtClean="0"/>
              <a:t> </a:t>
            </a:r>
            <a:r>
              <a:rPr spc="50" dirty="0"/>
              <a:t>Johnson,</a:t>
            </a:r>
            <a:r>
              <a:rPr spc="105" dirty="0"/>
              <a:t> </a:t>
            </a:r>
            <a:r>
              <a:rPr spc="70" dirty="0"/>
              <a:t>“Integrating</a:t>
            </a:r>
            <a:r>
              <a:rPr spc="105" dirty="0"/>
              <a:t> </a:t>
            </a:r>
            <a:r>
              <a:rPr spc="135" dirty="0"/>
              <a:t>modules</a:t>
            </a:r>
            <a:r>
              <a:rPr spc="105" dirty="0"/>
              <a:t> </a:t>
            </a:r>
            <a:r>
              <a:rPr spc="110" dirty="0"/>
              <a:t>in</a:t>
            </a:r>
            <a:r>
              <a:rPr spc="105" dirty="0"/>
              <a:t> </a:t>
            </a:r>
            <a:r>
              <a:rPr spc="75" dirty="0"/>
              <a:t>event</a:t>
            </a:r>
            <a:r>
              <a:rPr spc="105" dirty="0"/>
              <a:t> </a:t>
            </a:r>
            <a:r>
              <a:rPr spc="135" dirty="0"/>
              <a:t>management</a:t>
            </a:r>
            <a:r>
              <a:rPr spc="105" dirty="0"/>
              <a:t> </a:t>
            </a:r>
            <a:r>
              <a:rPr spc="50" dirty="0"/>
              <a:t>systems,”</a:t>
            </a:r>
            <a:r>
              <a:rPr spc="105" dirty="0"/>
              <a:t> </a:t>
            </a:r>
            <a:r>
              <a:rPr spc="114" dirty="0"/>
              <a:t>in</a:t>
            </a:r>
            <a:r>
              <a:rPr spc="105" dirty="0"/>
              <a:t> </a:t>
            </a:r>
            <a:r>
              <a:rPr spc="110" dirty="0"/>
              <a:t>Proceedings</a:t>
            </a:r>
            <a:r>
              <a:rPr spc="105" dirty="0"/>
              <a:t> </a:t>
            </a:r>
            <a:r>
              <a:rPr spc="110" dirty="0"/>
              <a:t>of </a:t>
            </a:r>
            <a:r>
              <a:rPr spc="-765" dirty="0"/>
              <a:t> </a:t>
            </a:r>
            <a:r>
              <a:rPr spc="100" dirty="0"/>
              <a:t>the</a:t>
            </a:r>
            <a:r>
              <a:rPr spc="-125" dirty="0"/>
              <a:t> </a:t>
            </a:r>
            <a:r>
              <a:rPr spc="90" dirty="0"/>
              <a:t>International</a:t>
            </a:r>
            <a:r>
              <a:rPr spc="-125" dirty="0"/>
              <a:t> </a:t>
            </a:r>
            <a:r>
              <a:rPr spc="100" dirty="0"/>
              <a:t>Conference</a:t>
            </a:r>
            <a:r>
              <a:rPr spc="-125" dirty="0"/>
              <a:t> </a:t>
            </a:r>
            <a:r>
              <a:rPr spc="155" dirty="0"/>
              <a:t>on</a:t>
            </a:r>
            <a:r>
              <a:rPr spc="-120" dirty="0"/>
              <a:t> </a:t>
            </a:r>
            <a:r>
              <a:rPr spc="60" dirty="0"/>
              <a:t>Event</a:t>
            </a:r>
            <a:r>
              <a:rPr spc="-125" dirty="0"/>
              <a:t> </a:t>
            </a:r>
            <a:r>
              <a:rPr spc="50" dirty="0"/>
              <a:t>Technology,</a:t>
            </a:r>
            <a:r>
              <a:rPr spc="-125" dirty="0"/>
              <a:t> </a:t>
            </a:r>
            <a:r>
              <a:rPr spc="10" dirty="0"/>
              <a:t>Tech</a:t>
            </a:r>
            <a:r>
              <a:rPr spc="-125" dirty="0"/>
              <a:t> </a:t>
            </a:r>
            <a:r>
              <a:rPr spc="80" dirty="0"/>
              <a:t>Conferences,</a:t>
            </a:r>
            <a:r>
              <a:rPr spc="-120" dirty="0"/>
              <a:t> </a:t>
            </a:r>
            <a:r>
              <a:rPr spc="30" dirty="0"/>
              <a:t>2023,</a:t>
            </a:r>
            <a:r>
              <a:rPr spc="-125" dirty="0"/>
              <a:t> </a:t>
            </a:r>
            <a:r>
              <a:rPr spc="75" dirty="0"/>
              <a:t>pp.</a:t>
            </a:r>
            <a:r>
              <a:rPr spc="-125" dirty="0"/>
              <a:t> </a:t>
            </a:r>
            <a:r>
              <a:rPr spc="5" dirty="0"/>
              <a:t>76–</a:t>
            </a:r>
            <a:r>
              <a:rPr spc="-120" dirty="0"/>
              <a:t> </a:t>
            </a:r>
            <a:r>
              <a:rPr spc="15" dirty="0"/>
              <a:t>85.</a:t>
            </a:r>
          </a:p>
          <a:p>
            <a:pPr marL="947419" marR="5080" indent="143510">
              <a:lnSpc>
                <a:spcPts val="3829"/>
              </a:lnSpc>
              <a:spcBef>
                <a:spcPts val="20"/>
              </a:spcBef>
              <a:buAutoNum type="arabicPlain"/>
              <a:tabLst>
                <a:tab pos="1626870" algn="l"/>
              </a:tabLst>
            </a:pPr>
            <a:r>
              <a:rPr spc="5" dirty="0" smtClean="0"/>
              <a:t>.</a:t>
            </a:r>
            <a:r>
              <a:rPr spc="355" dirty="0" smtClean="0"/>
              <a:t> </a:t>
            </a:r>
            <a:r>
              <a:rPr spc="70" dirty="0"/>
              <a:t>Doe,</a:t>
            </a:r>
            <a:r>
              <a:rPr spc="355" dirty="0"/>
              <a:t> </a:t>
            </a:r>
            <a:r>
              <a:rPr spc="60" dirty="0"/>
              <a:t>Event</a:t>
            </a:r>
            <a:r>
              <a:rPr spc="355" dirty="0"/>
              <a:t> </a:t>
            </a:r>
            <a:r>
              <a:rPr spc="110" dirty="0"/>
              <a:t>Organization</a:t>
            </a:r>
            <a:r>
              <a:rPr spc="355" dirty="0"/>
              <a:t> </a:t>
            </a:r>
            <a:r>
              <a:rPr spc="130" dirty="0"/>
              <a:t>and</a:t>
            </a:r>
            <a:r>
              <a:rPr spc="355" dirty="0"/>
              <a:t> </a:t>
            </a:r>
            <a:r>
              <a:rPr spc="-15" dirty="0"/>
              <a:t>Job</a:t>
            </a:r>
            <a:r>
              <a:rPr spc="360" dirty="0"/>
              <a:t> </a:t>
            </a:r>
            <a:r>
              <a:rPr spc="110" dirty="0"/>
              <a:t>Placement</a:t>
            </a:r>
            <a:r>
              <a:rPr spc="355" dirty="0"/>
              <a:t> </a:t>
            </a:r>
            <a:r>
              <a:rPr spc="60" dirty="0"/>
              <a:t>Systems,</a:t>
            </a:r>
            <a:r>
              <a:rPr spc="355" dirty="0"/>
              <a:t> </a:t>
            </a:r>
            <a:r>
              <a:rPr spc="30" dirty="0"/>
              <a:t>1st.</a:t>
            </a:r>
            <a:r>
              <a:rPr spc="355" dirty="0"/>
              <a:t> </a:t>
            </a:r>
            <a:r>
              <a:rPr spc="10" dirty="0"/>
              <a:t>City,</a:t>
            </a:r>
            <a:r>
              <a:rPr spc="355" dirty="0"/>
              <a:t> </a:t>
            </a:r>
            <a:r>
              <a:rPr spc="65" dirty="0"/>
              <a:t>Country:</a:t>
            </a:r>
            <a:r>
              <a:rPr spc="360" dirty="0"/>
              <a:t> </a:t>
            </a:r>
            <a:r>
              <a:rPr spc="60" dirty="0"/>
              <a:t>Event </a:t>
            </a:r>
            <a:r>
              <a:rPr spc="-770" dirty="0"/>
              <a:t> </a:t>
            </a:r>
            <a:r>
              <a:rPr spc="95" dirty="0"/>
              <a:t>Solutions</a:t>
            </a:r>
            <a:r>
              <a:rPr spc="-135" dirty="0"/>
              <a:t> </a:t>
            </a:r>
            <a:r>
              <a:rPr spc="60" dirty="0"/>
              <a:t>Press,</a:t>
            </a:r>
            <a:r>
              <a:rPr spc="-130" dirty="0"/>
              <a:t> </a:t>
            </a:r>
            <a:r>
              <a:rPr spc="30" dirty="0"/>
              <a:t>2023.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6763715" y="1178534"/>
            <a:ext cx="467995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spc="-160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sz="6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58" y="0"/>
            <a:ext cx="3646804" cy="10287000"/>
            <a:chOff x="2158" y="0"/>
            <a:chExt cx="3646804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472" y="7409523"/>
              <a:ext cx="100072" cy="1007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351" y="9547193"/>
              <a:ext cx="105829" cy="1012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2627" y="9012237"/>
              <a:ext cx="100799" cy="1007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2627" y="8478710"/>
              <a:ext cx="100799" cy="1000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2627" y="7945196"/>
              <a:ext cx="100799" cy="994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2627" y="7409523"/>
              <a:ext cx="100799" cy="1007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4209" y="9547911"/>
              <a:ext cx="105841" cy="980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3498" y="8478710"/>
              <a:ext cx="100076" cy="1000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3498" y="9012237"/>
              <a:ext cx="100076" cy="1007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33498" y="7945196"/>
              <a:ext cx="100076" cy="9930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3498" y="7409523"/>
              <a:ext cx="100076" cy="10071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94368" y="9547193"/>
              <a:ext cx="101100" cy="10064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94368" y="9012237"/>
              <a:ext cx="100799" cy="100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94368" y="8478710"/>
              <a:ext cx="100799" cy="10001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94368" y="7945196"/>
              <a:ext cx="100799" cy="994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94368" y="7409523"/>
              <a:ext cx="100799" cy="100717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279878" y="2791434"/>
            <a:ext cx="105029" cy="1007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281275" y="2256472"/>
            <a:ext cx="100076" cy="10152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279116" y="1722958"/>
            <a:ext cx="104394" cy="1007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5279116" y="1188720"/>
            <a:ext cx="104394" cy="1007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5281275" y="653758"/>
            <a:ext cx="100076" cy="10079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838551" y="2791434"/>
            <a:ext cx="105791" cy="9808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839947" y="2256472"/>
            <a:ext cx="100076" cy="10071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839947" y="1722958"/>
            <a:ext cx="100076" cy="10001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839947" y="1188720"/>
            <a:ext cx="100076" cy="9972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839947" y="653758"/>
            <a:ext cx="100076" cy="10072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400144" y="2791434"/>
            <a:ext cx="105791" cy="10119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399383" y="1722958"/>
            <a:ext cx="100838" cy="10001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399383" y="2256472"/>
            <a:ext cx="100838" cy="10071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6399383" y="1189431"/>
            <a:ext cx="100838" cy="9941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399383" y="653758"/>
            <a:ext cx="100838" cy="10072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961739" y="2791434"/>
            <a:ext cx="105791" cy="9808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960977" y="2256472"/>
            <a:ext cx="100076" cy="10071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6960977" y="1722958"/>
            <a:ext cx="100076" cy="10001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6960977" y="1189431"/>
            <a:ext cx="100076" cy="9931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6960977" y="653758"/>
            <a:ext cx="100076" cy="10072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7521173" y="2256472"/>
            <a:ext cx="100838" cy="10071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521173" y="2791434"/>
            <a:ext cx="101090" cy="100635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521173" y="1722958"/>
            <a:ext cx="100838" cy="10001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7521173" y="653758"/>
            <a:ext cx="100838" cy="10072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7521173" y="1189431"/>
            <a:ext cx="100838" cy="99412"/>
          </a:xfrm>
          <a:prstGeom prst="rect">
            <a:avLst/>
          </a:prstGeom>
        </p:spPr>
      </p:pic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5721350" y="3254608"/>
            <a:ext cx="7862266" cy="21012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50" spc="60" dirty="0">
                <a:latin typeface="Stencil" pitchFamily="82" charset="0"/>
              </a:rPr>
              <a:t>Thanks!</a:t>
            </a:r>
            <a:endParaRPr sz="13550" dirty="0">
              <a:latin typeface="Stencil" pitchFamily="82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22960" y="789800"/>
            <a:ext cx="3783965" cy="768350"/>
            <a:chOff x="6722960" y="789800"/>
            <a:chExt cx="3783965" cy="768350"/>
          </a:xfrm>
        </p:grpSpPr>
        <p:sp>
          <p:nvSpPr>
            <p:cNvPr id="3" name="object 3"/>
            <p:cNvSpPr/>
            <p:nvPr/>
          </p:nvSpPr>
          <p:spPr>
            <a:xfrm>
              <a:off x="6766852" y="833691"/>
              <a:ext cx="3295650" cy="680720"/>
            </a:xfrm>
            <a:custGeom>
              <a:avLst/>
              <a:gdLst/>
              <a:ahLst/>
              <a:cxnLst/>
              <a:rect l="l" t="t" r="r" b="b"/>
              <a:pathLst>
                <a:path w="3295650" h="680719">
                  <a:moveTo>
                    <a:pt x="323176" y="680440"/>
                  </a:moveTo>
                  <a:lnTo>
                    <a:pt x="276709" y="677921"/>
                  </a:lnTo>
                  <a:lnTo>
                    <a:pt x="233108" y="670366"/>
                  </a:lnTo>
                  <a:lnTo>
                    <a:pt x="192374" y="657777"/>
                  </a:lnTo>
                  <a:lnTo>
                    <a:pt x="154508" y="640156"/>
                  </a:lnTo>
                  <a:lnTo>
                    <a:pt x="120072" y="617983"/>
                  </a:lnTo>
                  <a:lnTo>
                    <a:pt x="89630" y="591985"/>
                  </a:lnTo>
                  <a:lnTo>
                    <a:pt x="63178" y="562157"/>
                  </a:lnTo>
                  <a:lnTo>
                    <a:pt x="40716" y="528497"/>
                  </a:lnTo>
                  <a:lnTo>
                    <a:pt x="22899" y="491607"/>
                  </a:lnTo>
                  <a:lnTo>
                    <a:pt x="10175" y="452091"/>
                  </a:lnTo>
                  <a:lnTo>
                    <a:pt x="2543" y="409950"/>
                  </a:lnTo>
                  <a:lnTo>
                    <a:pt x="0" y="365188"/>
                  </a:lnTo>
                  <a:lnTo>
                    <a:pt x="2543" y="320046"/>
                  </a:lnTo>
                  <a:lnTo>
                    <a:pt x="10175" y="277641"/>
                  </a:lnTo>
                  <a:lnTo>
                    <a:pt x="22899" y="237969"/>
                  </a:lnTo>
                  <a:lnTo>
                    <a:pt x="40716" y="201028"/>
                  </a:lnTo>
                  <a:lnTo>
                    <a:pt x="63178" y="167381"/>
                  </a:lnTo>
                  <a:lnTo>
                    <a:pt x="89630" y="137591"/>
                  </a:lnTo>
                  <a:lnTo>
                    <a:pt x="120072" y="111659"/>
                  </a:lnTo>
                  <a:lnTo>
                    <a:pt x="154508" y="89585"/>
                  </a:lnTo>
                  <a:lnTo>
                    <a:pt x="192374" y="71957"/>
                  </a:lnTo>
                  <a:lnTo>
                    <a:pt x="233108" y="59364"/>
                  </a:lnTo>
                  <a:lnTo>
                    <a:pt x="276709" y="51807"/>
                  </a:lnTo>
                  <a:lnTo>
                    <a:pt x="323176" y="49288"/>
                  </a:lnTo>
                  <a:lnTo>
                    <a:pt x="369551" y="51779"/>
                  </a:lnTo>
                  <a:lnTo>
                    <a:pt x="413084" y="59253"/>
                  </a:lnTo>
                  <a:lnTo>
                    <a:pt x="453777" y="71711"/>
                  </a:lnTo>
                  <a:lnTo>
                    <a:pt x="491629" y="89154"/>
                  </a:lnTo>
                  <a:lnTo>
                    <a:pt x="526053" y="111037"/>
                  </a:lnTo>
                  <a:lnTo>
                    <a:pt x="556458" y="136834"/>
                  </a:lnTo>
                  <a:lnTo>
                    <a:pt x="582846" y="166544"/>
                  </a:lnTo>
                  <a:lnTo>
                    <a:pt x="605218" y="200164"/>
                  </a:lnTo>
                  <a:lnTo>
                    <a:pt x="623128" y="237160"/>
                  </a:lnTo>
                  <a:lnTo>
                    <a:pt x="635919" y="276994"/>
                  </a:lnTo>
                  <a:lnTo>
                    <a:pt x="643592" y="319670"/>
                  </a:lnTo>
                  <a:lnTo>
                    <a:pt x="646150" y="365188"/>
                  </a:lnTo>
                  <a:lnTo>
                    <a:pt x="643592" y="409950"/>
                  </a:lnTo>
                  <a:lnTo>
                    <a:pt x="635919" y="452091"/>
                  </a:lnTo>
                  <a:lnTo>
                    <a:pt x="623128" y="491607"/>
                  </a:lnTo>
                  <a:lnTo>
                    <a:pt x="605218" y="528497"/>
                  </a:lnTo>
                  <a:lnTo>
                    <a:pt x="582846" y="562157"/>
                  </a:lnTo>
                  <a:lnTo>
                    <a:pt x="556458" y="591985"/>
                  </a:lnTo>
                  <a:lnTo>
                    <a:pt x="526053" y="617983"/>
                  </a:lnTo>
                  <a:lnTo>
                    <a:pt x="491629" y="640156"/>
                  </a:lnTo>
                  <a:lnTo>
                    <a:pt x="453777" y="657777"/>
                  </a:lnTo>
                  <a:lnTo>
                    <a:pt x="413084" y="670366"/>
                  </a:lnTo>
                  <a:lnTo>
                    <a:pt x="369551" y="677921"/>
                  </a:lnTo>
                  <a:lnTo>
                    <a:pt x="323176" y="680440"/>
                  </a:lnTo>
                  <a:close/>
                </a:path>
                <a:path w="3295650" h="680719">
                  <a:moveTo>
                    <a:pt x="323176" y="520560"/>
                  </a:moveTo>
                  <a:lnTo>
                    <a:pt x="373545" y="509844"/>
                  </a:lnTo>
                  <a:lnTo>
                    <a:pt x="414045" y="477697"/>
                  </a:lnTo>
                  <a:lnTo>
                    <a:pt x="440734" y="427816"/>
                  </a:lnTo>
                  <a:lnTo>
                    <a:pt x="449630" y="364324"/>
                  </a:lnTo>
                  <a:lnTo>
                    <a:pt x="448611" y="341355"/>
                  </a:lnTo>
                  <a:lnTo>
                    <a:pt x="440463" y="299673"/>
                  </a:lnTo>
                  <a:lnTo>
                    <a:pt x="424428" y="263924"/>
                  </a:lnTo>
                  <a:lnTo>
                    <a:pt x="388543" y="224383"/>
                  </a:lnTo>
                  <a:lnTo>
                    <a:pt x="340609" y="204893"/>
                  </a:lnTo>
                  <a:lnTo>
                    <a:pt x="322326" y="203593"/>
                  </a:lnTo>
                  <a:lnTo>
                    <a:pt x="295936" y="206365"/>
                  </a:lnTo>
                  <a:lnTo>
                    <a:pt x="250720" y="228545"/>
                  </a:lnTo>
                  <a:lnTo>
                    <a:pt x="216506" y="271866"/>
                  </a:lnTo>
                  <a:lnTo>
                    <a:pt x="198931" y="330054"/>
                  </a:lnTo>
                  <a:lnTo>
                    <a:pt x="196735" y="364324"/>
                  </a:lnTo>
                  <a:lnTo>
                    <a:pt x="198931" y="397771"/>
                  </a:lnTo>
                  <a:lnTo>
                    <a:pt x="216506" y="454459"/>
                  </a:lnTo>
                  <a:lnTo>
                    <a:pt x="250774" y="496450"/>
                  </a:lnTo>
                  <a:lnTo>
                    <a:pt x="296418" y="517881"/>
                  </a:lnTo>
                  <a:lnTo>
                    <a:pt x="323176" y="520560"/>
                  </a:lnTo>
                  <a:close/>
                </a:path>
                <a:path w="3295650" h="680719">
                  <a:moveTo>
                    <a:pt x="945438" y="673366"/>
                  </a:moveTo>
                  <a:lnTo>
                    <a:pt x="892758" y="669830"/>
                  </a:lnTo>
                  <a:lnTo>
                    <a:pt x="846159" y="659222"/>
                  </a:lnTo>
                  <a:lnTo>
                    <a:pt x="805642" y="641541"/>
                  </a:lnTo>
                  <a:lnTo>
                    <a:pt x="771207" y="616788"/>
                  </a:lnTo>
                  <a:lnTo>
                    <a:pt x="743737" y="585687"/>
                  </a:lnTo>
                  <a:lnTo>
                    <a:pt x="724115" y="549173"/>
                  </a:lnTo>
                  <a:lnTo>
                    <a:pt x="712343" y="507249"/>
                  </a:lnTo>
                  <a:lnTo>
                    <a:pt x="708418" y="459917"/>
                  </a:lnTo>
                  <a:lnTo>
                    <a:pt x="708418" y="226529"/>
                  </a:lnTo>
                  <a:lnTo>
                    <a:pt x="889292" y="226529"/>
                  </a:lnTo>
                  <a:lnTo>
                    <a:pt x="889292" y="467842"/>
                  </a:lnTo>
                  <a:lnTo>
                    <a:pt x="890242" y="484263"/>
                  </a:lnTo>
                  <a:lnTo>
                    <a:pt x="904506" y="519709"/>
                  </a:lnTo>
                  <a:lnTo>
                    <a:pt x="946289" y="536422"/>
                  </a:lnTo>
                  <a:lnTo>
                    <a:pt x="958347" y="535377"/>
                  </a:lnTo>
                  <a:lnTo>
                    <a:pt x="992531" y="510196"/>
                  </a:lnTo>
                  <a:lnTo>
                    <a:pt x="1000734" y="467842"/>
                  </a:lnTo>
                  <a:lnTo>
                    <a:pt x="1000734" y="226529"/>
                  </a:lnTo>
                  <a:lnTo>
                    <a:pt x="1178179" y="226529"/>
                  </a:lnTo>
                  <a:lnTo>
                    <a:pt x="1178179" y="459917"/>
                  </a:lnTo>
                  <a:lnTo>
                    <a:pt x="1174361" y="507597"/>
                  </a:lnTo>
                  <a:lnTo>
                    <a:pt x="1162910" y="549708"/>
                  </a:lnTo>
                  <a:lnTo>
                    <a:pt x="1143824" y="586249"/>
                  </a:lnTo>
                  <a:lnTo>
                    <a:pt x="1117104" y="617220"/>
                  </a:lnTo>
                  <a:lnTo>
                    <a:pt x="1083472" y="641782"/>
                  </a:lnTo>
                  <a:lnTo>
                    <a:pt x="1043649" y="659328"/>
                  </a:lnTo>
                  <a:lnTo>
                    <a:pt x="997637" y="669856"/>
                  </a:lnTo>
                  <a:lnTo>
                    <a:pt x="945438" y="673366"/>
                  </a:lnTo>
                  <a:close/>
                </a:path>
                <a:path w="3295650" h="680719">
                  <a:moveTo>
                    <a:pt x="1449260" y="673366"/>
                  </a:moveTo>
                  <a:lnTo>
                    <a:pt x="1392847" y="668116"/>
                  </a:lnTo>
                  <a:lnTo>
                    <a:pt x="1347901" y="652360"/>
                  </a:lnTo>
                  <a:lnTo>
                    <a:pt x="1314249" y="627454"/>
                  </a:lnTo>
                  <a:lnTo>
                    <a:pt x="1291323" y="595147"/>
                  </a:lnTo>
                  <a:lnTo>
                    <a:pt x="1278139" y="556944"/>
                  </a:lnTo>
                  <a:lnTo>
                    <a:pt x="1273746" y="514350"/>
                  </a:lnTo>
                  <a:lnTo>
                    <a:pt x="1273746" y="335394"/>
                  </a:lnTo>
                  <a:lnTo>
                    <a:pt x="1217587" y="335394"/>
                  </a:lnTo>
                  <a:lnTo>
                    <a:pt x="1217587" y="226529"/>
                  </a:lnTo>
                  <a:lnTo>
                    <a:pt x="1287030" y="226529"/>
                  </a:lnTo>
                  <a:lnTo>
                    <a:pt x="1368679" y="87871"/>
                  </a:lnTo>
                  <a:lnTo>
                    <a:pt x="1458912" y="87871"/>
                  </a:lnTo>
                  <a:lnTo>
                    <a:pt x="1458912" y="226529"/>
                  </a:lnTo>
                  <a:lnTo>
                    <a:pt x="1560918" y="226529"/>
                  </a:lnTo>
                  <a:lnTo>
                    <a:pt x="1560918" y="335394"/>
                  </a:lnTo>
                  <a:lnTo>
                    <a:pt x="1458912" y="335394"/>
                  </a:lnTo>
                  <a:lnTo>
                    <a:pt x="1458912" y="489064"/>
                  </a:lnTo>
                  <a:lnTo>
                    <a:pt x="1479122" y="524917"/>
                  </a:lnTo>
                  <a:lnTo>
                    <a:pt x="1506486" y="531063"/>
                  </a:lnTo>
                  <a:lnTo>
                    <a:pt x="1516985" y="530406"/>
                  </a:lnTo>
                  <a:lnTo>
                    <a:pt x="1527487" y="528435"/>
                  </a:lnTo>
                  <a:lnTo>
                    <a:pt x="1537992" y="525153"/>
                  </a:lnTo>
                  <a:lnTo>
                    <a:pt x="1548498" y="520560"/>
                  </a:lnTo>
                  <a:lnTo>
                    <a:pt x="1561782" y="642505"/>
                  </a:lnTo>
                  <a:lnTo>
                    <a:pt x="1523563" y="661036"/>
                  </a:lnTo>
                  <a:lnTo>
                    <a:pt x="1477122" y="671385"/>
                  </a:lnTo>
                  <a:lnTo>
                    <a:pt x="1462817" y="672871"/>
                  </a:lnTo>
                  <a:lnTo>
                    <a:pt x="1449260" y="673366"/>
                  </a:lnTo>
                  <a:close/>
                </a:path>
                <a:path w="3295650" h="680719">
                  <a:moveTo>
                    <a:pt x="1797888" y="673366"/>
                  </a:moveTo>
                  <a:lnTo>
                    <a:pt x="1741303" y="668116"/>
                  </a:lnTo>
                  <a:lnTo>
                    <a:pt x="1696300" y="652360"/>
                  </a:lnTo>
                  <a:lnTo>
                    <a:pt x="1662649" y="627454"/>
                  </a:lnTo>
                  <a:lnTo>
                    <a:pt x="1639722" y="595147"/>
                  </a:lnTo>
                  <a:lnTo>
                    <a:pt x="1626698" y="556944"/>
                  </a:lnTo>
                  <a:lnTo>
                    <a:pt x="1622361" y="514350"/>
                  </a:lnTo>
                  <a:lnTo>
                    <a:pt x="1622361" y="70294"/>
                  </a:lnTo>
                  <a:lnTo>
                    <a:pt x="1807527" y="43078"/>
                  </a:lnTo>
                  <a:lnTo>
                    <a:pt x="1807527" y="489064"/>
                  </a:lnTo>
                  <a:lnTo>
                    <a:pt x="1808344" y="498558"/>
                  </a:lnTo>
                  <a:lnTo>
                    <a:pt x="1835816" y="528331"/>
                  </a:lnTo>
                  <a:lnTo>
                    <a:pt x="1854885" y="531063"/>
                  </a:lnTo>
                  <a:lnTo>
                    <a:pt x="1865404" y="530406"/>
                  </a:lnTo>
                  <a:lnTo>
                    <a:pt x="1875947" y="528435"/>
                  </a:lnTo>
                  <a:lnTo>
                    <a:pt x="1886516" y="525153"/>
                  </a:lnTo>
                  <a:lnTo>
                    <a:pt x="1897113" y="520560"/>
                  </a:lnTo>
                  <a:lnTo>
                    <a:pt x="1910181" y="642505"/>
                  </a:lnTo>
                  <a:lnTo>
                    <a:pt x="1872166" y="661036"/>
                  </a:lnTo>
                  <a:lnTo>
                    <a:pt x="1825744" y="671385"/>
                  </a:lnTo>
                  <a:lnTo>
                    <a:pt x="1811439" y="672871"/>
                  </a:lnTo>
                  <a:lnTo>
                    <a:pt x="1797888" y="673366"/>
                  </a:lnTo>
                  <a:close/>
                </a:path>
                <a:path w="3295650" h="680719">
                  <a:moveTo>
                    <a:pt x="2116543" y="673366"/>
                  </a:moveTo>
                  <a:lnTo>
                    <a:pt x="2063242" y="668116"/>
                  </a:lnTo>
                  <a:lnTo>
                    <a:pt x="2021179" y="652360"/>
                  </a:lnTo>
                  <a:lnTo>
                    <a:pt x="1989680" y="627454"/>
                  </a:lnTo>
                  <a:lnTo>
                    <a:pt x="1968030" y="595147"/>
                  </a:lnTo>
                  <a:lnTo>
                    <a:pt x="1955657" y="556944"/>
                  </a:lnTo>
                  <a:lnTo>
                    <a:pt x="1951532" y="514350"/>
                  </a:lnTo>
                  <a:lnTo>
                    <a:pt x="1951532" y="226529"/>
                  </a:lnTo>
                  <a:lnTo>
                    <a:pt x="2136698" y="226529"/>
                  </a:lnTo>
                  <a:lnTo>
                    <a:pt x="2136698" y="489064"/>
                  </a:lnTo>
                  <a:lnTo>
                    <a:pt x="2137434" y="498558"/>
                  </a:lnTo>
                  <a:lnTo>
                    <a:pt x="2161505" y="528331"/>
                  </a:lnTo>
                  <a:lnTo>
                    <a:pt x="2176983" y="531063"/>
                  </a:lnTo>
                  <a:lnTo>
                    <a:pt x="2185827" y="530406"/>
                  </a:lnTo>
                  <a:lnTo>
                    <a:pt x="2194775" y="528435"/>
                  </a:lnTo>
                  <a:lnTo>
                    <a:pt x="2203829" y="525153"/>
                  </a:lnTo>
                  <a:lnTo>
                    <a:pt x="2212987" y="520560"/>
                  </a:lnTo>
                  <a:lnTo>
                    <a:pt x="2222639" y="642505"/>
                  </a:lnTo>
                  <a:lnTo>
                    <a:pt x="2187194" y="661036"/>
                  </a:lnTo>
                  <a:lnTo>
                    <a:pt x="2143177" y="671385"/>
                  </a:lnTo>
                  <a:lnTo>
                    <a:pt x="2129526" y="672871"/>
                  </a:lnTo>
                  <a:lnTo>
                    <a:pt x="2116543" y="673366"/>
                  </a:lnTo>
                  <a:close/>
                </a:path>
                <a:path w="3295650" h="680719">
                  <a:moveTo>
                    <a:pt x="2044547" y="178308"/>
                  </a:moveTo>
                  <a:lnTo>
                    <a:pt x="2006930" y="171823"/>
                  </a:lnTo>
                  <a:lnTo>
                    <a:pt x="1962445" y="138673"/>
                  </a:lnTo>
                  <a:lnTo>
                    <a:pt x="1946173" y="88722"/>
                  </a:lnTo>
                  <a:lnTo>
                    <a:pt x="1947042" y="75956"/>
                  </a:lnTo>
                  <a:lnTo>
                    <a:pt x="1967710" y="33311"/>
                  </a:lnTo>
                  <a:lnTo>
                    <a:pt x="2008535" y="6509"/>
                  </a:lnTo>
                  <a:lnTo>
                    <a:pt x="2044547" y="0"/>
                  </a:lnTo>
                  <a:lnTo>
                    <a:pt x="2057844" y="776"/>
                  </a:lnTo>
                  <a:lnTo>
                    <a:pt x="2104739" y="19034"/>
                  </a:lnTo>
                  <a:lnTo>
                    <a:pt x="2136057" y="55096"/>
                  </a:lnTo>
                  <a:lnTo>
                    <a:pt x="2143772" y="88722"/>
                  </a:lnTo>
                  <a:lnTo>
                    <a:pt x="2142860" y="101516"/>
                  </a:lnTo>
                  <a:lnTo>
                    <a:pt x="2121425" y="144769"/>
                  </a:lnTo>
                  <a:lnTo>
                    <a:pt x="2080991" y="171916"/>
                  </a:lnTo>
                  <a:lnTo>
                    <a:pt x="2044547" y="178308"/>
                  </a:lnTo>
                  <a:close/>
                </a:path>
                <a:path w="3295650" h="680719">
                  <a:moveTo>
                    <a:pt x="2267470" y="666292"/>
                  </a:moveTo>
                  <a:lnTo>
                    <a:pt x="2267470" y="226529"/>
                  </a:lnTo>
                  <a:lnTo>
                    <a:pt x="2450058" y="226529"/>
                  </a:lnTo>
                  <a:lnTo>
                    <a:pt x="2450058" y="322110"/>
                  </a:lnTo>
                  <a:lnTo>
                    <a:pt x="2461367" y="298992"/>
                  </a:lnTo>
                  <a:lnTo>
                    <a:pt x="2491370" y="261273"/>
                  </a:lnTo>
                  <a:lnTo>
                    <a:pt x="2531057" y="235137"/>
                  </a:lnTo>
                  <a:lnTo>
                    <a:pt x="2578744" y="221954"/>
                  </a:lnTo>
                  <a:lnTo>
                    <a:pt x="2605443" y="220306"/>
                  </a:lnTo>
                  <a:lnTo>
                    <a:pt x="2646000" y="224018"/>
                  </a:lnTo>
                  <a:lnTo>
                    <a:pt x="2712651" y="253707"/>
                  </a:lnTo>
                  <a:lnTo>
                    <a:pt x="2759559" y="312307"/>
                  </a:lnTo>
                  <a:lnTo>
                    <a:pt x="2774426" y="351042"/>
                  </a:lnTo>
                  <a:lnTo>
                    <a:pt x="2783344" y="395885"/>
                  </a:lnTo>
                  <a:lnTo>
                    <a:pt x="2786316" y="446836"/>
                  </a:lnTo>
                  <a:lnTo>
                    <a:pt x="2786316" y="666292"/>
                  </a:lnTo>
                  <a:lnTo>
                    <a:pt x="2600934" y="666292"/>
                  </a:lnTo>
                  <a:lnTo>
                    <a:pt x="2600934" y="437197"/>
                  </a:lnTo>
                  <a:lnTo>
                    <a:pt x="2596983" y="402974"/>
                  </a:lnTo>
                  <a:lnTo>
                    <a:pt x="2585131" y="378526"/>
                  </a:lnTo>
                  <a:lnTo>
                    <a:pt x="2565374" y="363856"/>
                  </a:lnTo>
                  <a:lnTo>
                    <a:pt x="2537714" y="358965"/>
                  </a:lnTo>
                  <a:lnTo>
                    <a:pt x="2519731" y="360694"/>
                  </a:lnTo>
                  <a:lnTo>
                    <a:pt x="2476207" y="386613"/>
                  </a:lnTo>
                  <a:lnTo>
                    <a:pt x="2454110" y="438814"/>
                  </a:lnTo>
                  <a:lnTo>
                    <a:pt x="2452636" y="460984"/>
                  </a:lnTo>
                  <a:lnTo>
                    <a:pt x="2452636" y="666292"/>
                  </a:lnTo>
                  <a:lnTo>
                    <a:pt x="2267470" y="666292"/>
                  </a:lnTo>
                  <a:close/>
                </a:path>
                <a:path w="3295650" h="680719">
                  <a:moveTo>
                    <a:pt x="3142665" y="550354"/>
                  </a:moveTo>
                  <a:lnTo>
                    <a:pt x="3182408" y="547461"/>
                  </a:lnTo>
                  <a:lnTo>
                    <a:pt x="3225446" y="537708"/>
                  </a:lnTo>
                  <a:lnTo>
                    <a:pt x="3254971" y="525919"/>
                  </a:lnTo>
                  <a:lnTo>
                    <a:pt x="3275965" y="639076"/>
                  </a:lnTo>
                  <a:lnTo>
                    <a:pt x="3224053" y="659691"/>
                  </a:lnTo>
                  <a:lnTo>
                    <a:pt x="3185491" y="668421"/>
                  </a:lnTo>
                  <a:lnTo>
                    <a:pt x="3141881" y="672816"/>
                  </a:lnTo>
                  <a:lnTo>
                    <a:pt x="3118027" y="673366"/>
                  </a:lnTo>
                  <a:lnTo>
                    <a:pt x="3075443" y="671559"/>
                  </a:lnTo>
                  <a:lnTo>
                    <a:pt x="3036425" y="666135"/>
                  </a:lnTo>
                  <a:lnTo>
                    <a:pt x="2969082" y="644436"/>
                  </a:lnTo>
                  <a:lnTo>
                    <a:pt x="2916356" y="609879"/>
                  </a:lnTo>
                  <a:lnTo>
                    <a:pt x="2878213" y="564502"/>
                  </a:lnTo>
                  <a:lnTo>
                    <a:pt x="2855221" y="509579"/>
                  </a:lnTo>
                  <a:lnTo>
                    <a:pt x="2847555" y="446836"/>
                  </a:lnTo>
                  <a:lnTo>
                    <a:pt x="2849620" y="413737"/>
                  </a:lnTo>
                  <a:lnTo>
                    <a:pt x="2866126" y="354053"/>
                  </a:lnTo>
                  <a:lnTo>
                    <a:pt x="2898455" y="303402"/>
                  </a:lnTo>
                  <a:lnTo>
                    <a:pt x="2942603" y="263859"/>
                  </a:lnTo>
                  <a:lnTo>
                    <a:pt x="2997214" y="236107"/>
                  </a:lnTo>
                  <a:lnTo>
                    <a:pt x="3058188" y="222063"/>
                  </a:lnTo>
                  <a:lnTo>
                    <a:pt x="3090799" y="220306"/>
                  </a:lnTo>
                  <a:lnTo>
                    <a:pt x="3137495" y="224178"/>
                  </a:lnTo>
                  <a:lnTo>
                    <a:pt x="3178351" y="235792"/>
                  </a:lnTo>
                  <a:lnTo>
                    <a:pt x="3213366" y="255148"/>
                  </a:lnTo>
                  <a:lnTo>
                    <a:pt x="3242538" y="282244"/>
                  </a:lnTo>
                  <a:lnTo>
                    <a:pt x="3265606" y="316473"/>
                  </a:lnTo>
                  <a:lnTo>
                    <a:pt x="3282080" y="357208"/>
                  </a:lnTo>
                  <a:lnTo>
                    <a:pt x="3291962" y="404451"/>
                  </a:lnTo>
                  <a:lnTo>
                    <a:pt x="3295256" y="458203"/>
                  </a:lnTo>
                  <a:lnTo>
                    <a:pt x="3033801" y="491629"/>
                  </a:lnTo>
                  <a:lnTo>
                    <a:pt x="3051450" y="517323"/>
                  </a:lnTo>
                  <a:lnTo>
                    <a:pt x="3075479" y="535674"/>
                  </a:lnTo>
                  <a:lnTo>
                    <a:pt x="3105885" y="546684"/>
                  </a:lnTo>
                  <a:lnTo>
                    <a:pt x="3142665" y="550354"/>
                  </a:lnTo>
                  <a:close/>
                </a:path>
              </a:pathLst>
            </a:custGeom>
            <a:ln w="87782">
              <a:solidFill>
                <a:srgbClr val="9C9C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2614" y="1116406"/>
              <a:ext cx="225577" cy="1720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109517" y="1053998"/>
              <a:ext cx="353060" cy="453390"/>
            </a:xfrm>
            <a:custGeom>
              <a:avLst/>
              <a:gdLst/>
              <a:ahLst/>
              <a:cxnLst/>
              <a:rect l="l" t="t" r="r" b="b"/>
              <a:pathLst>
                <a:path w="353059" h="453390">
                  <a:moveTo>
                    <a:pt x="155371" y="453059"/>
                  </a:moveTo>
                  <a:lnTo>
                    <a:pt x="115671" y="451078"/>
                  </a:lnTo>
                  <a:lnTo>
                    <a:pt x="75438" y="445135"/>
                  </a:lnTo>
                  <a:lnTo>
                    <a:pt x="37128" y="435706"/>
                  </a:lnTo>
                  <a:lnTo>
                    <a:pt x="2781" y="423278"/>
                  </a:lnTo>
                  <a:lnTo>
                    <a:pt x="28067" y="312470"/>
                  </a:lnTo>
                  <a:lnTo>
                    <a:pt x="39159" y="317631"/>
                  </a:lnTo>
                  <a:lnTo>
                    <a:pt x="52071" y="322387"/>
                  </a:lnTo>
                  <a:lnTo>
                    <a:pt x="100441" y="333881"/>
                  </a:lnTo>
                  <a:lnTo>
                    <a:pt x="145732" y="337985"/>
                  </a:lnTo>
                  <a:lnTo>
                    <a:pt x="164951" y="336509"/>
                  </a:lnTo>
                  <a:lnTo>
                    <a:pt x="178679" y="332084"/>
                  </a:lnTo>
                  <a:lnTo>
                    <a:pt x="186916" y="324713"/>
                  </a:lnTo>
                  <a:lnTo>
                    <a:pt x="189661" y="314401"/>
                  </a:lnTo>
                  <a:lnTo>
                    <a:pt x="189661" y="306679"/>
                  </a:lnTo>
                  <a:lnTo>
                    <a:pt x="151110" y="290494"/>
                  </a:lnTo>
                  <a:lnTo>
                    <a:pt x="140792" y="288467"/>
                  </a:lnTo>
                  <a:lnTo>
                    <a:pt x="129876" y="286283"/>
                  </a:lnTo>
                  <a:lnTo>
                    <a:pt x="82682" y="274219"/>
                  </a:lnTo>
                  <a:lnTo>
                    <a:pt x="38408" y="250228"/>
                  </a:lnTo>
                  <a:lnTo>
                    <a:pt x="13500" y="218605"/>
                  </a:lnTo>
                  <a:lnTo>
                    <a:pt x="843" y="171551"/>
                  </a:lnTo>
                  <a:lnTo>
                    <a:pt x="0" y="151955"/>
                  </a:lnTo>
                  <a:lnTo>
                    <a:pt x="3429" y="119003"/>
                  </a:lnTo>
                  <a:lnTo>
                    <a:pt x="30861" y="63706"/>
                  </a:lnTo>
                  <a:lnTo>
                    <a:pt x="84853" y="23268"/>
                  </a:lnTo>
                  <a:lnTo>
                    <a:pt x="160182" y="2585"/>
                  </a:lnTo>
                  <a:lnTo>
                    <a:pt x="205524" y="0"/>
                  </a:lnTo>
                  <a:lnTo>
                    <a:pt x="223645" y="335"/>
                  </a:lnTo>
                  <a:lnTo>
                    <a:pt x="274320" y="5359"/>
                  </a:lnTo>
                  <a:lnTo>
                    <a:pt x="320725" y="19589"/>
                  </a:lnTo>
                  <a:lnTo>
                    <a:pt x="335394" y="27228"/>
                  </a:lnTo>
                  <a:lnTo>
                    <a:pt x="316966" y="134378"/>
                  </a:lnTo>
                  <a:lnTo>
                    <a:pt x="293427" y="125936"/>
                  </a:lnTo>
                  <a:lnTo>
                    <a:pt x="269330" y="119908"/>
                  </a:lnTo>
                  <a:lnTo>
                    <a:pt x="244673" y="116292"/>
                  </a:lnTo>
                  <a:lnTo>
                    <a:pt x="219456" y="115087"/>
                  </a:lnTo>
                  <a:lnTo>
                    <a:pt x="204385" y="115422"/>
                  </a:lnTo>
                  <a:lnTo>
                    <a:pt x="162941" y="123875"/>
                  </a:lnTo>
                  <a:lnTo>
                    <a:pt x="158165" y="129667"/>
                  </a:lnTo>
                  <a:lnTo>
                    <a:pt x="158165" y="137807"/>
                  </a:lnTo>
                  <a:lnTo>
                    <a:pt x="158165" y="144233"/>
                  </a:lnTo>
                  <a:lnTo>
                    <a:pt x="197886" y="160607"/>
                  </a:lnTo>
                  <a:lnTo>
                    <a:pt x="219891" y="165682"/>
                  </a:lnTo>
                  <a:lnTo>
                    <a:pt x="231505" y="168724"/>
                  </a:lnTo>
                  <a:lnTo>
                    <a:pt x="279514" y="186029"/>
                  </a:lnTo>
                  <a:lnTo>
                    <a:pt x="313102" y="207448"/>
                  </a:lnTo>
                  <a:lnTo>
                    <a:pt x="338823" y="239395"/>
                  </a:lnTo>
                  <a:lnTo>
                    <a:pt x="352085" y="284877"/>
                  </a:lnTo>
                  <a:lnTo>
                    <a:pt x="352971" y="303682"/>
                  </a:lnTo>
                  <a:lnTo>
                    <a:pt x="349730" y="336914"/>
                  </a:lnTo>
                  <a:lnTo>
                    <a:pt x="323797" y="391888"/>
                  </a:lnTo>
                  <a:lnTo>
                    <a:pt x="272629" y="430878"/>
                  </a:lnTo>
                  <a:lnTo>
                    <a:pt x="199763" y="450595"/>
                  </a:lnTo>
                  <a:lnTo>
                    <a:pt x="155371" y="453059"/>
                  </a:lnTo>
                  <a:close/>
                </a:path>
              </a:pathLst>
            </a:custGeom>
            <a:ln w="87782">
              <a:solidFill>
                <a:srgbClr val="9C9C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31431" y="609460"/>
            <a:ext cx="376174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spc="10" dirty="0"/>
              <a:t>O</a:t>
            </a:r>
            <a:r>
              <a:rPr sz="6900" spc="-55" dirty="0"/>
              <a:t>u</a:t>
            </a:r>
            <a:r>
              <a:rPr sz="6900" spc="135" dirty="0"/>
              <a:t>t</a:t>
            </a:r>
            <a:r>
              <a:rPr sz="6900" spc="690" dirty="0"/>
              <a:t>l</a:t>
            </a:r>
            <a:r>
              <a:rPr sz="6900" spc="565" dirty="0"/>
              <a:t>i</a:t>
            </a:r>
            <a:r>
              <a:rPr sz="6900" spc="370" dirty="0"/>
              <a:t>n</a:t>
            </a:r>
            <a:r>
              <a:rPr sz="6900" spc="-280" dirty="0"/>
              <a:t>e</a:t>
            </a:r>
            <a:r>
              <a:rPr sz="6900" spc="-445" dirty="0"/>
              <a:t>s</a:t>
            </a:r>
            <a:endParaRPr sz="69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6157" y="2821114"/>
            <a:ext cx="190500" cy="1905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6157" y="3440239"/>
            <a:ext cx="190500" cy="1905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6157" y="4049839"/>
            <a:ext cx="190500" cy="1905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6157" y="4668964"/>
            <a:ext cx="190500" cy="1905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40370" y="5788292"/>
            <a:ext cx="190500" cy="1905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40370" y="6407417"/>
            <a:ext cx="190500" cy="1905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40370" y="7017016"/>
            <a:ext cx="190500" cy="1905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40370" y="7636141"/>
            <a:ext cx="190500" cy="1905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97635" y="1745133"/>
            <a:ext cx="15419069" cy="654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800">
              <a:latin typeface="Times New Roman"/>
              <a:cs typeface="Times New Roman"/>
            </a:endParaRPr>
          </a:p>
          <a:p>
            <a:pPr marL="1574165" marR="10340975">
              <a:lnSpc>
                <a:spcPct val="101000"/>
              </a:lnSpc>
              <a:spcBef>
                <a:spcPts val="5"/>
              </a:spcBef>
            </a:pPr>
            <a:r>
              <a:rPr sz="4000" spc="75" dirty="0">
                <a:solidFill>
                  <a:srgbClr val="EA5458"/>
                </a:solidFill>
                <a:latin typeface="Verdana"/>
                <a:cs typeface="Verdana"/>
              </a:rPr>
              <a:t>Introduction </a:t>
            </a:r>
            <a:r>
              <a:rPr sz="4000" spc="80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4000" spc="155" dirty="0">
                <a:solidFill>
                  <a:srgbClr val="EA5458"/>
                </a:solidFill>
                <a:latin typeface="Verdana"/>
                <a:cs typeface="Verdana"/>
              </a:rPr>
              <a:t>Motivation </a:t>
            </a:r>
            <a:r>
              <a:rPr sz="4000" spc="160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4000" spc="-25" dirty="0">
                <a:solidFill>
                  <a:srgbClr val="EA5458"/>
                </a:solidFill>
                <a:latin typeface="Verdana"/>
                <a:cs typeface="Verdana"/>
              </a:rPr>
              <a:t>Features </a:t>
            </a:r>
            <a:r>
              <a:rPr sz="4000" spc="-20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4000" spc="95" dirty="0">
                <a:solidFill>
                  <a:srgbClr val="EA5458"/>
                </a:solidFill>
                <a:latin typeface="Verdana"/>
                <a:cs typeface="Verdana"/>
              </a:rPr>
              <a:t>M</a:t>
            </a:r>
            <a:r>
              <a:rPr sz="4000" spc="-150" dirty="0">
                <a:solidFill>
                  <a:srgbClr val="EA5458"/>
                </a:solidFill>
                <a:latin typeface="Verdana"/>
                <a:cs typeface="Verdana"/>
              </a:rPr>
              <a:t>e</a:t>
            </a:r>
            <a:r>
              <a:rPr sz="4000" spc="85" dirty="0">
                <a:solidFill>
                  <a:srgbClr val="EA5458"/>
                </a:solidFill>
                <a:latin typeface="Verdana"/>
                <a:cs typeface="Verdana"/>
              </a:rPr>
              <a:t>t</a:t>
            </a:r>
            <a:r>
              <a:rPr sz="4000" spc="225" dirty="0">
                <a:solidFill>
                  <a:srgbClr val="EA5458"/>
                </a:solidFill>
                <a:latin typeface="Verdana"/>
                <a:cs typeface="Verdana"/>
              </a:rPr>
              <a:t>h</a:t>
            </a:r>
            <a:r>
              <a:rPr sz="4000" spc="95" dirty="0">
                <a:solidFill>
                  <a:srgbClr val="EA5458"/>
                </a:solidFill>
                <a:latin typeface="Verdana"/>
                <a:cs typeface="Verdana"/>
              </a:rPr>
              <a:t>o</a:t>
            </a:r>
            <a:r>
              <a:rPr sz="4000" spc="300" dirty="0">
                <a:solidFill>
                  <a:srgbClr val="EA5458"/>
                </a:solidFill>
                <a:latin typeface="Verdana"/>
                <a:cs typeface="Verdana"/>
              </a:rPr>
              <a:t>d</a:t>
            </a:r>
            <a:r>
              <a:rPr sz="4000" spc="95" dirty="0">
                <a:solidFill>
                  <a:srgbClr val="EA5458"/>
                </a:solidFill>
                <a:latin typeface="Verdana"/>
                <a:cs typeface="Verdana"/>
              </a:rPr>
              <a:t>o</a:t>
            </a:r>
            <a:r>
              <a:rPr sz="4000" spc="385" dirty="0">
                <a:solidFill>
                  <a:srgbClr val="EA5458"/>
                </a:solidFill>
                <a:latin typeface="Verdana"/>
                <a:cs typeface="Verdana"/>
              </a:rPr>
              <a:t>l</a:t>
            </a:r>
            <a:r>
              <a:rPr sz="4000" spc="95" dirty="0">
                <a:solidFill>
                  <a:srgbClr val="EA5458"/>
                </a:solidFill>
                <a:latin typeface="Verdana"/>
                <a:cs typeface="Verdana"/>
              </a:rPr>
              <a:t>o</a:t>
            </a:r>
            <a:r>
              <a:rPr sz="4000" spc="325" dirty="0">
                <a:solidFill>
                  <a:srgbClr val="EA5458"/>
                </a:solidFill>
                <a:latin typeface="Verdana"/>
                <a:cs typeface="Verdana"/>
              </a:rPr>
              <a:t>g</a:t>
            </a:r>
            <a:r>
              <a:rPr sz="4000" spc="315" dirty="0">
                <a:solidFill>
                  <a:srgbClr val="EA5458"/>
                </a:solidFill>
                <a:latin typeface="Verdana"/>
                <a:cs typeface="Verdana"/>
              </a:rPr>
              <a:t>y</a:t>
            </a:r>
            <a:endParaRPr sz="4000">
              <a:latin typeface="Verdana"/>
              <a:cs typeface="Verdana"/>
            </a:endParaRPr>
          </a:p>
          <a:p>
            <a:pPr marL="6988175" marR="1647825">
              <a:lnSpc>
                <a:spcPct val="100800"/>
              </a:lnSpc>
              <a:spcBef>
                <a:spcPts val="3975"/>
              </a:spcBef>
            </a:pPr>
            <a:r>
              <a:rPr sz="4000" spc="-450" dirty="0">
                <a:solidFill>
                  <a:srgbClr val="EA5458"/>
                </a:solidFill>
                <a:latin typeface="Verdana"/>
                <a:cs typeface="Verdana"/>
              </a:rPr>
              <a:t>S</a:t>
            </a:r>
            <a:r>
              <a:rPr sz="4000" spc="-150" dirty="0">
                <a:solidFill>
                  <a:srgbClr val="EA5458"/>
                </a:solidFill>
                <a:latin typeface="Verdana"/>
                <a:cs typeface="Verdana"/>
              </a:rPr>
              <a:t>e</a:t>
            </a:r>
            <a:r>
              <a:rPr sz="4000" spc="385" dirty="0">
                <a:solidFill>
                  <a:srgbClr val="EA5458"/>
                </a:solidFill>
                <a:latin typeface="Verdana"/>
                <a:cs typeface="Verdana"/>
              </a:rPr>
              <a:t>l</a:t>
            </a:r>
            <a:r>
              <a:rPr sz="4000" spc="-150" dirty="0">
                <a:solidFill>
                  <a:srgbClr val="EA5458"/>
                </a:solidFill>
                <a:latin typeface="Verdana"/>
                <a:cs typeface="Verdana"/>
              </a:rPr>
              <a:t>e</a:t>
            </a:r>
            <a:r>
              <a:rPr sz="4000" spc="-175" dirty="0">
                <a:solidFill>
                  <a:srgbClr val="EA5458"/>
                </a:solidFill>
                <a:latin typeface="Verdana"/>
                <a:cs typeface="Verdana"/>
              </a:rPr>
              <a:t>c</a:t>
            </a:r>
            <a:r>
              <a:rPr sz="4000" spc="45" dirty="0">
                <a:solidFill>
                  <a:srgbClr val="EA5458"/>
                </a:solidFill>
                <a:latin typeface="Verdana"/>
                <a:cs typeface="Verdana"/>
              </a:rPr>
              <a:t>t</a:t>
            </a:r>
            <a:r>
              <a:rPr sz="4000" spc="-150" dirty="0">
                <a:solidFill>
                  <a:srgbClr val="EA5458"/>
                </a:solidFill>
                <a:latin typeface="Verdana"/>
                <a:cs typeface="Verdana"/>
              </a:rPr>
              <a:t>e</a:t>
            </a:r>
            <a:r>
              <a:rPr sz="4000" spc="305" dirty="0">
                <a:solidFill>
                  <a:srgbClr val="EA5458"/>
                </a:solidFill>
                <a:latin typeface="Verdana"/>
                <a:cs typeface="Verdana"/>
              </a:rPr>
              <a:t>d</a:t>
            </a:r>
            <a:r>
              <a:rPr sz="4000" spc="-65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4000" spc="-450" dirty="0">
                <a:solidFill>
                  <a:srgbClr val="EA5458"/>
                </a:solidFill>
                <a:latin typeface="Verdana"/>
                <a:cs typeface="Verdana"/>
              </a:rPr>
              <a:t>S</a:t>
            </a:r>
            <a:r>
              <a:rPr sz="4000" spc="-175" dirty="0">
                <a:solidFill>
                  <a:srgbClr val="EA5458"/>
                </a:solidFill>
                <a:latin typeface="Verdana"/>
                <a:cs typeface="Verdana"/>
              </a:rPr>
              <a:t>c</a:t>
            </a:r>
            <a:r>
              <a:rPr sz="4000" spc="30" dirty="0">
                <a:solidFill>
                  <a:srgbClr val="EA5458"/>
                </a:solidFill>
                <a:latin typeface="Verdana"/>
                <a:cs typeface="Verdana"/>
              </a:rPr>
              <a:t>r</a:t>
            </a:r>
            <a:r>
              <a:rPr sz="4000" spc="-150" dirty="0">
                <a:solidFill>
                  <a:srgbClr val="EA5458"/>
                </a:solidFill>
                <a:latin typeface="Verdana"/>
                <a:cs typeface="Verdana"/>
              </a:rPr>
              <a:t>ee</a:t>
            </a:r>
            <a:r>
              <a:rPr sz="4000" spc="225" dirty="0">
                <a:solidFill>
                  <a:srgbClr val="EA5458"/>
                </a:solidFill>
                <a:latin typeface="Verdana"/>
                <a:cs typeface="Verdana"/>
              </a:rPr>
              <a:t>n</a:t>
            </a:r>
            <a:r>
              <a:rPr sz="4000" spc="-254" dirty="0">
                <a:solidFill>
                  <a:srgbClr val="EA5458"/>
                </a:solidFill>
                <a:latin typeface="Verdana"/>
                <a:cs typeface="Verdana"/>
              </a:rPr>
              <a:t>s</a:t>
            </a:r>
            <a:r>
              <a:rPr sz="4000" spc="225" dirty="0">
                <a:solidFill>
                  <a:srgbClr val="EA5458"/>
                </a:solidFill>
                <a:latin typeface="Verdana"/>
                <a:cs typeface="Verdana"/>
              </a:rPr>
              <a:t>h</a:t>
            </a:r>
            <a:r>
              <a:rPr sz="4000" spc="80" dirty="0">
                <a:solidFill>
                  <a:srgbClr val="EA5458"/>
                </a:solidFill>
                <a:latin typeface="Verdana"/>
                <a:cs typeface="Verdana"/>
              </a:rPr>
              <a:t>o</a:t>
            </a:r>
            <a:r>
              <a:rPr sz="4000" spc="85" dirty="0">
                <a:solidFill>
                  <a:srgbClr val="EA5458"/>
                </a:solidFill>
                <a:latin typeface="Verdana"/>
                <a:cs typeface="Verdana"/>
              </a:rPr>
              <a:t>t</a:t>
            </a:r>
            <a:r>
              <a:rPr sz="4000" spc="-195" dirty="0">
                <a:solidFill>
                  <a:srgbClr val="EA5458"/>
                </a:solidFill>
                <a:latin typeface="Verdana"/>
                <a:cs typeface="Verdana"/>
              </a:rPr>
              <a:t>s  </a:t>
            </a:r>
            <a:r>
              <a:rPr sz="4000" spc="-75" dirty="0">
                <a:solidFill>
                  <a:srgbClr val="EA5458"/>
                </a:solidFill>
                <a:latin typeface="Verdana"/>
                <a:cs typeface="Verdana"/>
              </a:rPr>
              <a:t>L</a:t>
            </a:r>
            <a:r>
              <a:rPr sz="4000" spc="335" dirty="0">
                <a:solidFill>
                  <a:srgbClr val="EA5458"/>
                </a:solidFill>
                <a:latin typeface="Verdana"/>
                <a:cs typeface="Verdana"/>
              </a:rPr>
              <a:t>i</a:t>
            </a:r>
            <a:r>
              <a:rPr sz="4000" spc="240" dirty="0">
                <a:solidFill>
                  <a:srgbClr val="EA5458"/>
                </a:solidFill>
                <a:latin typeface="Verdana"/>
                <a:cs typeface="Verdana"/>
              </a:rPr>
              <a:t>m</a:t>
            </a:r>
            <a:r>
              <a:rPr sz="4000" spc="295" dirty="0">
                <a:solidFill>
                  <a:srgbClr val="EA5458"/>
                </a:solidFill>
                <a:latin typeface="Verdana"/>
                <a:cs typeface="Verdana"/>
              </a:rPr>
              <a:t>i</a:t>
            </a:r>
            <a:r>
              <a:rPr sz="4000" spc="45" dirty="0">
                <a:solidFill>
                  <a:srgbClr val="EA5458"/>
                </a:solidFill>
                <a:latin typeface="Verdana"/>
                <a:cs typeface="Verdana"/>
              </a:rPr>
              <a:t>t</a:t>
            </a:r>
            <a:r>
              <a:rPr sz="4000" spc="390" dirty="0">
                <a:solidFill>
                  <a:srgbClr val="EA5458"/>
                </a:solidFill>
                <a:latin typeface="Verdana"/>
                <a:cs typeface="Verdana"/>
              </a:rPr>
              <a:t>a</a:t>
            </a:r>
            <a:r>
              <a:rPr sz="4000" spc="85" dirty="0">
                <a:solidFill>
                  <a:srgbClr val="EA5458"/>
                </a:solidFill>
                <a:latin typeface="Verdana"/>
                <a:cs typeface="Verdana"/>
              </a:rPr>
              <a:t>t</a:t>
            </a:r>
            <a:r>
              <a:rPr sz="4000" spc="315" dirty="0">
                <a:solidFill>
                  <a:srgbClr val="EA5458"/>
                </a:solidFill>
                <a:latin typeface="Verdana"/>
                <a:cs typeface="Verdana"/>
              </a:rPr>
              <a:t>i</a:t>
            </a:r>
            <a:r>
              <a:rPr sz="4000" spc="95" dirty="0">
                <a:solidFill>
                  <a:srgbClr val="EA5458"/>
                </a:solidFill>
                <a:latin typeface="Verdana"/>
                <a:cs typeface="Verdana"/>
              </a:rPr>
              <a:t>o</a:t>
            </a:r>
            <a:r>
              <a:rPr sz="4000" spc="225" dirty="0">
                <a:solidFill>
                  <a:srgbClr val="EA5458"/>
                </a:solidFill>
                <a:latin typeface="Verdana"/>
                <a:cs typeface="Verdana"/>
              </a:rPr>
              <a:t>n</a:t>
            </a:r>
            <a:r>
              <a:rPr sz="4000" spc="-250" dirty="0">
                <a:solidFill>
                  <a:srgbClr val="EA5458"/>
                </a:solidFill>
                <a:latin typeface="Verdana"/>
                <a:cs typeface="Verdana"/>
              </a:rPr>
              <a:t>s</a:t>
            </a:r>
            <a:r>
              <a:rPr sz="4000" spc="-65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4000" spc="-80" dirty="0">
                <a:solidFill>
                  <a:srgbClr val="EA5458"/>
                </a:solidFill>
                <a:latin typeface="Verdana"/>
                <a:cs typeface="Verdana"/>
              </a:rPr>
              <a:t>&amp;</a:t>
            </a:r>
            <a:r>
              <a:rPr sz="4000" spc="-65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4000" spc="140" dirty="0">
                <a:solidFill>
                  <a:srgbClr val="EA5458"/>
                </a:solidFill>
                <a:latin typeface="Verdana"/>
                <a:cs typeface="Verdana"/>
              </a:rPr>
              <a:t>f</a:t>
            </a:r>
            <a:r>
              <a:rPr sz="4000" spc="-20" dirty="0">
                <a:solidFill>
                  <a:srgbClr val="EA5458"/>
                </a:solidFill>
                <a:latin typeface="Verdana"/>
                <a:cs typeface="Verdana"/>
              </a:rPr>
              <a:t>u</a:t>
            </a:r>
            <a:r>
              <a:rPr sz="4000" spc="85" dirty="0">
                <a:solidFill>
                  <a:srgbClr val="EA5458"/>
                </a:solidFill>
                <a:latin typeface="Verdana"/>
                <a:cs typeface="Verdana"/>
              </a:rPr>
              <a:t>t</a:t>
            </a:r>
            <a:r>
              <a:rPr sz="4000" spc="-20" dirty="0">
                <a:solidFill>
                  <a:srgbClr val="EA5458"/>
                </a:solidFill>
                <a:latin typeface="Verdana"/>
                <a:cs typeface="Verdana"/>
              </a:rPr>
              <a:t>u</a:t>
            </a:r>
            <a:r>
              <a:rPr sz="4000" spc="30" dirty="0">
                <a:solidFill>
                  <a:srgbClr val="EA5458"/>
                </a:solidFill>
                <a:latin typeface="Verdana"/>
                <a:cs typeface="Verdana"/>
              </a:rPr>
              <a:t>r</a:t>
            </a:r>
            <a:r>
              <a:rPr sz="4000" spc="-145" dirty="0">
                <a:solidFill>
                  <a:srgbClr val="EA5458"/>
                </a:solidFill>
                <a:latin typeface="Verdana"/>
                <a:cs typeface="Verdana"/>
              </a:rPr>
              <a:t>e</a:t>
            </a:r>
            <a:r>
              <a:rPr sz="4000" spc="-65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4000" spc="210" dirty="0">
                <a:solidFill>
                  <a:srgbClr val="EA5458"/>
                </a:solidFill>
                <a:latin typeface="Verdana"/>
                <a:cs typeface="Verdana"/>
              </a:rPr>
              <a:t>w</a:t>
            </a:r>
            <a:r>
              <a:rPr sz="4000" spc="95" dirty="0">
                <a:solidFill>
                  <a:srgbClr val="EA5458"/>
                </a:solidFill>
                <a:latin typeface="Verdana"/>
                <a:cs typeface="Verdana"/>
              </a:rPr>
              <a:t>o</a:t>
            </a:r>
            <a:r>
              <a:rPr sz="4000" spc="150" dirty="0">
                <a:solidFill>
                  <a:srgbClr val="EA5458"/>
                </a:solidFill>
                <a:latin typeface="Verdana"/>
                <a:cs typeface="Verdana"/>
              </a:rPr>
              <a:t>rk</a:t>
            </a:r>
            <a:r>
              <a:rPr sz="4000" spc="-195" dirty="0">
                <a:solidFill>
                  <a:srgbClr val="EA5458"/>
                </a:solidFill>
                <a:latin typeface="Verdana"/>
                <a:cs typeface="Verdana"/>
              </a:rPr>
              <a:t>s  </a:t>
            </a:r>
            <a:r>
              <a:rPr sz="4000" spc="45" dirty="0">
                <a:solidFill>
                  <a:srgbClr val="EA5458"/>
                </a:solidFill>
                <a:latin typeface="Verdana"/>
                <a:cs typeface="Verdana"/>
              </a:rPr>
              <a:t>Conclusion</a:t>
            </a:r>
            <a:endParaRPr sz="4000">
              <a:latin typeface="Verdana"/>
              <a:cs typeface="Verdana"/>
            </a:endParaRPr>
          </a:p>
          <a:p>
            <a:pPr marL="6988175">
              <a:lnSpc>
                <a:spcPct val="100000"/>
              </a:lnSpc>
              <a:spcBef>
                <a:spcPts val="75"/>
              </a:spcBef>
            </a:pPr>
            <a:r>
              <a:rPr sz="4000" spc="-80" dirty="0">
                <a:solidFill>
                  <a:srgbClr val="EA5458"/>
                </a:solidFill>
                <a:latin typeface="Verdana"/>
                <a:cs typeface="Verdana"/>
              </a:rPr>
              <a:t>References</a:t>
            </a:r>
            <a:endParaRPr sz="40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7635" y="1745133"/>
            <a:ext cx="15418689" cy="65436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6441" y="9421770"/>
            <a:ext cx="105116" cy="1008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8599" y="8886812"/>
            <a:ext cx="100082" cy="10152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6441" y="8353297"/>
            <a:ext cx="104397" cy="1007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6441" y="7819059"/>
            <a:ext cx="104397" cy="1007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8599" y="7284098"/>
            <a:ext cx="100082" cy="1007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75871" y="9422490"/>
            <a:ext cx="105837" cy="9809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76595" y="8886812"/>
            <a:ext cx="100072" cy="10072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76595" y="8353297"/>
            <a:ext cx="100072" cy="1000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76595" y="7819059"/>
            <a:ext cx="100072" cy="9972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76595" y="7284098"/>
            <a:ext cx="100072" cy="10072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37461" y="9421770"/>
            <a:ext cx="105841" cy="10120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36750" y="8886812"/>
            <a:ext cx="100799" cy="10072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36750" y="8353297"/>
            <a:ext cx="100799" cy="10001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36750" y="7819783"/>
            <a:ext cx="100799" cy="9939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36750" y="7284098"/>
            <a:ext cx="100799" cy="10072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298331" y="9422490"/>
            <a:ext cx="105841" cy="9809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297620" y="8886812"/>
            <a:ext cx="100076" cy="10072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297620" y="8353297"/>
            <a:ext cx="100076" cy="10001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297620" y="7819783"/>
            <a:ext cx="100076" cy="9929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297620" y="7284098"/>
            <a:ext cx="100076" cy="10072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858490" y="9421770"/>
            <a:ext cx="101100" cy="10064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858490" y="8886812"/>
            <a:ext cx="100799" cy="10072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858490" y="8353297"/>
            <a:ext cx="100799" cy="100012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858490" y="7819783"/>
            <a:ext cx="100799" cy="9939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858490" y="7284098"/>
            <a:ext cx="100799" cy="10072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5244064" y="2666009"/>
            <a:ext cx="105156" cy="10079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5245461" y="2131047"/>
            <a:ext cx="100076" cy="101523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5243302" y="1597533"/>
            <a:ext cx="104394" cy="10079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243302" y="1063294"/>
            <a:ext cx="104394" cy="10079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245461" y="528332"/>
            <a:ext cx="100076" cy="10079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802737" y="2666009"/>
            <a:ext cx="105791" cy="98088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5804134" y="2131047"/>
            <a:ext cx="100203" cy="100725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5804134" y="1597533"/>
            <a:ext cx="100203" cy="100012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5804134" y="1063294"/>
            <a:ext cx="100203" cy="9972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804134" y="528332"/>
            <a:ext cx="100203" cy="100725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364331" y="2666009"/>
            <a:ext cx="105791" cy="10119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6363568" y="2131047"/>
            <a:ext cx="100838" cy="100725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6363568" y="1597533"/>
            <a:ext cx="100838" cy="100012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6363568" y="1064018"/>
            <a:ext cx="100838" cy="9939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6363568" y="528332"/>
            <a:ext cx="100838" cy="100725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6925925" y="2666009"/>
            <a:ext cx="105791" cy="98088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6925163" y="2131047"/>
            <a:ext cx="100076" cy="100725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6925163" y="1597533"/>
            <a:ext cx="100076" cy="100012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6925163" y="1064018"/>
            <a:ext cx="100076" cy="9929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6925163" y="528332"/>
            <a:ext cx="100076" cy="100725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7485360" y="2666009"/>
            <a:ext cx="101090" cy="100635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7485360" y="2131047"/>
            <a:ext cx="100838" cy="100725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17485360" y="1597533"/>
            <a:ext cx="100838" cy="100012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7485360" y="1064018"/>
            <a:ext cx="100838" cy="99399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7485360" y="528332"/>
            <a:ext cx="100838" cy="1007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3525" y="1873250"/>
            <a:ext cx="15419069" cy="6546215"/>
          </a:xfrm>
          <a:custGeom>
            <a:avLst/>
            <a:gdLst/>
            <a:ahLst/>
            <a:cxnLst/>
            <a:rect l="l" t="t" r="r" b="b"/>
            <a:pathLst>
              <a:path w="15419069" h="6546215">
                <a:moveTo>
                  <a:pt x="15418740" y="0"/>
                </a:moveTo>
                <a:lnTo>
                  <a:pt x="0" y="0"/>
                </a:lnTo>
                <a:lnTo>
                  <a:pt x="0" y="6546202"/>
                </a:lnTo>
                <a:lnTo>
                  <a:pt x="7709725" y="6546202"/>
                </a:lnTo>
                <a:lnTo>
                  <a:pt x="15418740" y="6546202"/>
                </a:lnTo>
                <a:lnTo>
                  <a:pt x="15418740" y="0"/>
                </a:lnTo>
                <a:close/>
              </a:path>
            </a:pathLst>
          </a:custGeom>
          <a:solidFill>
            <a:srgbClr val="FEF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319" y="9547193"/>
            <a:ext cx="105121" cy="1008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481" y="9012237"/>
            <a:ext cx="100077" cy="1015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319" y="8478710"/>
            <a:ext cx="104397" cy="1008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319" y="7944472"/>
            <a:ext cx="104397" cy="1008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4481" y="7409522"/>
            <a:ext cx="100077" cy="100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1754" y="9547912"/>
            <a:ext cx="105832" cy="980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2472" y="9012237"/>
            <a:ext cx="100072" cy="1007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12472" y="8478710"/>
            <a:ext cx="100072" cy="10001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12472" y="7944472"/>
            <a:ext cx="100072" cy="9974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12472" y="7409522"/>
            <a:ext cx="100072" cy="10071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73351" y="9547193"/>
            <a:ext cx="105829" cy="1012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72627" y="9012237"/>
            <a:ext cx="100799" cy="1007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72627" y="8478710"/>
            <a:ext cx="100799" cy="10001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2627" y="7945196"/>
            <a:ext cx="100799" cy="994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72627" y="7409522"/>
            <a:ext cx="100799" cy="10071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34209" y="9547912"/>
            <a:ext cx="105841" cy="9809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33498" y="8478710"/>
            <a:ext cx="100076" cy="1000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333498" y="9012237"/>
            <a:ext cx="100076" cy="10071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333498" y="7945196"/>
            <a:ext cx="100076" cy="9930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33498" y="7409522"/>
            <a:ext cx="100076" cy="1007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94368" y="9547193"/>
            <a:ext cx="101100" cy="10064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894368" y="9012237"/>
            <a:ext cx="100799" cy="10071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894368" y="8478710"/>
            <a:ext cx="100799" cy="10001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894368" y="7945196"/>
            <a:ext cx="100799" cy="9940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894368" y="7409522"/>
            <a:ext cx="100799" cy="10071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279878" y="2791434"/>
            <a:ext cx="105029" cy="10079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5281275" y="2256472"/>
            <a:ext cx="100076" cy="10152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5279116" y="1722958"/>
            <a:ext cx="104394" cy="10079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279116" y="1188720"/>
            <a:ext cx="104394" cy="10079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5281275" y="653758"/>
            <a:ext cx="100076" cy="1007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5838551" y="2791434"/>
            <a:ext cx="105791" cy="9808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5839947" y="2256472"/>
            <a:ext cx="100076" cy="10071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5839947" y="1722958"/>
            <a:ext cx="100076" cy="10001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839947" y="1188720"/>
            <a:ext cx="100076" cy="9972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839947" y="653758"/>
            <a:ext cx="100076" cy="10072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6400144" y="2791434"/>
            <a:ext cx="105791" cy="10119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6399383" y="1722958"/>
            <a:ext cx="100838" cy="10001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6399383" y="2256472"/>
            <a:ext cx="100838" cy="10071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6399383" y="1189431"/>
            <a:ext cx="100838" cy="9941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399383" y="653758"/>
            <a:ext cx="100838" cy="10072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961739" y="2791434"/>
            <a:ext cx="105791" cy="9808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6960977" y="2256472"/>
            <a:ext cx="100076" cy="10071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6960977" y="1722958"/>
            <a:ext cx="100076" cy="10001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6960977" y="1189431"/>
            <a:ext cx="100076" cy="9931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6960977" y="653758"/>
            <a:ext cx="100076" cy="10072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7521173" y="2256472"/>
            <a:ext cx="100838" cy="10071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7521173" y="2791434"/>
            <a:ext cx="101090" cy="100635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7521173" y="1722958"/>
            <a:ext cx="100838" cy="10001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7521173" y="653758"/>
            <a:ext cx="100838" cy="10072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7521173" y="1189431"/>
            <a:ext cx="100838" cy="99412"/>
          </a:xfrm>
          <a:prstGeom prst="rect">
            <a:avLst/>
          </a:prstGeom>
        </p:spPr>
      </p:pic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3396448" y="1934972"/>
            <a:ext cx="1310948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b="1" spc="-484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b="1" spc="2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b="1" spc="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b="1" spc="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b="1" spc="135" dirty="0">
                <a:latin typeface="Times New Roman" pitchFamily="18" charset="0"/>
                <a:cs typeface="Times New Roman" pitchFamily="18" charset="0"/>
              </a:rPr>
              <a:t>oduct</a:t>
            </a:r>
            <a:r>
              <a:rPr b="1" spc="3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b="1" spc="19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b="1" spc="-8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5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b="1" spc="10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b="1" spc="-8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b="1" spc="-14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b="1" spc="3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b="1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b="1" spc="10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b="1" spc="-8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28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b="1" spc="509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b="1" spc="370" dirty="0">
                <a:latin typeface="Times New Roman" pitchFamily="18" charset="0"/>
                <a:cs typeface="Times New Roman" pitchFamily="18" charset="0"/>
              </a:rPr>
              <a:t>anning</a:t>
            </a:r>
          </a:p>
        </p:txBody>
      </p:sp>
      <p:pic>
        <p:nvPicPr>
          <p:cNvPr id="54" name="object 54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257751" y="3506978"/>
            <a:ext cx="133350" cy="13335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257751" y="3945128"/>
            <a:ext cx="133350" cy="13335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257751" y="4373753"/>
            <a:ext cx="133350" cy="13335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257751" y="4811903"/>
            <a:ext cx="133350" cy="13335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257751" y="5250053"/>
            <a:ext cx="133350" cy="13335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257751" y="5678678"/>
            <a:ext cx="133350" cy="13335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257751" y="6116828"/>
            <a:ext cx="133350" cy="13335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257751" y="6545453"/>
            <a:ext cx="133350" cy="13335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257751" y="6983603"/>
            <a:ext cx="133350" cy="133350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257751" y="7421753"/>
            <a:ext cx="133350" cy="133350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4565040" y="3322828"/>
            <a:ext cx="7966709" cy="437451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041015">
              <a:lnSpc>
                <a:spcPct val="100899"/>
              </a:lnSpc>
              <a:spcBef>
                <a:spcPts val="70"/>
              </a:spcBef>
            </a:pPr>
            <a:r>
              <a:rPr sz="2850" spc="70" dirty="0">
                <a:solidFill>
                  <a:srgbClr val="EA5458"/>
                </a:solidFill>
                <a:latin typeface="Tahoma"/>
                <a:cs typeface="Tahoma"/>
              </a:rPr>
              <a:t>Event</a:t>
            </a:r>
            <a:r>
              <a:rPr sz="2850" spc="-17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55" dirty="0">
                <a:solidFill>
                  <a:srgbClr val="EA5458"/>
                </a:solidFill>
                <a:latin typeface="Tahoma"/>
                <a:cs typeface="Tahoma"/>
              </a:rPr>
              <a:t>management</a:t>
            </a:r>
            <a:r>
              <a:rPr sz="2850" spc="-17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35" dirty="0">
                <a:solidFill>
                  <a:srgbClr val="EA5458"/>
                </a:solidFill>
                <a:latin typeface="Tahoma"/>
                <a:cs typeface="Tahoma"/>
              </a:rPr>
              <a:t>platform </a:t>
            </a:r>
            <a:r>
              <a:rPr sz="2850" spc="-88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80" dirty="0">
                <a:solidFill>
                  <a:srgbClr val="EA5458"/>
                </a:solidFill>
                <a:latin typeface="Tahoma"/>
                <a:cs typeface="Tahoma"/>
              </a:rPr>
              <a:t>Laravel</a:t>
            </a:r>
            <a:r>
              <a:rPr sz="285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70" dirty="0">
                <a:solidFill>
                  <a:srgbClr val="EA5458"/>
                </a:solidFill>
                <a:latin typeface="Tahoma"/>
                <a:cs typeface="Tahoma"/>
              </a:rPr>
              <a:t>10</a:t>
            </a:r>
            <a:r>
              <a:rPr sz="285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25" dirty="0">
                <a:solidFill>
                  <a:srgbClr val="EA5458"/>
                </a:solidFill>
                <a:latin typeface="Tahoma"/>
                <a:cs typeface="Tahoma"/>
              </a:rPr>
              <a:t>backend</a:t>
            </a:r>
            <a:endParaRPr sz="2850">
              <a:latin typeface="Tahoma"/>
              <a:cs typeface="Tahoma"/>
            </a:endParaRPr>
          </a:p>
          <a:p>
            <a:pPr marL="12700" marR="4384040">
              <a:lnSpc>
                <a:spcPts val="3450"/>
              </a:lnSpc>
              <a:spcBef>
                <a:spcPts val="45"/>
              </a:spcBef>
            </a:pPr>
            <a:r>
              <a:rPr sz="2850" spc="125" dirty="0">
                <a:solidFill>
                  <a:srgbClr val="EA5458"/>
                </a:solidFill>
                <a:latin typeface="Tahoma"/>
                <a:cs typeface="Tahoma"/>
              </a:rPr>
              <a:t>Bootstrap</a:t>
            </a:r>
            <a:r>
              <a:rPr sz="2850" spc="-19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70" dirty="0">
                <a:solidFill>
                  <a:srgbClr val="EA5458"/>
                </a:solidFill>
                <a:latin typeface="Tahoma"/>
                <a:cs typeface="Tahoma"/>
              </a:rPr>
              <a:t>4</a:t>
            </a:r>
            <a:r>
              <a:rPr sz="2850" spc="-18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30" dirty="0">
                <a:solidFill>
                  <a:srgbClr val="EA5458"/>
                </a:solidFill>
                <a:latin typeface="Tahoma"/>
                <a:cs typeface="Tahoma"/>
              </a:rPr>
              <a:t>frontend </a:t>
            </a:r>
            <a:r>
              <a:rPr sz="2850" spc="-87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00" dirty="0">
                <a:solidFill>
                  <a:srgbClr val="EA5458"/>
                </a:solidFill>
                <a:latin typeface="Tahoma"/>
                <a:cs typeface="Tahoma"/>
              </a:rPr>
              <a:t>Web</a:t>
            </a:r>
            <a:r>
              <a:rPr sz="2850" spc="-1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20" dirty="0">
                <a:solidFill>
                  <a:srgbClr val="EA5458"/>
                </a:solidFill>
                <a:latin typeface="Tahoma"/>
                <a:cs typeface="Tahoma"/>
              </a:rPr>
              <a:t>technologies</a:t>
            </a:r>
            <a:endParaRPr sz="2850">
              <a:latin typeface="Tahoma"/>
              <a:cs typeface="Tahoma"/>
            </a:endParaRPr>
          </a:p>
          <a:p>
            <a:pPr marL="12700" marR="2055495">
              <a:lnSpc>
                <a:spcPts val="3379"/>
              </a:lnSpc>
              <a:spcBef>
                <a:spcPts val="55"/>
              </a:spcBef>
            </a:pPr>
            <a:r>
              <a:rPr sz="2850" spc="55" dirty="0">
                <a:solidFill>
                  <a:srgbClr val="EA5458"/>
                </a:solidFill>
                <a:latin typeface="Tahoma"/>
                <a:cs typeface="Tahoma"/>
              </a:rPr>
              <a:t>Secure,</a:t>
            </a:r>
            <a:r>
              <a:rPr sz="2850" spc="-16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05" dirty="0">
                <a:solidFill>
                  <a:srgbClr val="EA5458"/>
                </a:solidFill>
                <a:latin typeface="Tahoma"/>
                <a:cs typeface="Tahoma"/>
              </a:rPr>
              <a:t>eﬃcient,</a:t>
            </a:r>
            <a:r>
              <a:rPr sz="2850" spc="-1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50" dirty="0">
                <a:solidFill>
                  <a:srgbClr val="EA5458"/>
                </a:solidFill>
                <a:latin typeface="Tahoma"/>
                <a:cs typeface="Tahoma"/>
              </a:rPr>
              <a:t>and</a:t>
            </a:r>
            <a:r>
              <a:rPr sz="2850" spc="-1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20" dirty="0">
                <a:solidFill>
                  <a:srgbClr val="EA5458"/>
                </a:solidFill>
                <a:latin typeface="Tahoma"/>
                <a:cs typeface="Tahoma"/>
              </a:rPr>
              <a:t>customizable </a:t>
            </a:r>
            <a:r>
              <a:rPr sz="2850" spc="-87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00" dirty="0">
                <a:solidFill>
                  <a:srgbClr val="EA5458"/>
                </a:solidFill>
                <a:latin typeface="Tahoma"/>
                <a:cs typeface="Tahoma"/>
              </a:rPr>
              <a:t>User-friendly</a:t>
            </a:r>
            <a:endParaRPr sz="2850">
              <a:latin typeface="Tahoma"/>
              <a:cs typeface="Tahoma"/>
            </a:endParaRPr>
          </a:p>
          <a:p>
            <a:pPr marL="12700" marR="5080">
              <a:lnSpc>
                <a:spcPts val="3379"/>
              </a:lnSpc>
              <a:spcBef>
                <a:spcPts val="65"/>
              </a:spcBef>
            </a:pPr>
            <a:r>
              <a:rPr sz="2850" spc="70" dirty="0">
                <a:solidFill>
                  <a:srgbClr val="EA5458"/>
                </a:solidFill>
                <a:latin typeface="Tahoma"/>
                <a:cs typeface="Tahoma"/>
              </a:rPr>
              <a:t>Event</a:t>
            </a:r>
            <a:r>
              <a:rPr sz="285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90" dirty="0">
                <a:solidFill>
                  <a:srgbClr val="EA5458"/>
                </a:solidFill>
                <a:latin typeface="Tahoma"/>
                <a:cs typeface="Tahoma"/>
              </a:rPr>
              <a:t>registration,</a:t>
            </a:r>
            <a:r>
              <a:rPr sz="285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05" dirty="0">
                <a:solidFill>
                  <a:srgbClr val="EA5458"/>
                </a:solidFill>
                <a:latin typeface="Tahoma"/>
                <a:cs typeface="Tahoma"/>
              </a:rPr>
              <a:t>payment,</a:t>
            </a:r>
            <a:r>
              <a:rPr sz="285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50" dirty="0">
                <a:solidFill>
                  <a:srgbClr val="EA5458"/>
                </a:solidFill>
                <a:latin typeface="Tahoma"/>
                <a:cs typeface="Tahoma"/>
              </a:rPr>
              <a:t>and</a:t>
            </a:r>
            <a:r>
              <a:rPr sz="285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55" dirty="0">
                <a:solidFill>
                  <a:srgbClr val="EA5458"/>
                </a:solidFill>
                <a:latin typeface="Tahoma"/>
                <a:cs typeface="Tahoma"/>
              </a:rPr>
              <a:t>management </a:t>
            </a:r>
            <a:r>
              <a:rPr sz="2850" spc="-87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00" dirty="0">
                <a:solidFill>
                  <a:srgbClr val="EA5458"/>
                </a:solidFill>
                <a:latin typeface="Tahoma"/>
                <a:cs typeface="Tahoma"/>
              </a:rPr>
              <a:t>Integration</a:t>
            </a:r>
            <a:r>
              <a:rPr sz="285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10" dirty="0">
                <a:solidFill>
                  <a:srgbClr val="EA5458"/>
                </a:solidFill>
                <a:latin typeface="Tahoma"/>
                <a:cs typeface="Tahoma"/>
              </a:rPr>
              <a:t>with</a:t>
            </a:r>
            <a:r>
              <a:rPr sz="285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35" dirty="0">
                <a:solidFill>
                  <a:srgbClr val="EA5458"/>
                </a:solidFill>
                <a:latin typeface="Tahoma"/>
                <a:cs typeface="Tahoma"/>
              </a:rPr>
              <a:t>other</a:t>
            </a:r>
            <a:r>
              <a:rPr sz="285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20" dirty="0">
                <a:solidFill>
                  <a:srgbClr val="EA5458"/>
                </a:solidFill>
                <a:latin typeface="Tahoma"/>
                <a:cs typeface="Tahoma"/>
              </a:rPr>
              <a:t>tools</a:t>
            </a:r>
            <a:endParaRPr sz="2850">
              <a:latin typeface="Tahoma"/>
              <a:cs typeface="Tahoma"/>
            </a:endParaRPr>
          </a:p>
          <a:p>
            <a:pPr marL="12700" marR="626110">
              <a:lnSpc>
                <a:spcPts val="3450"/>
              </a:lnSpc>
            </a:pPr>
            <a:r>
              <a:rPr sz="2850" spc="105" dirty="0">
                <a:solidFill>
                  <a:srgbClr val="EA5458"/>
                </a:solidFill>
                <a:latin typeface="Tahoma"/>
                <a:cs typeface="Tahoma"/>
              </a:rPr>
              <a:t>Data </a:t>
            </a:r>
            <a:r>
              <a:rPr sz="2850" spc="100" dirty="0">
                <a:solidFill>
                  <a:srgbClr val="EA5458"/>
                </a:solidFill>
                <a:latin typeface="Tahoma"/>
                <a:cs typeface="Tahoma"/>
              </a:rPr>
              <a:t>encryption, </a:t>
            </a:r>
            <a:r>
              <a:rPr sz="2850" spc="130" dirty="0">
                <a:solidFill>
                  <a:srgbClr val="EA5458"/>
                </a:solidFill>
                <a:latin typeface="Tahoma"/>
                <a:cs typeface="Tahoma"/>
              </a:rPr>
              <a:t>user </a:t>
            </a:r>
            <a:r>
              <a:rPr sz="2850" spc="114" dirty="0">
                <a:solidFill>
                  <a:srgbClr val="EA5458"/>
                </a:solidFill>
                <a:latin typeface="Tahoma"/>
                <a:cs typeface="Tahoma"/>
              </a:rPr>
              <a:t>authentication </a:t>
            </a:r>
            <a:r>
              <a:rPr sz="2850" spc="12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25" dirty="0">
                <a:solidFill>
                  <a:srgbClr val="EA5458"/>
                </a:solidFill>
                <a:latin typeface="Tahoma"/>
                <a:cs typeface="Tahoma"/>
              </a:rPr>
              <a:t>Customizable</a:t>
            </a:r>
            <a:r>
              <a:rPr sz="2850" spc="-16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00" dirty="0">
                <a:solidFill>
                  <a:srgbClr val="EA5458"/>
                </a:solidFill>
                <a:latin typeface="Tahoma"/>
                <a:cs typeface="Tahoma"/>
              </a:rPr>
              <a:t>features</a:t>
            </a:r>
            <a:r>
              <a:rPr sz="2850" spc="-1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30" dirty="0">
                <a:solidFill>
                  <a:srgbClr val="EA5458"/>
                </a:solidFill>
                <a:latin typeface="Tahoma"/>
                <a:cs typeface="Tahoma"/>
              </a:rPr>
              <a:t>for</a:t>
            </a:r>
            <a:r>
              <a:rPr sz="2850" spc="-16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85" dirty="0">
                <a:solidFill>
                  <a:srgbClr val="EA5458"/>
                </a:solidFill>
                <a:latin typeface="Tahoma"/>
                <a:cs typeface="Tahoma"/>
              </a:rPr>
              <a:t>event</a:t>
            </a:r>
            <a:r>
              <a:rPr sz="2850" spc="-1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25" dirty="0">
                <a:solidFill>
                  <a:srgbClr val="EA5458"/>
                </a:solidFill>
                <a:latin typeface="Tahoma"/>
                <a:cs typeface="Tahoma"/>
              </a:rPr>
              <a:t>organizers</a:t>
            </a:r>
            <a:endParaRPr sz="285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3525" y="1870557"/>
            <a:ext cx="15419069" cy="6546215"/>
          </a:xfrm>
          <a:custGeom>
            <a:avLst/>
            <a:gdLst/>
            <a:ahLst/>
            <a:cxnLst/>
            <a:rect l="l" t="t" r="r" b="b"/>
            <a:pathLst>
              <a:path w="15419069" h="6546215">
                <a:moveTo>
                  <a:pt x="15418740" y="0"/>
                </a:moveTo>
                <a:lnTo>
                  <a:pt x="0" y="0"/>
                </a:lnTo>
                <a:lnTo>
                  <a:pt x="0" y="6546202"/>
                </a:lnTo>
                <a:lnTo>
                  <a:pt x="7709725" y="6546202"/>
                </a:lnTo>
                <a:lnTo>
                  <a:pt x="15418740" y="6546202"/>
                </a:lnTo>
                <a:lnTo>
                  <a:pt x="15418740" y="0"/>
                </a:lnTo>
                <a:close/>
              </a:path>
            </a:pathLst>
          </a:custGeom>
          <a:solidFill>
            <a:srgbClr val="FEF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319" y="9547193"/>
            <a:ext cx="105121" cy="1008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481" y="9012237"/>
            <a:ext cx="100077" cy="1015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319" y="8478710"/>
            <a:ext cx="104397" cy="1008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319" y="7944472"/>
            <a:ext cx="104397" cy="1008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4481" y="7409522"/>
            <a:ext cx="100077" cy="100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1754" y="9547912"/>
            <a:ext cx="105832" cy="980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2472" y="9012237"/>
            <a:ext cx="100072" cy="1007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12472" y="8478710"/>
            <a:ext cx="100072" cy="10001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12472" y="7944472"/>
            <a:ext cx="100072" cy="9974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12472" y="7409522"/>
            <a:ext cx="100072" cy="10071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73351" y="9547193"/>
            <a:ext cx="105829" cy="1012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72627" y="9012237"/>
            <a:ext cx="100799" cy="1007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72627" y="8478710"/>
            <a:ext cx="100799" cy="10001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2627" y="7945196"/>
            <a:ext cx="100799" cy="994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72627" y="7409522"/>
            <a:ext cx="100799" cy="10071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34209" y="9547912"/>
            <a:ext cx="105841" cy="9809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33498" y="8478710"/>
            <a:ext cx="100076" cy="1000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333498" y="9012237"/>
            <a:ext cx="100076" cy="10071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333498" y="7945196"/>
            <a:ext cx="100076" cy="9930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33498" y="7409522"/>
            <a:ext cx="100076" cy="1007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94368" y="9547193"/>
            <a:ext cx="101100" cy="10064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894368" y="9012237"/>
            <a:ext cx="100799" cy="10071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894368" y="8478710"/>
            <a:ext cx="100799" cy="10001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894368" y="7945196"/>
            <a:ext cx="100799" cy="9940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894368" y="7409522"/>
            <a:ext cx="100799" cy="10071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279878" y="2791434"/>
            <a:ext cx="105029" cy="10079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5281275" y="2256472"/>
            <a:ext cx="100076" cy="10152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5279116" y="1722958"/>
            <a:ext cx="104394" cy="10079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279116" y="1188720"/>
            <a:ext cx="104394" cy="10079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5281275" y="653758"/>
            <a:ext cx="100076" cy="1007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5838551" y="2791434"/>
            <a:ext cx="105791" cy="9808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5839947" y="2256472"/>
            <a:ext cx="100076" cy="10071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5839947" y="1722958"/>
            <a:ext cx="100076" cy="10001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839947" y="1188720"/>
            <a:ext cx="100076" cy="9972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839947" y="653758"/>
            <a:ext cx="100076" cy="10072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6400144" y="2791434"/>
            <a:ext cx="105791" cy="10119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6399383" y="1722958"/>
            <a:ext cx="100838" cy="10001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6399383" y="2256472"/>
            <a:ext cx="100838" cy="10071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6399383" y="1189431"/>
            <a:ext cx="100838" cy="9941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399383" y="653758"/>
            <a:ext cx="100838" cy="10072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961739" y="2791434"/>
            <a:ext cx="105791" cy="9808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6960977" y="2256472"/>
            <a:ext cx="100076" cy="10071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6960977" y="1722958"/>
            <a:ext cx="100076" cy="10001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6960977" y="1189431"/>
            <a:ext cx="100076" cy="9931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6960977" y="653758"/>
            <a:ext cx="100076" cy="10072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7521173" y="2256472"/>
            <a:ext cx="100838" cy="10071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7521173" y="2791434"/>
            <a:ext cx="101090" cy="100635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7521173" y="1722958"/>
            <a:ext cx="100838" cy="10001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7521173" y="653758"/>
            <a:ext cx="100838" cy="10072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7521173" y="1189431"/>
            <a:ext cx="100838" cy="99412"/>
          </a:xfrm>
          <a:prstGeom prst="rect">
            <a:avLst/>
          </a:prstGeom>
        </p:spPr>
      </p:pic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7417955" y="2675090"/>
            <a:ext cx="3371215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00" b="1" spc="10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800" b="1" spc="9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800" b="1" spc="29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800" b="1" spc="1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800" b="1" spc="-1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4800" b="1" spc="37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4800" b="1" spc="18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800" b="1" spc="185" dirty="0">
                <a:latin typeface="Times New Roman" pitchFamily="18" charset="0"/>
                <a:cs typeface="Times New Roman" pitchFamily="18" charset="0"/>
              </a:rPr>
              <a:t>on</a:t>
            </a:r>
            <a:endParaRPr sz="47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" name="object 54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807574" y="4256608"/>
            <a:ext cx="133350" cy="13335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807574" y="4694758"/>
            <a:ext cx="133350" cy="13335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807574" y="5123383"/>
            <a:ext cx="133350" cy="13335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807574" y="5561533"/>
            <a:ext cx="133350" cy="13335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807574" y="5999683"/>
            <a:ext cx="133350" cy="13335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807574" y="6428308"/>
            <a:ext cx="133350" cy="13335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807574" y="6866458"/>
            <a:ext cx="133350" cy="13335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807574" y="7295083"/>
            <a:ext cx="133350" cy="13335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114863" y="4072458"/>
            <a:ext cx="9354185" cy="3498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482340">
              <a:lnSpc>
                <a:spcPct val="100299"/>
              </a:lnSpc>
              <a:spcBef>
                <a:spcPts val="90"/>
              </a:spcBef>
            </a:pPr>
            <a:r>
              <a:rPr sz="2850" spc="-5" dirty="0">
                <a:solidFill>
                  <a:srgbClr val="EA5458"/>
                </a:solidFill>
                <a:latin typeface="Tahoma"/>
                <a:cs typeface="Tahoma"/>
              </a:rPr>
              <a:t>Importance </a:t>
            </a:r>
            <a:r>
              <a:rPr sz="2850" spc="5" dirty="0">
                <a:solidFill>
                  <a:srgbClr val="EA5458"/>
                </a:solidFill>
                <a:latin typeface="Tahoma"/>
                <a:cs typeface="Tahoma"/>
              </a:rPr>
              <a:t>of </a:t>
            </a:r>
            <a:r>
              <a:rPr sz="2850" spc="-5" dirty="0">
                <a:solidFill>
                  <a:srgbClr val="EA5458"/>
                </a:solidFill>
                <a:latin typeface="Tahoma"/>
                <a:cs typeface="Tahoma"/>
              </a:rPr>
              <a:t>event </a:t>
            </a:r>
            <a:r>
              <a:rPr sz="2850" spc="20" dirty="0">
                <a:solidFill>
                  <a:srgbClr val="EA5458"/>
                </a:solidFill>
                <a:latin typeface="Tahoma"/>
                <a:cs typeface="Tahoma"/>
              </a:rPr>
              <a:t>planning </a:t>
            </a:r>
            <a:r>
              <a:rPr sz="2850" spc="2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-5" dirty="0">
                <a:solidFill>
                  <a:srgbClr val="EA5458"/>
                </a:solidFill>
                <a:latin typeface="Tahoma"/>
                <a:cs typeface="Tahoma"/>
              </a:rPr>
              <a:t>Streamlined</a:t>
            </a:r>
            <a:r>
              <a:rPr sz="2850" spc="-10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-5" dirty="0">
                <a:solidFill>
                  <a:srgbClr val="EA5458"/>
                </a:solidFill>
                <a:latin typeface="Tahoma"/>
                <a:cs typeface="Tahoma"/>
              </a:rPr>
              <a:t>event</a:t>
            </a:r>
            <a:r>
              <a:rPr sz="2850" spc="-10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30" dirty="0">
                <a:solidFill>
                  <a:srgbClr val="EA5458"/>
                </a:solidFill>
                <a:latin typeface="Tahoma"/>
                <a:cs typeface="Tahoma"/>
              </a:rPr>
              <a:t>management </a:t>
            </a:r>
            <a:r>
              <a:rPr sz="2850" spc="-819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30" dirty="0">
                <a:solidFill>
                  <a:srgbClr val="EA5458"/>
                </a:solidFill>
                <a:latin typeface="Tahoma"/>
                <a:cs typeface="Tahoma"/>
              </a:rPr>
              <a:t>Online </a:t>
            </a:r>
            <a:r>
              <a:rPr sz="2850" spc="-5" dirty="0">
                <a:solidFill>
                  <a:srgbClr val="EA5458"/>
                </a:solidFill>
                <a:latin typeface="Tahoma"/>
                <a:cs typeface="Tahoma"/>
              </a:rPr>
              <a:t>event </a:t>
            </a:r>
            <a:r>
              <a:rPr sz="2850" spc="20" dirty="0">
                <a:solidFill>
                  <a:srgbClr val="EA5458"/>
                </a:solidFill>
                <a:latin typeface="Tahoma"/>
                <a:cs typeface="Tahoma"/>
              </a:rPr>
              <a:t>planning </a:t>
            </a:r>
            <a:r>
              <a:rPr sz="2850" dirty="0">
                <a:solidFill>
                  <a:srgbClr val="EA5458"/>
                </a:solidFill>
                <a:latin typeface="Tahoma"/>
                <a:cs typeface="Tahoma"/>
              </a:rPr>
              <a:t>tools </a:t>
            </a:r>
            <a:r>
              <a:rPr sz="2850" spc="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dirty="0">
                <a:solidFill>
                  <a:srgbClr val="EA5458"/>
                </a:solidFill>
                <a:latin typeface="Tahoma"/>
                <a:cs typeface="Tahoma"/>
              </a:rPr>
              <a:t>Eﬃcient </a:t>
            </a:r>
            <a:r>
              <a:rPr sz="2850" spc="-5" dirty="0">
                <a:solidFill>
                  <a:srgbClr val="EA5458"/>
                </a:solidFill>
                <a:latin typeface="Tahoma"/>
                <a:cs typeface="Tahoma"/>
              </a:rPr>
              <a:t>event </a:t>
            </a:r>
            <a:r>
              <a:rPr sz="2850" spc="10" dirty="0">
                <a:solidFill>
                  <a:srgbClr val="EA5458"/>
                </a:solidFill>
                <a:latin typeface="Tahoma"/>
                <a:cs typeface="Tahoma"/>
              </a:rPr>
              <a:t>organization </a:t>
            </a:r>
            <a:r>
              <a:rPr sz="2850" spc="1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40" dirty="0">
                <a:solidFill>
                  <a:srgbClr val="EA5458"/>
                </a:solidFill>
                <a:latin typeface="Tahoma"/>
                <a:cs typeface="Tahoma"/>
              </a:rPr>
              <a:t>Modern</a:t>
            </a:r>
            <a:r>
              <a:rPr sz="2850" spc="-10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0" dirty="0">
                <a:solidFill>
                  <a:srgbClr val="EA5458"/>
                </a:solidFill>
                <a:latin typeface="Tahoma"/>
                <a:cs typeface="Tahoma"/>
              </a:rPr>
              <a:t>technology</a:t>
            </a:r>
            <a:r>
              <a:rPr sz="2850" spc="-10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5" dirty="0">
                <a:solidFill>
                  <a:srgbClr val="EA5458"/>
                </a:solidFill>
                <a:latin typeface="Tahoma"/>
                <a:cs typeface="Tahoma"/>
              </a:rPr>
              <a:t>solutions</a:t>
            </a:r>
            <a:endParaRPr sz="2850" dirty="0">
              <a:latin typeface="Tahoma"/>
              <a:cs typeface="Tahoma"/>
            </a:endParaRPr>
          </a:p>
          <a:p>
            <a:pPr marL="12700" marR="3075305">
              <a:lnSpc>
                <a:spcPts val="3450"/>
              </a:lnSpc>
              <a:spcBef>
                <a:spcPts val="45"/>
              </a:spcBef>
            </a:pPr>
            <a:r>
              <a:rPr sz="2850" spc="-15" dirty="0">
                <a:solidFill>
                  <a:srgbClr val="EA5458"/>
                </a:solidFill>
                <a:latin typeface="Tahoma"/>
                <a:cs typeface="Tahoma"/>
              </a:rPr>
              <a:t>User-friendly</a:t>
            </a:r>
            <a:r>
              <a:rPr sz="2850" spc="-9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20" dirty="0">
                <a:solidFill>
                  <a:srgbClr val="EA5458"/>
                </a:solidFill>
                <a:latin typeface="Tahoma"/>
                <a:cs typeface="Tahoma"/>
              </a:rPr>
              <a:t>and</a:t>
            </a:r>
            <a:r>
              <a:rPr sz="2850" spc="-9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-20" dirty="0">
                <a:solidFill>
                  <a:srgbClr val="EA5458"/>
                </a:solidFill>
                <a:latin typeface="Tahoma"/>
                <a:cs typeface="Tahoma"/>
              </a:rPr>
              <a:t>ﬂexible</a:t>
            </a:r>
            <a:r>
              <a:rPr sz="2850" spc="-9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30" dirty="0">
                <a:solidFill>
                  <a:srgbClr val="EA5458"/>
                </a:solidFill>
                <a:latin typeface="Tahoma"/>
                <a:cs typeface="Tahoma"/>
              </a:rPr>
              <a:t>platform </a:t>
            </a:r>
            <a:r>
              <a:rPr sz="2850" spc="-819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-20" dirty="0">
                <a:solidFill>
                  <a:srgbClr val="EA5458"/>
                </a:solidFill>
                <a:latin typeface="Tahoma"/>
                <a:cs typeface="Tahoma"/>
              </a:rPr>
              <a:t>Scheduling,</a:t>
            </a:r>
            <a:r>
              <a:rPr sz="2850" spc="-10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0" dirty="0">
                <a:solidFill>
                  <a:srgbClr val="EA5458"/>
                </a:solidFill>
                <a:latin typeface="Tahoma"/>
                <a:cs typeface="Tahoma"/>
              </a:rPr>
              <a:t>mailing,</a:t>
            </a:r>
            <a:r>
              <a:rPr sz="2850" spc="-9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-45" dirty="0">
                <a:solidFill>
                  <a:srgbClr val="EA5458"/>
                </a:solidFill>
                <a:latin typeface="Tahoma"/>
                <a:cs typeface="Tahoma"/>
              </a:rPr>
              <a:t>review</a:t>
            </a:r>
            <a:endParaRPr sz="2850" dirty="0">
              <a:latin typeface="Tahoma"/>
              <a:cs typeface="Tahoma"/>
            </a:endParaRPr>
          </a:p>
          <a:p>
            <a:pPr marL="12700">
              <a:lnSpc>
                <a:spcPts val="3254"/>
              </a:lnSpc>
            </a:pPr>
            <a:r>
              <a:rPr sz="2850" spc="-10" dirty="0">
                <a:solidFill>
                  <a:srgbClr val="EA5458"/>
                </a:solidFill>
                <a:latin typeface="Tahoma"/>
                <a:cs typeface="Tahoma"/>
              </a:rPr>
              <a:t>Simpliﬁed</a:t>
            </a:r>
            <a:r>
              <a:rPr sz="2850" spc="-9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-20" dirty="0">
                <a:solidFill>
                  <a:srgbClr val="EA5458"/>
                </a:solidFill>
                <a:latin typeface="Tahoma"/>
                <a:cs typeface="Tahoma"/>
              </a:rPr>
              <a:t>process</a:t>
            </a:r>
            <a:r>
              <a:rPr sz="2850" spc="-9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25" dirty="0">
                <a:solidFill>
                  <a:srgbClr val="EA5458"/>
                </a:solidFill>
                <a:latin typeface="Tahoma"/>
                <a:cs typeface="Tahoma"/>
              </a:rPr>
              <a:t>for</a:t>
            </a:r>
            <a:r>
              <a:rPr sz="2850" spc="-9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5" dirty="0">
                <a:solidFill>
                  <a:srgbClr val="EA5458"/>
                </a:solidFill>
                <a:latin typeface="Tahoma"/>
                <a:cs typeface="Tahoma"/>
              </a:rPr>
              <a:t>individuals</a:t>
            </a:r>
            <a:r>
              <a:rPr sz="2850" spc="-9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20" dirty="0">
                <a:solidFill>
                  <a:srgbClr val="EA5458"/>
                </a:solidFill>
                <a:latin typeface="Tahoma"/>
                <a:cs typeface="Tahoma"/>
              </a:rPr>
              <a:t>and</a:t>
            </a:r>
            <a:r>
              <a:rPr sz="2850" spc="-9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5" dirty="0">
                <a:solidFill>
                  <a:srgbClr val="EA5458"/>
                </a:solidFill>
                <a:latin typeface="Tahoma"/>
                <a:cs typeface="Tahoma"/>
              </a:rPr>
              <a:t>organizations</a:t>
            </a:r>
            <a:endParaRPr sz="2850" dirty="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3525" y="1870557"/>
            <a:ext cx="15419069" cy="6546215"/>
          </a:xfrm>
          <a:custGeom>
            <a:avLst/>
            <a:gdLst/>
            <a:ahLst/>
            <a:cxnLst/>
            <a:rect l="l" t="t" r="r" b="b"/>
            <a:pathLst>
              <a:path w="15419069" h="6546215">
                <a:moveTo>
                  <a:pt x="15418740" y="0"/>
                </a:moveTo>
                <a:lnTo>
                  <a:pt x="0" y="0"/>
                </a:lnTo>
                <a:lnTo>
                  <a:pt x="0" y="6546202"/>
                </a:lnTo>
                <a:lnTo>
                  <a:pt x="7709725" y="6546202"/>
                </a:lnTo>
                <a:lnTo>
                  <a:pt x="15418740" y="6546202"/>
                </a:lnTo>
                <a:lnTo>
                  <a:pt x="15418740" y="0"/>
                </a:lnTo>
                <a:close/>
              </a:path>
            </a:pathLst>
          </a:custGeom>
          <a:solidFill>
            <a:srgbClr val="FEF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319" y="9547193"/>
            <a:ext cx="105121" cy="1008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481" y="9012237"/>
            <a:ext cx="100077" cy="1015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319" y="8478710"/>
            <a:ext cx="104397" cy="1008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319" y="7944472"/>
            <a:ext cx="104397" cy="1008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4481" y="7409522"/>
            <a:ext cx="100077" cy="100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1754" y="9547912"/>
            <a:ext cx="105832" cy="980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2472" y="9012237"/>
            <a:ext cx="100072" cy="1007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12472" y="8478710"/>
            <a:ext cx="100072" cy="10001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12472" y="7944472"/>
            <a:ext cx="100072" cy="9974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12472" y="7409522"/>
            <a:ext cx="100072" cy="10071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73351" y="9547193"/>
            <a:ext cx="105829" cy="1012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72627" y="9012237"/>
            <a:ext cx="100799" cy="1007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72627" y="8478710"/>
            <a:ext cx="100799" cy="10001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2627" y="7945196"/>
            <a:ext cx="100799" cy="994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72627" y="7409522"/>
            <a:ext cx="100799" cy="10071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34209" y="9547912"/>
            <a:ext cx="105841" cy="9809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33498" y="8478710"/>
            <a:ext cx="100076" cy="1000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333498" y="9012237"/>
            <a:ext cx="100076" cy="10071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333498" y="7945196"/>
            <a:ext cx="100076" cy="9930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33498" y="7409522"/>
            <a:ext cx="100076" cy="1007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94368" y="9547193"/>
            <a:ext cx="101100" cy="10064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894368" y="9012237"/>
            <a:ext cx="100799" cy="10071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894368" y="8478710"/>
            <a:ext cx="100799" cy="10001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894368" y="7945196"/>
            <a:ext cx="100799" cy="9940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894368" y="7409522"/>
            <a:ext cx="100799" cy="10071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279878" y="2791434"/>
            <a:ext cx="105029" cy="10079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5281275" y="2256472"/>
            <a:ext cx="100076" cy="10152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5279116" y="1722958"/>
            <a:ext cx="104394" cy="10079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279116" y="1188720"/>
            <a:ext cx="104394" cy="10079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5281275" y="653758"/>
            <a:ext cx="100076" cy="1007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5838551" y="2791434"/>
            <a:ext cx="105791" cy="9808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5839947" y="2256472"/>
            <a:ext cx="100076" cy="10072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5839947" y="1722958"/>
            <a:ext cx="100076" cy="10001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839947" y="1188720"/>
            <a:ext cx="100076" cy="9972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839947" y="653758"/>
            <a:ext cx="100076" cy="10072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6400144" y="2791434"/>
            <a:ext cx="105791" cy="10119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6399383" y="2256472"/>
            <a:ext cx="100838" cy="10072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6399383" y="1722958"/>
            <a:ext cx="100838" cy="10001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6399383" y="1189444"/>
            <a:ext cx="100838" cy="9939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399383" y="653758"/>
            <a:ext cx="100838" cy="10072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961739" y="2791434"/>
            <a:ext cx="105791" cy="9808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6960977" y="2256472"/>
            <a:ext cx="100076" cy="10072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6960977" y="1722958"/>
            <a:ext cx="100076" cy="10001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6960977" y="1189444"/>
            <a:ext cx="100076" cy="9929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6960977" y="653758"/>
            <a:ext cx="100076" cy="100725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7521173" y="2256472"/>
            <a:ext cx="100838" cy="100725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7521173" y="2791434"/>
            <a:ext cx="101090" cy="100635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7521173" y="1722958"/>
            <a:ext cx="100838" cy="10001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7521173" y="1189444"/>
            <a:ext cx="100838" cy="9939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7521173" y="653758"/>
            <a:ext cx="100838" cy="100725"/>
          </a:xfrm>
          <a:prstGeom prst="rect">
            <a:avLst/>
          </a:prstGeom>
        </p:spPr>
      </p:pic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6847078" y="2506053"/>
            <a:ext cx="4594225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17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5600" spc="105" dirty="0" smtClean="0">
                <a:latin typeface="Times New Roman" pitchFamily="18" charset="0"/>
                <a:cs typeface="Times New Roman" pitchFamily="18" charset="0"/>
              </a:rPr>
              <a:t>ey</a:t>
            </a:r>
            <a:r>
              <a:rPr sz="5600" spc="-91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600" spc="-22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5600" spc="114" dirty="0" smtClean="0">
                <a:latin typeface="Times New Roman" pitchFamily="18" charset="0"/>
                <a:cs typeface="Times New Roman" pitchFamily="18" charset="0"/>
              </a:rPr>
              <a:t>eatu</a:t>
            </a:r>
            <a:r>
              <a:rPr sz="56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600" spc="-285" dirty="0" smtClean="0">
                <a:latin typeface="Times New Roman" pitchFamily="18" charset="0"/>
                <a:cs typeface="Times New Roman" pitchFamily="18" charset="0"/>
              </a:rPr>
              <a:t>es</a:t>
            </a:r>
            <a:endParaRPr sz="5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" name="object 54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848239" y="4078046"/>
            <a:ext cx="133350" cy="13335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848239" y="4516196"/>
            <a:ext cx="133350" cy="13335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848239" y="4944821"/>
            <a:ext cx="133350" cy="13335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848239" y="5382971"/>
            <a:ext cx="133350" cy="13335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848239" y="5821121"/>
            <a:ext cx="133350" cy="13335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848239" y="6249746"/>
            <a:ext cx="133350" cy="13335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848239" y="6687896"/>
            <a:ext cx="133350" cy="13335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848239" y="7116521"/>
            <a:ext cx="133350" cy="13335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155516" y="3893896"/>
            <a:ext cx="8340725" cy="349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50" dirty="0">
                <a:solidFill>
                  <a:srgbClr val="EA5458"/>
                </a:solidFill>
                <a:latin typeface="Tahoma"/>
                <a:cs typeface="Tahoma"/>
              </a:rPr>
              <a:t>Easy</a:t>
            </a:r>
            <a:r>
              <a:rPr sz="2850" spc="-16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25" dirty="0">
                <a:solidFill>
                  <a:srgbClr val="EA5458"/>
                </a:solidFill>
                <a:latin typeface="Tahoma"/>
                <a:cs typeface="Tahoma"/>
              </a:rPr>
              <a:t>to</a:t>
            </a:r>
            <a:r>
              <a:rPr sz="2850" spc="-1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20" dirty="0">
                <a:solidFill>
                  <a:srgbClr val="EA5458"/>
                </a:solidFill>
                <a:latin typeface="Tahoma"/>
                <a:cs typeface="Tahoma"/>
              </a:rPr>
              <a:t>use</a:t>
            </a:r>
            <a:r>
              <a:rPr sz="2850" spc="-1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00" dirty="0">
                <a:solidFill>
                  <a:srgbClr val="EA5458"/>
                </a:solidFill>
                <a:latin typeface="Tahoma"/>
                <a:cs typeface="Tahoma"/>
              </a:rPr>
              <a:t>interface</a:t>
            </a:r>
            <a:endParaRPr sz="2850">
              <a:latin typeface="Tahoma"/>
              <a:cs typeface="Tahoma"/>
            </a:endParaRPr>
          </a:p>
          <a:p>
            <a:pPr marL="12700" marR="3019425">
              <a:lnSpc>
                <a:spcPct val="99800"/>
              </a:lnSpc>
              <a:spcBef>
                <a:spcPts val="35"/>
              </a:spcBef>
            </a:pPr>
            <a:r>
              <a:rPr sz="2850" spc="80" dirty="0">
                <a:solidFill>
                  <a:srgbClr val="EA5458"/>
                </a:solidFill>
                <a:latin typeface="Tahoma"/>
                <a:cs typeface="Tahoma"/>
              </a:rPr>
              <a:t>End-to-end</a:t>
            </a:r>
            <a:r>
              <a:rPr sz="2850" spc="-19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85" dirty="0">
                <a:solidFill>
                  <a:srgbClr val="EA5458"/>
                </a:solidFill>
                <a:latin typeface="Tahoma"/>
                <a:cs typeface="Tahoma"/>
              </a:rPr>
              <a:t>event</a:t>
            </a:r>
            <a:r>
              <a:rPr sz="2850" spc="-18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55" dirty="0">
                <a:solidFill>
                  <a:srgbClr val="EA5458"/>
                </a:solidFill>
                <a:latin typeface="Tahoma"/>
                <a:cs typeface="Tahoma"/>
              </a:rPr>
              <a:t>management </a:t>
            </a:r>
            <a:r>
              <a:rPr sz="2850" spc="-87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25" dirty="0">
                <a:solidFill>
                  <a:srgbClr val="EA5458"/>
                </a:solidFill>
                <a:latin typeface="Tahoma"/>
                <a:cs typeface="Tahoma"/>
              </a:rPr>
              <a:t>Customizable </a:t>
            </a:r>
            <a:r>
              <a:rPr sz="2850" spc="85" dirty="0">
                <a:solidFill>
                  <a:srgbClr val="EA5458"/>
                </a:solidFill>
                <a:latin typeface="Tahoma"/>
                <a:cs typeface="Tahoma"/>
              </a:rPr>
              <a:t>event </a:t>
            </a:r>
            <a:r>
              <a:rPr sz="2850" spc="125" dirty="0">
                <a:solidFill>
                  <a:srgbClr val="EA5458"/>
                </a:solidFill>
                <a:latin typeface="Tahoma"/>
                <a:cs typeface="Tahoma"/>
              </a:rPr>
              <a:t>setup </a:t>
            </a:r>
            <a:r>
              <a:rPr sz="2850" spc="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05" dirty="0">
                <a:solidFill>
                  <a:srgbClr val="EA5458"/>
                </a:solidFill>
                <a:latin typeface="Tahoma"/>
                <a:cs typeface="Tahoma"/>
              </a:rPr>
              <a:t>Email</a:t>
            </a:r>
            <a:r>
              <a:rPr sz="285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20" dirty="0">
                <a:solidFill>
                  <a:srgbClr val="EA5458"/>
                </a:solidFill>
                <a:latin typeface="Tahoma"/>
                <a:cs typeface="Tahoma"/>
              </a:rPr>
              <a:t>notiﬁcation</a:t>
            </a:r>
            <a:r>
              <a:rPr sz="285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10" dirty="0">
                <a:solidFill>
                  <a:srgbClr val="EA5458"/>
                </a:solidFill>
                <a:latin typeface="Tahoma"/>
                <a:cs typeface="Tahoma"/>
              </a:rPr>
              <a:t>system</a:t>
            </a:r>
            <a:endParaRPr sz="2850">
              <a:latin typeface="Tahoma"/>
              <a:cs typeface="Tahoma"/>
            </a:endParaRPr>
          </a:p>
          <a:p>
            <a:pPr marL="12700" marR="5080">
              <a:lnSpc>
                <a:spcPct val="99400"/>
              </a:lnSpc>
              <a:spcBef>
                <a:spcPts val="50"/>
              </a:spcBef>
            </a:pPr>
            <a:r>
              <a:rPr sz="2850" spc="70" dirty="0">
                <a:solidFill>
                  <a:srgbClr val="EA5458"/>
                </a:solidFill>
                <a:latin typeface="Tahoma"/>
                <a:cs typeface="Tahoma"/>
              </a:rPr>
              <a:t>Service </a:t>
            </a:r>
            <a:r>
              <a:rPr sz="2850" spc="110" dirty="0">
                <a:solidFill>
                  <a:srgbClr val="EA5458"/>
                </a:solidFill>
                <a:latin typeface="Tahoma"/>
                <a:cs typeface="Tahoma"/>
              </a:rPr>
              <a:t>packages </a:t>
            </a:r>
            <a:r>
              <a:rPr sz="2850" spc="25" dirty="0">
                <a:solidFill>
                  <a:srgbClr val="EA5458"/>
                </a:solidFill>
                <a:latin typeface="Tahoma"/>
                <a:cs typeface="Tahoma"/>
              </a:rPr>
              <a:t>(basic, </a:t>
            </a:r>
            <a:r>
              <a:rPr sz="2850" spc="140" dirty="0">
                <a:solidFill>
                  <a:srgbClr val="EA5458"/>
                </a:solidFill>
                <a:latin typeface="Tahoma"/>
                <a:cs typeface="Tahoma"/>
              </a:rPr>
              <a:t>medium, </a:t>
            </a:r>
            <a:r>
              <a:rPr sz="2850" spc="114" dirty="0">
                <a:solidFill>
                  <a:srgbClr val="EA5458"/>
                </a:solidFill>
                <a:latin typeface="Tahoma"/>
                <a:cs typeface="Tahoma"/>
              </a:rPr>
              <a:t>premium) </a:t>
            </a:r>
            <a:r>
              <a:rPr sz="2850" spc="12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35" dirty="0">
                <a:solidFill>
                  <a:srgbClr val="EA5458"/>
                </a:solidFill>
                <a:latin typeface="Tahoma"/>
                <a:cs typeface="Tahoma"/>
              </a:rPr>
              <a:t>Aﬀordable</a:t>
            </a:r>
            <a:r>
              <a:rPr sz="285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50" dirty="0">
                <a:solidFill>
                  <a:srgbClr val="EA5458"/>
                </a:solidFill>
                <a:latin typeface="Tahoma"/>
                <a:cs typeface="Tahoma"/>
              </a:rPr>
              <a:t>and</a:t>
            </a:r>
            <a:r>
              <a:rPr sz="285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30" dirty="0">
                <a:solidFill>
                  <a:srgbClr val="EA5458"/>
                </a:solidFill>
                <a:latin typeface="Tahoma"/>
                <a:cs typeface="Tahoma"/>
              </a:rPr>
              <a:t>complete</a:t>
            </a:r>
            <a:r>
              <a:rPr sz="285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85" dirty="0">
                <a:solidFill>
                  <a:srgbClr val="EA5458"/>
                </a:solidFill>
                <a:latin typeface="Tahoma"/>
                <a:cs typeface="Tahoma"/>
              </a:rPr>
              <a:t>event</a:t>
            </a:r>
            <a:r>
              <a:rPr sz="285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40" dirty="0">
                <a:solidFill>
                  <a:srgbClr val="EA5458"/>
                </a:solidFill>
                <a:latin typeface="Tahoma"/>
                <a:cs typeface="Tahoma"/>
              </a:rPr>
              <a:t>planning</a:t>
            </a:r>
            <a:r>
              <a:rPr sz="285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25" dirty="0">
                <a:solidFill>
                  <a:srgbClr val="EA5458"/>
                </a:solidFill>
                <a:latin typeface="Tahoma"/>
                <a:cs typeface="Tahoma"/>
              </a:rPr>
              <a:t>solution </a:t>
            </a:r>
            <a:r>
              <a:rPr sz="2850" spc="-87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85" dirty="0">
                <a:solidFill>
                  <a:srgbClr val="EA5458"/>
                </a:solidFill>
                <a:latin typeface="Tahoma"/>
                <a:cs typeface="Tahoma"/>
              </a:rPr>
              <a:t>Registration, </a:t>
            </a:r>
            <a:r>
              <a:rPr sz="2850" spc="105" dirty="0">
                <a:solidFill>
                  <a:srgbClr val="EA5458"/>
                </a:solidFill>
                <a:latin typeface="Tahoma"/>
                <a:cs typeface="Tahoma"/>
              </a:rPr>
              <a:t>scheduling, </a:t>
            </a:r>
            <a:r>
              <a:rPr sz="2850" spc="140" dirty="0">
                <a:solidFill>
                  <a:srgbClr val="EA5458"/>
                </a:solidFill>
                <a:latin typeface="Tahoma"/>
                <a:cs typeface="Tahoma"/>
              </a:rPr>
              <a:t>communication </a:t>
            </a:r>
            <a:r>
              <a:rPr sz="2850" spc="14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25" dirty="0">
                <a:solidFill>
                  <a:srgbClr val="EA5458"/>
                </a:solidFill>
                <a:latin typeface="Tahoma"/>
                <a:cs typeface="Tahoma"/>
              </a:rPr>
              <a:t>Customizable</a:t>
            </a:r>
            <a:r>
              <a:rPr sz="285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30" dirty="0">
                <a:solidFill>
                  <a:srgbClr val="EA5458"/>
                </a:solidFill>
                <a:latin typeface="Tahoma"/>
                <a:cs typeface="Tahoma"/>
              </a:rPr>
              <a:t>for</a:t>
            </a:r>
            <a:r>
              <a:rPr sz="285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25" dirty="0">
                <a:solidFill>
                  <a:srgbClr val="EA5458"/>
                </a:solidFill>
                <a:latin typeface="Tahoma"/>
                <a:cs typeface="Tahoma"/>
              </a:rPr>
              <a:t>diﬀerent</a:t>
            </a:r>
            <a:r>
              <a:rPr sz="285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85" dirty="0">
                <a:solidFill>
                  <a:srgbClr val="EA5458"/>
                </a:solidFill>
                <a:latin typeface="Tahoma"/>
                <a:cs typeface="Tahoma"/>
              </a:rPr>
              <a:t>event</a:t>
            </a:r>
            <a:r>
              <a:rPr sz="285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95" dirty="0">
                <a:solidFill>
                  <a:srgbClr val="EA5458"/>
                </a:solidFill>
                <a:latin typeface="Tahoma"/>
                <a:cs typeface="Tahoma"/>
              </a:rPr>
              <a:t>types</a:t>
            </a:r>
            <a:endParaRPr sz="285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32559" y="0"/>
            <a:ext cx="3646804" cy="10287000"/>
            <a:chOff x="14632559" y="0"/>
            <a:chExt cx="3646804" cy="10287000"/>
          </a:xfrm>
        </p:grpSpPr>
        <p:sp>
          <p:nvSpPr>
            <p:cNvPr id="3" name="object 3"/>
            <p:cNvSpPr/>
            <p:nvPr/>
          </p:nvSpPr>
          <p:spPr>
            <a:xfrm>
              <a:off x="14632559" y="0"/>
              <a:ext cx="3646804" cy="10287000"/>
            </a:xfrm>
            <a:custGeom>
              <a:avLst/>
              <a:gdLst/>
              <a:ahLst/>
              <a:cxnLst/>
              <a:rect l="l" t="t" r="r" b="b"/>
              <a:pathLst>
                <a:path w="3646805" h="10287000">
                  <a:moveTo>
                    <a:pt x="3646678" y="0"/>
                  </a:moveTo>
                  <a:lnTo>
                    <a:pt x="0" y="0"/>
                  </a:lnTo>
                  <a:lnTo>
                    <a:pt x="0" y="10286556"/>
                  </a:lnTo>
                  <a:lnTo>
                    <a:pt x="1823720" y="10286556"/>
                  </a:lnTo>
                  <a:lnTo>
                    <a:pt x="3646678" y="10286556"/>
                  </a:lnTo>
                  <a:lnTo>
                    <a:pt x="3646678" y="0"/>
                  </a:lnTo>
                  <a:close/>
                </a:path>
              </a:pathLst>
            </a:custGeom>
            <a:solidFill>
              <a:srgbClr val="FEF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79878" y="2791434"/>
              <a:ext cx="105029" cy="100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1275" y="2256472"/>
              <a:ext cx="100076" cy="1015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9116" y="1722958"/>
              <a:ext cx="104394" cy="100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79116" y="1188720"/>
              <a:ext cx="104394" cy="100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1275" y="653758"/>
              <a:ext cx="100076" cy="100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38551" y="2791434"/>
              <a:ext cx="105791" cy="980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39948" y="2256472"/>
              <a:ext cx="100076" cy="100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39948" y="1722958"/>
              <a:ext cx="100076" cy="1000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39948" y="1188720"/>
              <a:ext cx="100076" cy="997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39948" y="653758"/>
              <a:ext cx="100076" cy="100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400145" y="2791434"/>
              <a:ext cx="105791" cy="10119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399383" y="2256472"/>
              <a:ext cx="100838" cy="100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99383" y="1722958"/>
              <a:ext cx="100838" cy="1000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99383" y="1189444"/>
              <a:ext cx="100838" cy="993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399383" y="653758"/>
              <a:ext cx="100838" cy="1007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961739" y="2791434"/>
              <a:ext cx="105791" cy="9808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960977" y="2256472"/>
              <a:ext cx="100076" cy="100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960977" y="1722958"/>
              <a:ext cx="100076" cy="1000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960977" y="1189444"/>
              <a:ext cx="100076" cy="992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960977" y="653758"/>
              <a:ext cx="100076" cy="1007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521174" y="2791434"/>
              <a:ext cx="101090" cy="10063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521174" y="2256472"/>
              <a:ext cx="100838" cy="100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521174" y="1722958"/>
              <a:ext cx="100838" cy="10001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521174" y="1189444"/>
              <a:ext cx="100838" cy="993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521174" y="653758"/>
              <a:ext cx="100838" cy="100725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879668" y="121983"/>
            <a:ext cx="6699682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6900" spc="27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6900" spc="27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sz="6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684856" y="1400270"/>
            <a:ext cx="5314949" cy="866447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131416" y="3084639"/>
            <a:ext cx="133350" cy="13335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131416" y="3522789"/>
            <a:ext cx="133350" cy="13335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131416" y="4399089"/>
            <a:ext cx="133350" cy="13335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131416" y="5265864"/>
            <a:ext cx="133350" cy="13335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131416" y="5704014"/>
            <a:ext cx="133350" cy="13335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131416" y="6142164"/>
            <a:ext cx="133350" cy="13335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131416" y="6580314"/>
            <a:ext cx="133350" cy="13335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131416" y="7018464"/>
            <a:ext cx="133350" cy="13335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8444953" y="1598498"/>
            <a:ext cx="8757920" cy="5695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35"/>
              </a:spcBef>
            </a:pPr>
            <a:r>
              <a:rPr sz="5150" spc="-29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5150" spc="-8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5150" spc="-844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150" spc="-1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5150" spc="40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5150" spc="5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5150" spc="42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5150" spc="3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5150" spc="5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5150" spc="30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sz="515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035"/>
              </a:spcBef>
            </a:pPr>
            <a:r>
              <a:rPr sz="2850" spc="50" dirty="0">
                <a:solidFill>
                  <a:srgbClr val="EA5458"/>
                </a:solidFill>
                <a:latin typeface="Tahoma"/>
                <a:cs typeface="Tahoma"/>
              </a:rPr>
              <a:t>Entities:</a:t>
            </a:r>
            <a:r>
              <a:rPr sz="2850" spc="-1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5" dirty="0">
                <a:solidFill>
                  <a:srgbClr val="EA5458"/>
                </a:solidFill>
                <a:latin typeface="Tahoma"/>
                <a:cs typeface="Tahoma"/>
              </a:rPr>
              <a:t>User,</a:t>
            </a:r>
            <a:r>
              <a:rPr sz="285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45" dirty="0">
                <a:solidFill>
                  <a:srgbClr val="EA5458"/>
                </a:solidFill>
                <a:latin typeface="Tahoma"/>
                <a:cs typeface="Tahoma"/>
              </a:rPr>
              <a:t>Event,</a:t>
            </a:r>
            <a:r>
              <a:rPr sz="285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50" dirty="0">
                <a:solidFill>
                  <a:srgbClr val="EA5458"/>
                </a:solidFill>
                <a:latin typeface="Tahoma"/>
                <a:cs typeface="Tahoma"/>
              </a:rPr>
              <a:t>Service,</a:t>
            </a:r>
            <a:r>
              <a:rPr sz="285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60" dirty="0">
                <a:solidFill>
                  <a:srgbClr val="EA5458"/>
                </a:solidFill>
                <a:latin typeface="Tahoma"/>
                <a:cs typeface="Tahoma"/>
              </a:rPr>
              <a:t>Review</a:t>
            </a:r>
            <a:endParaRPr sz="2850" dirty="0">
              <a:latin typeface="Tahoma"/>
              <a:cs typeface="Tahoma"/>
            </a:endParaRPr>
          </a:p>
          <a:p>
            <a:pPr marL="12700" marR="5080">
              <a:lnSpc>
                <a:spcPct val="100099"/>
              </a:lnSpc>
              <a:spcBef>
                <a:spcPts val="25"/>
              </a:spcBef>
              <a:tabLst>
                <a:tab pos="2670810" algn="l"/>
                <a:tab pos="3911600" algn="l"/>
                <a:tab pos="5040630" algn="l"/>
                <a:tab pos="6532245" algn="l"/>
                <a:tab pos="7925434" algn="l"/>
              </a:tabLst>
            </a:pPr>
            <a:r>
              <a:rPr sz="2850" spc="80" dirty="0">
                <a:solidFill>
                  <a:srgbClr val="EA5458"/>
                </a:solidFill>
                <a:latin typeface="Tahoma"/>
                <a:cs typeface="Tahoma"/>
              </a:rPr>
              <a:t>Attributes:</a:t>
            </a:r>
            <a:r>
              <a:rPr sz="2850" spc="-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45" dirty="0">
                <a:solidFill>
                  <a:srgbClr val="EA5458"/>
                </a:solidFill>
                <a:latin typeface="Tahoma"/>
                <a:cs typeface="Tahoma"/>
              </a:rPr>
              <a:t>User</a:t>
            </a:r>
            <a:r>
              <a:rPr sz="2850" spc="-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-50" dirty="0">
                <a:solidFill>
                  <a:srgbClr val="EA5458"/>
                </a:solidFill>
                <a:latin typeface="Tahoma"/>
                <a:cs typeface="Tahoma"/>
              </a:rPr>
              <a:t>ID,</a:t>
            </a:r>
            <a:r>
              <a:rPr sz="2850" spc="-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75" dirty="0">
                <a:solidFill>
                  <a:srgbClr val="EA5458"/>
                </a:solidFill>
                <a:latin typeface="Tahoma"/>
                <a:cs typeface="Tahoma"/>
              </a:rPr>
              <a:t>Event</a:t>
            </a:r>
            <a:r>
              <a:rPr sz="2850" spc="-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-50" dirty="0">
                <a:solidFill>
                  <a:srgbClr val="EA5458"/>
                </a:solidFill>
                <a:latin typeface="Tahoma"/>
                <a:cs typeface="Tahoma"/>
              </a:rPr>
              <a:t>ID,</a:t>
            </a:r>
            <a:r>
              <a:rPr sz="2850" spc="-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75" dirty="0">
                <a:solidFill>
                  <a:srgbClr val="EA5458"/>
                </a:solidFill>
                <a:latin typeface="Tahoma"/>
                <a:cs typeface="Tahoma"/>
              </a:rPr>
              <a:t>Service</a:t>
            </a:r>
            <a:r>
              <a:rPr sz="28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-50" dirty="0">
                <a:solidFill>
                  <a:srgbClr val="EA5458"/>
                </a:solidFill>
                <a:latin typeface="Tahoma"/>
                <a:cs typeface="Tahoma"/>
              </a:rPr>
              <a:t>ID,</a:t>
            </a:r>
            <a:r>
              <a:rPr sz="2850" spc="-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60" dirty="0">
                <a:solidFill>
                  <a:srgbClr val="EA5458"/>
                </a:solidFill>
                <a:latin typeface="Tahoma"/>
                <a:cs typeface="Tahoma"/>
              </a:rPr>
              <a:t>Review</a:t>
            </a:r>
            <a:r>
              <a:rPr sz="2850" spc="-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-50" dirty="0">
                <a:solidFill>
                  <a:srgbClr val="EA5458"/>
                </a:solidFill>
                <a:latin typeface="Tahoma"/>
                <a:cs typeface="Tahoma"/>
              </a:rPr>
              <a:t>ID, </a:t>
            </a:r>
            <a:r>
              <a:rPr sz="2850" spc="-87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30" dirty="0">
                <a:solidFill>
                  <a:srgbClr val="EA5458"/>
                </a:solidFill>
                <a:latin typeface="Tahoma"/>
                <a:cs typeface="Tahoma"/>
              </a:rPr>
              <a:t>Name, </a:t>
            </a:r>
            <a:r>
              <a:rPr sz="2850" spc="70" dirty="0">
                <a:solidFill>
                  <a:srgbClr val="EA5458"/>
                </a:solidFill>
                <a:latin typeface="Tahoma"/>
                <a:cs typeface="Tahoma"/>
              </a:rPr>
              <a:t>Email, </a:t>
            </a:r>
            <a:r>
              <a:rPr sz="2850" spc="75" dirty="0">
                <a:solidFill>
                  <a:srgbClr val="EA5458"/>
                </a:solidFill>
                <a:latin typeface="Tahoma"/>
                <a:cs typeface="Tahoma"/>
              </a:rPr>
              <a:t>Event </a:t>
            </a:r>
            <a:r>
              <a:rPr sz="2850" spc="65" dirty="0">
                <a:solidFill>
                  <a:srgbClr val="EA5458"/>
                </a:solidFill>
                <a:latin typeface="Tahoma"/>
                <a:cs typeface="Tahoma"/>
              </a:rPr>
              <a:t>Date, </a:t>
            </a:r>
            <a:r>
              <a:rPr sz="2850" spc="75" dirty="0">
                <a:solidFill>
                  <a:srgbClr val="EA5458"/>
                </a:solidFill>
                <a:latin typeface="Tahoma"/>
                <a:cs typeface="Tahoma"/>
              </a:rPr>
              <a:t>Service Details, </a:t>
            </a:r>
            <a:r>
              <a:rPr sz="2850" spc="105" dirty="0">
                <a:solidFill>
                  <a:srgbClr val="EA5458"/>
                </a:solidFill>
                <a:latin typeface="Tahoma"/>
                <a:cs typeface="Tahoma"/>
              </a:rPr>
              <a:t>Rating </a:t>
            </a:r>
            <a:r>
              <a:rPr sz="2850" spc="11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5" dirty="0">
                <a:solidFill>
                  <a:srgbClr val="EA5458"/>
                </a:solidFill>
                <a:latin typeface="Tahoma"/>
                <a:cs typeface="Tahoma"/>
              </a:rPr>
              <a:t>R</a:t>
            </a:r>
            <a:r>
              <a:rPr sz="2850" spc="110" dirty="0">
                <a:solidFill>
                  <a:srgbClr val="EA5458"/>
                </a:solidFill>
                <a:latin typeface="Tahoma"/>
                <a:cs typeface="Tahoma"/>
              </a:rPr>
              <a:t>e</a:t>
            </a:r>
            <a:r>
              <a:rPr sz="2850" spc="60" dirty="0">
                <a:solidFill>
                  <a:srgbClr val="EA5458"/>
                </a:solidFill>
                <a:latin typeface="Tahoma"/>
                <a:cs typeface="Tahoma"/>
              </a:rPr>
              <a:t>l</a:t>
            </a:r>
            <a:r>
              <a:rPr sz="2850" spc="130" dirty="0">
                <a:solidFill>
                  <a:srgbClr val="EA5458"/>
                </a:solidFill>
                <a:latin typeface="Tahoma"/>
                <a:cs typeface="Tahoma"/>
              </a:rPr>
              <a:t>a</a:t>
            </a:r>
            <a:r>
              <a:rPr sz="2850" spc="100" dirty="0">
                <a:solidFill>
                  <a:srgbClr val="EA5458"/>
                </a:solidFill>
                <a:latin typeface="Tahoma"/>
                <a:cs typeface="Tahoma"/>
              </a:rPr>
              <a:t>t</a:t>
            </a:r>
            <a:r>
              <a:rPr sz="2850" spc="60" dirty="0">
                <a:solidFill>
                  <a:srgbClr val="EA5458"/>
                </a:solidFill>
                <a:latin typeface="Tahoma"/>
                <a:cs typeface="Tahoma"/>
              </a:rPr>
              <a:t>i</a:t>
            </a:r>
            <a:r>
              <a:rPr sz="2850" spc="180" dirty="0">
                <a:solidFill>
                  <a:srgbClr val="EA5458"/>
                </a:solidFill>
                <a:latin typeface="Tahoma"/>
                <a:cs typeface="Tahoma"/>
              </a:rPr>
              <a:t>o</a:t>
            </a:r>
            <a:r>
              <a:rPr sz="2850" spc="175" dirty="0">
                <a:solidFill>
                  <a:srgbClr val="EA5458"/>
                </a:solidFill>
                <a:latin typeface="Tahoma"/>
                <a:cs typeface="Tahoma"/>
              </a:rPr>
              <a:t>n</a:t>
            </a:r>
            <a:r>
              <a:rPr sz="2850" spc="95" dirty="0">
                <a:solidFill>
                  <a:srgbClr val="EA5458"/>
                </a:solidFill>
                <a:latin typeface="Tahoma"/>
                <a:cs typeface="Tahoma"/>
              </a:rPr>
              <a:t>s</a:t>
            </a:r>
            <a:r>
              <a:rPr sz="2850" spc="175" dirty="0">
                <a:solidFill>
                  <a:srgbClr val="EA5458"/>
                </a:solidFill>
                <a:latin typeface="Tahoma"/>
                <a:cs typeface="Tahoma"/>
              </a:rPr>
              <a:t>h</a:t>
            </a:r>
            <a:r>
              <a:rPr sz="2850" spc="80" dirty="0">
                <a:solidFill>
                  <a:srgbClr val="EA5458"/>
                </a:solidFill>
                <a:latin typeface="Tahoma"/>
                <a:cs typeface="Tahoma"/>
              </a:rPr>
              <a:t>i</a:t>
            </a:r>
            <a:r>
              <a:rPr sz="2850" spc="180" dirty="0">
                <a:solidFill>
                  <a:srgbClr val="EA5458"/>
                </a:solidFill>
                <a:latin typeface="Tahoma"/>
                <a:cs typeface="Tahoma"/>
              </a:rPr>
              <a:t>p</a:t>
            </a:r>
            <a:r>
              <a:rPr sz="2850" spc="95" dirty="0">
                <a:solidFill>
                  <a:srgbClr val="EA5458"/>
                </a:solidFill>
                <a:latin typeface="Tahoma"/>
                <a:cs typeface="Tahoma"/>
              </a:rPr>
              <a:t>s</a:t>
            </a:r>
            <a:r>
              <a:rPr sz="2850" spc="-240" dirty="0">
                <a:solidFill>
                  <a:srgbClr val="EA5458"/>
                </a:solidFill>
                <a:latin typeface="Tahoma"/>
                <a:cs typeface="Tahoma"/>
              </a:rPr>
              <a:t>:</a:t>
            </a:r>
            <a:r>
              <a:rPr sz="2850" dirty="0">
                <a:solidFill>
                  <a:srgbClr val="EA5458"/>
                </a:solidFill>
                <a:latin typeface="Tahoma"/>
                <a:cs typeface="Tahoma"/>
              </a:rPr>
              <a:t>	</a:t>
            </a:r>
            <a:r>
              <a:rPr sz="2850" spc="215" dirty="0">
                <a:solidFill>
                  <a:srgbClr val="EA5458"/>
                </a:solidFill>
                <a:latin typeface="Tahoma"/>
                <a:cs typeface="Tahoma"/>
              </a:rPr>
              <a:t>U</a:t>
            </a:r>
            <a:r>
              <a:rPr sz="2850" spc="95" dirty="0">
                <a:solidFill>
                  <a:srgbClr val="EA5458"/>
                </a:solidFill>
                <a:latin typeface="Tahoma"/>
                <a:cs typeface="Tahoma"/>
              </a:rPr>
              <a:t>s</a:t>
            </a:r>
            <a:r>
              <a:rPr sz="2850" spc="110" dirty="0">
                <a:solidFill>
                  <a:srgbClr val="EA5458"/>
                </a:solidFill>
                <a:latin typeface="Tahoma"/>
                <a:cs typeface="Tahoma"/>
              </a:rPr>
              <a:t>e</a:t>
            </a:r>
            <a:r>
              <a:rPr sz="2850" spc="150" dirty="0">
                <a:solidFill>
                  <a:srgbClr val="EA5458"/>
                </a:solidFill>
                <a:latin typeface="Tahoma"/>
                <a:cs typeface="Tahoma"/>
              </a:rPr>
              <a:t>r</a:t>
            </a:r>
            <a:r>
              <a:rPr sz="2850" spc="100" dirty="0">
                <a:solidFill>
                  <a:srgbClr val="EA5458"/>
                </a:solidFill>
                <a:latin typeface="Tahoma"/>
                <a:cs typeface="Tahoma"/>
              </a:rPr>
              <a:t>s</a:t>
            </a:r>
            <a:r>
              <a:rPr sz="2850" dirty="0">
                <a:solidFill>
                  <a:srgbClr val="EA5458"/>
                </a:solidFill>
                <a:latin typeface="Tahoma"/>
                <a:cs typeface="Tahoma"/>
              </a:rPr>
              <a:t>	</a:t>
            </a:r>
            <a:r>
              <a:rPr sz="2850" spc="180" dirty="0">
                <a:solidFill>
                  <a:srgbClr val="EA5458"/>
                </a:solidFill>
                <a:latin typeface="Tahoma"/>
                <a:cs typeface="Tahoma"/>
              </a:rPr>
              <a:t>boo</a:t>
            </a:r>
            <a:r>
              <a:rPr sz="2850" spc="110" dirty="0">
                <a:solidFill>
                  <a:srgbClr val="EA5458"/>
                </a:solidFill>
                <a:latin typeface="Tahoma"/>
                <a:cs typeface="Tahoma"/>
              </a:rPr>
              <a:t>k</a:t>
            </a:r>
            <a:r>
              <a:rPr sz="2850" dirty="0">
                <a:solidFill>
                  <a:srgbClr val="EA5458"/>
                </a:solidFill>
                <a:latin typeface="Tahoma"/>
                <a:cs typeface="Tahoma"/>
              </a:rPr>
              <a:t>	</a:t>
            </a:r>
            <a:r>
              <a:rPr sz="2850" spc="-15" dirty="0">
                <a:solidFill>
                  <a:srgbClr val="EA5458"/>
                </a:solidFill>
                <a:latin typeface="Tahoma"/>
                <a:cs typeface="Tahoma"/>
              </a:rPr>
              <a:t>E</a:t>
            </a:r>
            <a:r>
              <a:rPr sz="2850" spc="30" dirty="0">
                <a:solidFill>
                  <a:srgbClr val="EA5458"/>
                </a:solidFill>
                <a:latin typeface="Tahoma"/>
                <a:cs typeface="Tahoma"/>
              </a:rPr>
              <a:t>v</a:t>
            </a:r>
            <a:r>
              <a:rPr sz="2850" spc="110" dirty="0">
                <a:solidFill>
                  <a:srgbClr val="EA5458"/>
                </a:solidFill>
                <a:latin typeface="Tahoma"/>
                <a:cs typeface="Tahoma"/>
              </a:rPr>
              <a:t>e</a:t>
            </a:r>
            <a:r>
              <a:rPr sz="2850" spc="175" dirty="0">
                <a:solidFill>
                  <a:srgbClr val="EA5458"/>
                </a:solidFill>
                <a:latin typeface="Tahoma"/>
                <a:cs typeface="Tahoma"/>
              </a:rPr>
              <a:t>n</a:t>
            </a:r>
            <a:r>
              <a:rPr sz="2850" spc="75" dirty="0">
                <a:solidFill>
                  <a:srgbClr val="EA5458"/>
                </a:solidFill>
                <a:latin typeface="Tahoma"/>
                <a:cs typeface="Tahoma"/>
              </a:rPr>
              <a:t>t</a:t>
            </a:r>
            <a:r>
              <a:rPr sz="2850" spc="95" dirty="0">
                <a:solidFill>
                  <a:srgbClr val="EA5458"/>
                </a:solidFill>
                <a:latin typeface="Tahoma"/>
                <a:cs typeface="Tahoma"/>
              </a:rPr>
              <a:t>s</a:t>
            </a:r>
            <a:r>
              <a:rPr sz="2850" spc="-100" dirty="0">
                <a:solidFill>
                  <a:srgbClr val="EA5458"/>
                </a:solidFill>
                <a:latin typeface="Tahoma"/>
                <a:cs typeface="Tahoma"/>
              </a:rPr>
              <a:t>,</a:t>
            </a:r>
            <a:r>
              <a:rPr sz="2850" dirty="0">
                <a:solidFill>
                  <a:srgbClr val="EA5458"/>
                </a:solidFill>
                <a:latin typeface="Tahoma"/>
                <a:cs typeface="Tahoma"/>
              </a:rPr>
              <a:t>	</a:t>
            </a:r>
            <a:r>
              <a:rPr sz="2850" spc="-15" dirty="0">
                <a:solidFill>
                  <a:srgbClr val="EA5458"/>
                </a:solidFill>
                <a:latin typeface="Tahoma"/>
                <a:cs typeface="Tahoma"/>
              </a:rPr>
              <a:t>E</a:t>
            </a:r>
            <a:r>
              <a:rPr sz="2850" spc="30" dirty="0">
                <a:solidFill>
                  <a:srgbClr val="EA5458"/>
                </a:solidFill>
                <a:latin typeface="Tahoma"/>
                <a:cs typeface="Tahoma"/>
              </a:rPr>
              <a:t>v</a:t>
            </a:r>
            <a:r>
              <a:rPr sz="2850" spc="110" dirty="0">
                <a:solidFill>
                  <a:srgbClr val="EA5458"/>
                </a:solidFill>
                <a:latin typeface="Tahoma"/>
                <a:cs typeface="Tahoma"/>
              </a:rPr>
              <a:t>e</a:t>
            </a:r>
            <a:r>
              <a:rPr sz="2850" spc="175" dirty="0">
                <a:solidFill>
                  <a:srgbClr val="EA5458"/>
                </a:solidFill>
                <a:latin typeface="Tahoma"/>
                <a:cs typeface="Tahoma"/>
              </a:rPr>
              <a:t>n</a:t>
            </a:r>
            <a:r>
              <a:rPr sz="2850" spc="75" dirty="0">
                <a:solidFill>
                  <a:srgbClr val="EA5458"/>
                </a:solidFill>
                <a:latin typeface="Tahoma"/>
                <a:cs typeface="Tahoma"/>
              </a:rPr>
              <a:t>t</a:t>
            </a:r>
            <a:r>
              <a:rPr sz="2850" spc="100" dirty="0">
                <a:solidFill>
                  <a:srgbClr val="EA5458"/>
                </a:solidFill>
                <a:latin typeface="Tahoma"/>
                <a:cs typeface="Tahoma"/>
              </a:rPr>
              <a:t>s</a:t>
            </a:r>
            <a:r>
              <a:rPr sz="2850" dirty="0">
                <a:solidFill>
                  <a:srgbClr val="EA5458"/>
                </a:solidFill>
                <a:latin typeface="Tahoma"/>
                <a:cs typeface="Tahoma"/>
              </a:rPr>
              <a:t>	</a:t>
            </a:r>
            <a:r>
              <a:rPr sz="2850" spc="175" dirty="0">
                <a:solidFill>
                  <a:srgbClr val="EA5458"/>
                </a:solidFill>
                <a:latin typeface="Tahoma"/>
                <a:cs typeface="Tahoma"/>
              </a:rPr>
              <a:t>h</a:t>
            </a:r>
            <a:r>
              <a:rPr sz="2850" spc="105" dirty="0">
                <a:solidFill>
                  <a:srgbClr val="EA5458"/>
                </a:solidFill>
                <a:latin typeface="Tahoma"/>
                <a:cs typeface="Tahoma"/>
              </a:rPr>
              <a:t>a</a:t>
            </a:r>
            <a:r>
              <a:rPr sz="2850" spc="30" dirty="0">
                <a:solidFill>
                  <a:srgbClr val="EA5458"/>
                </a:solidFill>
                <a:latin typeface="Tahoma"/>
                <a:cs typeface="Tahoma"/>
              </a:rPr>
              <a:t>v</a:t>
            </a:r>
            <a:r>
              <a:rPr sz="2850" spc="80" dirty="0">
                <a:solidFill>
                  <a:srgbClr val="EA5458"/>
                </a:solidFill>
                <a:latin typeface="Tahoma"/>
                <a:cs typeface="Tahoma"/>
              </a:rPr>
              <a:t>e  </a:t>
            </a:r>
            <a:r>
              <a:rPr sz="2850" spc="55" dirty="0">
                <a:solidFill>
                  <a:srgbClr val="EA5458"/>
                </a:solidFill>
                <a:latin typeface="Tahoma"/>
                <a:cs typeface="Tahoma"/>
              </a:rPr>
              <a:t>Services,</a:t>
            </a:r>
            <a:r>
              <a:rPr sz="285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35" dirty="0">
                <a:solidFill>
                  <a:srgbClr val="EA5458"/>
                </a:solidFill>
                <a:latin typeface="Tahoma"/>
                <a:cs typeface="Tahoma"/>
              </a:rPr>
              <a:t>Users</a:t>
            </a:r>
            <a:r>
              <a:rPr sz="285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85" dirty="0">
                <a:solidFill>
                  <a:srgbClr val="EA5458"/>
                </a:solidFill>
                <a:latin typeface="Tahoma"/>
                <a:cs typeface="Tahoma"/>
              </a:rPr>
              <a:t>leave</a:t>
            </a:r>
            <a:r>
              <a:rPr sz="285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65" dirty="0">
                <a:solidFill>
                  <a:srgbClr val="EA5458"/>
                </a:solidFill>
                <a:latin typeface="Tahoma"/>
                <a:cs typeface="Tahoma"/>
              </a:rPr>
              <a:t>Reviews</a:t>
            </a:r>
            <a:endParaRPr sz="2850" dirty="0">
              <a:latin typeface="Tahoma"/>
              <a:cs typeface="Tahoma"/>
            </a:endParaRPr>
          </a:p>
          <a:p>
            <a:pPr marL="12700" marR="3957320">
              <a:lnSpc>
                <a:spcPct val="100899"/>
              </a:lnSpc>
            </a:pPr>
            <a:r>
              <a:rPr sz="2850" spc="135" dirty="0">
                <a:solidFill>
                  <a:srgbClr val="EA5458"/>
                </a:solidFill>
                <a:latin typeface="Tahoma"/>
                <a:cs typeface="Tahoma"/>
              </a:rPr>
              <a:t>Primary </a:t>
            </a:r>
            <a:r>
              <a:rPr sz="2850" spc="35" dirty="0">
                <a:solidFill>
                  <a:srgbClr val="EA5458"/>
                </a:solidFill>
                <a:latin typeface="Tahoma"/>
                <a:cs typeface="Tahoma"/>
              </a:rPr>
              <a:t>Keys, </a:t>
            </a:r>
            <a:r>
              <a:rPr sz="2850" spc="114" dirty="0">
                <a:solidFill>
                  <a:srgbClr val="EA5458"/>
                </a:solidFill>
                <a:latin typeface="Tahoma"/>
                <a:cs typeface="Tahoma"/>
              </a:rPr>
              <a:t>Foreign </a:t>
            </a:r>
            <a:r>
              <a:rPr sz="2850" spc="70" dirty="0">
                <a:solidFill>
                  <a:srgbClr val="EA5458"/>
                </a:solidFill>
                <a:latin typeface="Tahoma"/>
                <a:cs typeface="Tahoma"/>
              </a:rPr>
              <a:t>Keys </a:t>
            </a:r>
            <a:r>
              <a:rPr sz="2850" spc="-88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14" dirty="0">
                <a:solidFill>
                  <a:srgbClr val="EA5458"/>
                </a:solidFill>
                <a:latin typeface="Tahoma"/>
                <a:cs typeface="Tahoma"/>
              </a:rPr>
              <a:t>Database </a:t>
            </a:r>
            <a:r>
              <a:rPr sz="2850" spc="110" dirty="0">
                <a:solidFill>
                  <a:srgbClr val="EA5458"/>
                </a:solidFill>
                <a:latin typeface="Tahoma"/>
                <a:cs typeface="Tahoma"/>
              </a:rPr>
              <a:t>structure </a:t>
            </a:r>
            <a:r>
              <a:rPr sz="2850" spc="114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00" dirty="0">
                <a:solidFill>
                  <a:srgbClr val="EA5458"/>
                </a:solidFill>
                <a:latin typeface="Tahoma"/>
                <a:cs typeface="Tahoma"/>
              </a:rPr>
              <a:t>Relational</a:t>
            </a:r>
            <a:r>
              <a:rPr sz="2850" spc="-17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20" dirty="0">
                <a:solidFill>
                  <a:srgbClr val="EA5458"/>
                </a:solidFill>
                <a:latin typeface="Tahoma"/>
                <a:cs typeface="Tahoma"/>
              </a:rPr>
              <a:t>database</a:t>
            </a:r>
            <a:r>
              <a:rPr sz="2850" spc="-17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35" dirty="0">
                <a:solidFill>
                  <a:srgbClr val="EA5458"/>
                </a:solidFill>
                <a:latin typeface="Tahoma"/>
                <a:cs typeface="Tahoma"/>
              </a:rPr>
              <a:t>schema </a:t>
            </a:r>
            <a:r>
              <a:rPr sz="2850" spc="-87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00" dirty="0">
                <a:solidFill>
                  <a:srgbClr val="EA5458"/>
                </a:solidFill>
                <a:latin typeface="Tahoma"/>
                <a:cs typeface="Tahoma"/>
              </a:rPr>
              <a:t>One-to-many</a:t>
            </a:r>
            <a:r>
              <a:rPr sz="285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14" dirty="0">
                <a:solidFill>
                  <a:srgbClr val="EA5458"/>
                </a:solidFill>
                <a:latin typeface="Tahoma"/>
                <a:cs typeface="Tahoma"/>
              </a:rPr>
              <a:t>relationships</a:t>
            </a:r>
            <a:endParaRPr sz="28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50" spc="75" dirty="0">
                <a:solidFill>
                  <a:srgbClr val="EA5458"/>
                </a:solidFill>
                <a:latin typeface="Tahoma"/>
                <a:cs typeface="Tahoma"/>
              </a:rPr>
              <a:t>Event</a:t>
            </a:r>
            <a:r>
              <a:rPr sz="2850" spc="-1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60" dirty="0">
                <a:solidFill>
                  <a:srgbClr val="EA5458"/>
                </a:solidFill>
                <a:latin typeface="Tahoma"/>
                <a:cs typeface="Tahoma"/>
              </a:rPr>
              <a:t>management</a:t>
            </a:r>
            <a:r>
              <a:rPr sz="2850" spc="-1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14" dirty="0">
                <a:solidFill>
                  <a:srgbClr val="EA5458"/>
                </a:solidFill>
                <a:latin typeface="Tahoma"/>
                <a:cs typeface="Tahoma"/>
              </a:rPr>
              <a:t>system</a:t>
            </a:r>
            <a:r>
              <a:rPr sz="285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14" dirty="0">
                <a:solidFill>
                  <a:srgbClr val="EA5458"/>
                </a:solidFill>
                <a:latin typeface="Tahoma"/>
                <a:cs typeface="Tahoma"/>
              </a:rPr>
              <a:t>data</a:t>
            </a:r>
            <a:r>
              <a:rPr sz="2850" spc="-1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50" spc="165" dirty="0">
                <a:solidFill>
                  <a:srgbClr val="EA5458"/>
                </a:solidFill>
                <a:latin typeface="Tahoma"/>
                <a:cs typeface="Tahoma"/>
              </a:rPr>
              <a:t>model</a:t>
            </a:r>
            <a:endParaRPr sz="2850" dirty="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63034" y="0"/>
            <a:ext cx="7816215" cy="10287000"/>
            <a:chOff x="10463034" y="0"/>
            <a:chExt cx="7816215" cy="10287000"/>
          </a:xfrm>
        </p:grpSpPr>
        <p:sp>
          <p:nvSpPr>
            <p:cNvPr id="3" name="object 3"/>
            <p:cNvSpPr/>
            <p:nvPr/>
          </p:nvSpPr>
          <p:spPr>
            <a:xfrm>
              <a:off x="14632559" y="0"/>
              <a:ext cx="3646804" cy="10287000"/>
            </a:xfrm>
            <a:custGeom>
              <a:avLst/>
              <a:gdLst/>
              <a:ahLst/>
              <a:cxnLst/>
              <a:rect l="l" t="t" r="r" b="b"/>
              <a:pathLst>
                <a:path w="3646805" h="10287000">
                  <a:moveTo>
                    <a:pt x="3646678" y="0"/>
                  </a:moveTo>
                  <a:lnTo>
                    <a:pt x="0" y="0"/>
                  </a:lnTo>
                  <a:lnTo>
                    <a:pt x="0" y="10286556"/>
                  </a:lnTo>
                  <a:lnTo>
                    <a:pt x="1823720" y="10286556"/>
                  </a:lnTo>
                  <a:lnTo>
                    <a:pt x="3646678" y="10286556"/>
                  </a:lnTo>
                  <a:lnTo>
                    <a:pt x="3646678" y="0"/>
                  </a:lnTo>
                  <a:close/>
                </a:path>
              </a:pathLst>
            </a:custGeom>
            <a:solidFill>
              <a:srgbClr val="FEF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9878" y="2791434"/>
              <a:ext cx="105029" cy="100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1275" y="2256472"/>
              <a:ext cx="100076" cy="1015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79116" y="1722958"/>
              <a:ext cx="104394" cy="100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79116" y="1188720"/>
              <a:ext cx="104394" cy="100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1275" y="653758"/>
              <a:ext cx="100076" cy="100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38551" y="2791434"/>
              <a:ext cx="105791" cy="980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39948" y="2256472"/>
              <a:ext cx="100076" cy="1007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39948" y="1722958"/>
              <a:ext cx="100076" cy="1000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39948" y="1188720"/>
              <a:ext cx="100076" cy="997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39948" y="653758"/>
              <a:ext cx="100076" cy="100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400145" y="2791434"/>
              <a:ext cx="105791" cy="10119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99383" y="2256472"/>
              <a:ext cx="100838" cy="1007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99383" y="1722958"/>
              <a:ext cx="100838" cy="10001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399383" y="1189431"/>
              <a:ext cx="100838" cy="994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399383" y="653758"/>
              <a:ext cx="100838" cy="1007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961739" y="2791434"/>
              <a:ext cx="105791" cy="9808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960977" y="2256472"/>
              <a:ext cx="100076" cy="1007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960977" y="1722958"/>
              <a:ext cx="100076" cy="10001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960977" y="1189431"/>
              <a:ext cx="100076" cy="993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960977" y="653758"/>
              <a:ext cx="100076" cy="1007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521174" y="2791434"/>
              <a:ext cx="101090" cy="10063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521174" y="1722958"/>
              <a:ext cx="100838" cy="10001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521174" y="2256472"/>
              <a:ext cx="100838" cy="1007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521174" y="1189431"/>
              <a:ext cx="100838" cy="994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521174" y="653758"/>
              <a:ext cx="100838" cy="1007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463034" y="1700256"/>
              <a:ext cx="7467587" cy="8585809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4572393" y="122085"/>
            <a:ext cx="6019165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spc="270" dirty="0">
                <a:latin typeface="Times New Roman" pitchFamily="18" charset="0"/>
                <a:cs typeface="Times New Roman" pitchFamily="18" charset="0"/>
              </a:rPr>
              <a:t>Methodology</a:t>
            </a:r>
            <a:endParaRPr sz="6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196488" y="3642728"/>
            <a:ext cx="133353" cy="13335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196488" y="4509503"/>
            <a:ext cx="133353" cy="13335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196488" y="5385803"/>
            <a:ext cx="133353" cy="13335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196488" y="5814428"/>
            <a:ext cx="133353" cy="13335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196488" y="6681203"/>
            <a:ext cx="133353" cy="13335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196488" y="7119353"/>
            <a:ext cx="133353" cy="13335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196488" y="7557503"/>
            <a:ext cx="133353" cy="13335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505699" y="2023135"/>
            <a:ext cx="8552180" cy="589020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55750">
              <a:lnSpc>
                <a:spcPct val="100000"/>
              </a:lnSpc>
              <a:spcBef>
                <a:spcPts val="135"/>
              </a:spcBef>
            </a:pPr>
            <a:r>
              <a:rPr sz="5150" spc="-8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5150" spc="5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5150" spc="8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150" spc="3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5150" spc="-844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150" spc="-54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5150" spc="29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5150" spc="5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5150" spc="21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5150" spc="114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sz="515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899"/>
              </a:lnSpc>
              <a:spcBef>
                <a:spcPts val="5055"/>
              </a:spcBef>
              <a:tabLst>
                <a:tab pos="1510665" algn="l"/>
                <a:tab pos="2705100" algn="l"/>
                <a:tab pos="3841750" algn="l"/>
                <a:tab pos="5525770" algn="l"/>
                <a:tab pos="6926580" algn="l"/>
              </a:tabLst>
            </a:pPr>
            <a:r>
              <a:rPr sz="2850" spc="-20" dirty="0">
                <a:solidFill>
                  <a:srgbClr val="EA5458"/>
                </a:solidFill>
                <a:latin typeface="Verdana"/>
                <a:cs typeface="Verdana"/>
              </a:rPr>
              <a:t>P</a:t>
            </a:r>
            <a:r>
              <a:rPr sz="2850" spc="-75" dirty="0">
                <a:solidFill>
                  <a:srgbClr val="EA5458"/>
                </a:solidFill>
                <a:latin typeface="Verdana"/>
                <a:cs typeface="Verdana"/>
              </a:rPr>
              <a:t>r</a:t>
            </a:r>
            <a:r>
              <a:rPr sz="2850" spc="-95" dirty="0">
                <a:solidFill>
                  <a:srgbClr val="EA5458"/>
                </a:solidFill>
                <a:latin typeface="Verdana"/>
                <a:cs typeface="Verdana"/>
              </a:rPr>
              <a:t>ocess</a:t>
            </a:r>
            <a:r>
              <a:rPr sz="2850" dirty="0">
                <a:solidFill>
                  <a:srgbClr val="EA5458"/>
                </a:solidFill>
                <a:latin typeface="Verdana"/>
                <a:cs typeface="Verdana"/>
              </a:rPr>
              <a:t>	</a:t>
            </a:r>
            <a:r>
              <a:rPr sz="2850" spc="-165" dirty="0">
                <a:solidFill>
                  <a:srgbClr val="EA5458"/>
                </a:solidFill>
                <a:latin typeface="Verdana"/>
                <a:cs typeface="Verdana"/>
              </a:rPr>
              <a:t>steps:</a:t>
            </a:r>
            <a:r>
              <a:rPr sz="2850" dirty="0">
                <a:solidFill>
                  <a:srgbClr val="EA5458"/>
                </a:solidFill>
                <a:latin typeface="Verdana"/>
                <a:cs typeface="Verdana"/>
              </a:rPr>
              <a:t>	</a:t>
            </a:r>
            <a:r>
              <a:rPr sz="2850" spc="-140" dirty="0">
                <a:solidFill>
                  <a:srgbClr val="EA5458"/>
                </a:solidFill>
                <a:latin typeface="Verdana"/>
                <a:cs typeface="Verdana"/>
              </a:rPr>
              <a:t>Event</a:t>
            </a:r>
            <a:r>
              <a:rPr sz="2850" dirty="0">
                <a:solidFill>
                  <a:srgbClr val="EA5458"/>
                </a:solidFill>
                <a:latin typeface="Verdana"/>
                <a:cs typeface="Verdana"/>
              </a:rPr>
              <a:t>	</a:t>
            </a:r>
            <a:r>
              <a:rPr sz="2850" spc="-75" dirty="0">
                <a:solidFill>
                  <a:srgbClr val="EA5458"/>
                </a:solidFill>
                <a:latin typeface="Verdana"/>
                <a:cs typeface="Verdana"/>
              </a:rPr>
              <a:t>booking,</a:t>
            </a:r>
            <a:r>
              <a:rPr sz="2850" dirty="0">
                <a:solidFill>
                  <a:srgbClr val="EA5458"/>
                </a:solidFill>
                <a:latin typeface="Verdana"/>
                <a:cs typeface="Verdana"/>
              </a:rPr>
              <a:t>	</a:t>
            </a:r>
            <a:r>
              <a:rPr sz="2850" spc="-145" dirty="0">
                <a:solidFill>
                  <a:srgbClr val="EA5458"/>
                </a:solidFill>
                <a:latin typeface="Verdana"/>
                <a:cs typeface="Verdana"/>
              </a:rPr>
              <a:t>Service</a:t>
            </a:r>
            <a:r>
              <a:rPr sz="2850" dirty="0">
                <a:solidFill>
                  <a:srgbClr val="EA5458"/>
                </a:solidFill>
                <a:latin typeface="Verdana"/>
                <a:cs typeface="Verdana"/>
              </a:rPr>
              <a:t>	</a:t>
            </a:r>
            <a:r>
              <a:rPr sz="2850" spc="-90" dirty="0">
                <a:solidFill>
                  <a:srgbClr val="EA5458"/>
                </a:solidFill>
                <a:latin typeface="Verdana"/>
                <a:cs typeface="Verdana"/>
              </a:rPr>
              <a:t>selection,  </a:t>
            </a:r>
            <a:r>
              <a:rPr sz="2850" spc="-100" dirty="0">
                <a:solidFill>
                  <a:srgbClr val="EA5458"/>
                </a:solidFill>
                <a:latin typeface="Verdana"/>
                <a:cs typeface="Verdana"/>
              </a:rPr>
              <a:t>Payment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40" dirty="0">
                <a:solidFill>
                  <a:srgbClr val="EA5458"/>
                </a:solidFill>
                <a:latin typeface="Verdana"/>
                <a:cs typeface="Verdana"/>
              </a:rPr>
              <a:t>p</a:t>
            </a:r>
            <a:r>
              <a:rPr sz="2850" spc="-90" dirty="0">
                <a:solidFill>
                  <a:srgbClr val="EA5458"/>
                </a:solidFill>
                <a:latin typeface="Verdana"/>
                <a:cs typeface="Verdana"/>
              </a:rPr>
              <a:t>r</a:t>
            </a:r>
            <a:r>
              <a:rPr sz="2850" spc="-75" dirty="0">
                <a:solidFill>
                  <a:srgbClr val="EA5458"/>
                </a:solidFill>
                <a:latin typeface="Verdana"/>
                <a:cs typeface="Verdana"/>
              </a:rPr>
              <a:t>ocessing</a:t>
            </a:r>
            <a:endParaRPr sz="2850" dirty="0">
              <a:latin typeface="Verdana"/>
              <a:cs typeface="Verdana"/>
            </a:endParaRPr>
          </a:p>
          <a:p>
            <a:pPr marL="12700" marR="5080">
              <a:lnSpc>
                <a:spcPts val="3450"/>
              </a:lnSpc>
              <a:spcBef>
                <a:spcPts val="45"/>
              </a:spcBef>
              <a:tabLst>
                <a:tab pos="1727200" algn="l"/>
                <a:tab pos="3157220" algn="l"/>
                <a:tab pos="4931410" algn="l"/>
                <a:tab pos="7035165" algn="l"/>
              </a:tabLst>
            </a:pPr>
            <a:r>
              <a:rPr sz="2850" spc="-75" dirty="0">
                <a:solidFill>
                  <a:srgbClr val="EA5458"/>
                </a:solidFill>
                <a:latin typeface="Verdana"/>
                <a:cs typeface="Verdana"/>
              </a:rPr>
              <a:t>Decision	</a:t>
            </a:r>
            <a:r>
              <a:rPr sz="2850" spc="-125" dirty="0">
                <a:solidFill>
                  <a:srgbClr val="EA5458"/>
                </a:solidFill>
                <a:latin typeface="Verdana"/>
                <a:cs typeface="Verdana"/>
              </a:rPr>
              <a:t>points:	</a:t>
            </a:r>
            <a:r>
              <a:rPr sz="2850" spc="-100" dirty="0">
                <a:solidFill>
                  <a:srgbClr val="EA5458"/>
                </a:solidFill>
                <a:latin typeface="Verdana"/>
                <a:cs typeface="Verdana"/>
              </a:rPr>
              <a:t>Payment	</a:t>
            </a:r>
            <a:r>
              <a:rPr sz="2850" spc="-105" dirty="0">
                <a:solidFill>
                  <a:srgbClr val="EA5458"/>
                </a:solidFill>
                <a:latin typeface="Verdana"/>
                <a:cs typeface="Verdana"/>
              </a:rPr>
              <a:t>successful,	</a:t>
            </a:r>
            <a:r>
              <a:rPr sz="2850" spc="-90" dirty="0">
                <a:solidFill>
                  <a:srgbClr val="EA5458"/>
                </a:solidFill>
                <a:latin typeface="Verdana"/>
                <a:cs typeface="Verdana"/>
              </a:rPr>
              <a:t>Payment  </a:t>
            </a:r>
            <a:r>
              <a:rPr sz="2850" spc="-45" dirty="0">
                <a:solidFill>
                  <a:srgbClr val="EA5458"/>
                </a:solidFill>
                <a:latin typeface="Verdana"/>
                <a:cs typeface="Verdana"/>
              </a:rPr>
              <a:t>pending</a:t>
            </a:r>
            <a:endParaRPr sz="2850" dirty="0">
              <a:latin typeface="Verdana"/>
              <a:cs typeface="Verdana"/>
            </a:endParaRPr>
          </a:p>
          <a:p>
            <a:pPr marL="12700">
              <a:lnSpc>
                <a:spcPts val="3310"/>
              </a:lnSpc>
            </a:pPr>
            <a:r>
              <a:rPr sz="2850" spc="-65" dirty="0">
                <a:solidFill>
                  <a:srgbClr val="EA5458"/>
                </a:solidFill>
                <a:latin typeface="Verdana"/>
                <a:cs typeface="Verdana"/>
              </a:rPr>
              <a:t>User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100" dirty="0">
                <a:solidFill>
                  <a:srgbClr val="EA5458"/>
                </a:solidFill>
                <a:latin typeface="Verdana"/>
                <a:cs typeface="Verdana"/>
              </a:rPr>
              <a:t>r</a:t>
            </a:r>
            <a:r>
              <a:rPr sz="2850" spc="-160" dirty="0">
                <a:solidFill>
                  <a:srgbClr val="EA5458"/>
                </a:solidFill>
                <a:latin typeface="Verdana"/>
                <a:cs typeface="Verdana"/>
              </a:rPr>
              <a:t>oles: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105" dirty="0">
                <a:solidFill>
                  <a:srgbClr val="EA5458"/>
                </a:solidFill>
                <a:latin typeface="Verdana"/>
                <a:cs typeface="Verdana"/>
              </a:rPr>
              <a:t>Admin,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90" dirty="0">
                <a:solidFill>
                  <a:srgbClr val="EA5458"/>
                </a:solidFill>
                <a:latin typeface="Verdana"/>
                <a:cs typeface="Verdana"/>
              </a:rPr>
              <a:t>Customer</a:t>
            </a:r>
            <a:endParaRPr sz="2850" dirty="0">
              <a:latin typeface="Verdana"/>
              <a:cs typeface="Verdana"/>
            </a:endParaRPr>
          </a:p>
          <a:p>
            <a:pPr marL="12700" marR="5080">
              <a:lnSpc>
                <a:spcPts val="3450"/>
              </a:lnSpc>
              <a:spcBef>
                <a:spcPts val="70"/>
              </a:spcBef>
              <a:tabLst>
                <a:tab pos="1590675" algn="l"/>
                <a:tab pos="2693670" algn="l"/>
                <a:tab pos="3966210" algn="l"/>
                <a:tab pos="5410200" algn="l"/>
                <a:tab pos="7250430" algn="l"/>
              </a:tabLst>
            </a:pPr>
            <a:r>
              <a:rPr sz="2850" spc="-140" dirty="0">
                <a:solidFill>
                  <a:srgbClr val="EA5458"/>
                </a:solidFill>
                <a:latin typeface="Verdana"/>
                <a:cs typeface="Verdana"/>
              </a:rPr>
              <a:t>Actions:	</a:t>
            </a:r>
            <a:r>
              <a:rPr sz="2850" spc="-70" dirty="0">
                <a:solidFill>
                  <a:srgbClr val="EA5458"/>
                </a:solidFill>
                <a:latin typeface="Verdana"/>
                <a:cs typeface="Verdana"/>
              </a:rPr>
              <a:t>Book	</a:t>
            </a:r>
            <a:r>
              <a:rPr sz="2850" spc="-155" dirty="0">
                <a:solidFill>
                  <a:srgbClr val="EA5458"/>
                </a:solidFill>
                <a:latin typeface="Verdana"/>
                <a:cs typeface="Verdana"/>
              </a:rPr>
              <a:t>e</a:t>
            </a:r>
            <a:r>
              <a:rPr sz="2850" spc="-150" dirty="0">
                <a:solidFill>
                  <a:srgbClr val="EA5458"/>
                </a:solidFill>
                <a:latin typeface="Verdana"/>
                <a:cs typeface="Verdana"/>
              </a:rPr>
              <a:t>vent,</a:t>
            </a:r>
            <a:r>
              <a:rPr sz="2850" dirty="0">
                <a:solidFill>
                  <a:srgbClr val="EA5458"/>
                </a:solidFill>
                <a:latin typeface="Verdana"/>
                <a:cs typeface="Verdana"/>
              </a:rPr>
              <a:t>	</a:t>
            </a:r>
            <a:r>
              <a:rPr sz="2850" spc="-120" dirty="0">
                <a:solidFill>
                  <a:srgbClr val="EA5458"/>
                </a:solidFill>
                <a:latin typeface="Verdana"/>
                <a:cs typeface="Verdana"/>
              </a:rPr>
              <a:t>Submit</a:t>
            </a:r>
            <a:r>
              <a:rPr sz="2850" dirty="0">
                <a:solidFill>
                  <a:srgbClr val="EA5458"/>
                </a:solidFill>
                <a:latin typeface="Verdana"/>
                <a:cs typeface="Verdana"/>
              </a:rPr>
              <a:t>	</a:t>
            </a:r>
            <a:r>
              <a:rPr sz="2850" spc="-125" dirty="0">
                <a:solidFill>
                  <a:srgbClr val="EA5458"/>
                </a:solidFill>
                <a:latin typeface="Verdana"/>
                <a:cs typeface="Verdana"/>
              </a:rPr>
              <a:t>payment,</a:t>
            </a:r>
            <a:r>
              <a:rPr sz="2850" dirty="0">
                <a:solidFill>
                  <a:srgbClr val="EA5458"/>
                </a:solidFill>
                <a:latin typeface="Verdana"/>
                <a:cs typeface="Verdana"/>
              </a:rPr>
              <a:t>	</a:t>
            </a:r>
            <a:r>
              <a:rPr sz="2850" spc="-120" dirty="0">
                <a:solidFill>
                  <a:srgbClr val="EA5458"/>
                </a:solidFill>
                <a:latin typeface="Verdana"/>
                <a:cs typeface="Verdana"/>
              </a:rPr>
              <a:t>Receive  </a:t>
            </a:r>
            <a:r>
              <a:rPr sz="2850" spc="-65" dirty="0">
                <a:solidFill>
                  <a:srgbClr val="EA5458"/>
                </a:solidFill>
                <a:latin typeface="Verdana"/>
                <a:cs typeface="Verdana"/>
              </a:rPr>
              <a:t>conﬁrmation</a:t>
            </a:r>
            <a:endParaRPr sz="2850" dirty="0">
              <a:latin typeface="Verdana"/>
              <a:cs typeface="Verdana"/>
            </a:endParaRPr>
          </a:p>
          <a:p>
            <a:pPr marL="12700">
              <a:lnSpc>
                <a:spcPts val="3254"/>
              </a:lnSpc>
            </a:pPr>
            <a:r>
              <a:rPr sz="2850" spc="-110" dirty="0">
                <a:solidFill>
                  <a:srgbClr val="EA5458"/>
                </a:solidFill>
                <a:latin typeface="Verdana"/>
                <a:cs typeface="Verdana"/>
              </a:rPr>
              <a:t>Sequence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15" dirty="0">
                <a:solidFill>
                  <a:srgbClr val="EA5458"/>
                </a:solidFill>
                <a:latin typeface="Verdana"/>
                <a:cs typeface="Verdana"/>
              </a:rPr>
              <a:t>of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80" dirty="0">
                <a:solidFill>
                  <a:srgbClr val="EA5458"/>
                </a:solidFill>
                <a:latin typeface="Verdana"/>
                <a:cs typeface="Verdana"/>
              </a:rPr>
              <a:t>actions</a:t>
            </a:r>
            <a:endParaRPr sz="2850" dirty="0">
              <a:latin typeface="Verdana"/>
              <a:cs typeface="Verdana"/>
            </a:endParaRPr>
          </a:p>
          <a:p>
            <a:pPr marL="106680" marR="1770380" indent="-94615">
              <a:lnSpc>
                <a:spcPct val="100899"/>
              </a:lnSpc>
            </a:pPr>
            <a:r>
              <a:rPr sz="2850" spc="-229" dirty="0">
                <a:solidFill>
                  <a:srgbClr val="EA5458"/>
                </a:solidFill>
                <a:latin typeface="Verdana"/>
                <a:cs typeface="Verdana"/>
              </a:rPr>
              <a:t>W</a:t>
            </a:r>
            <a:r>
              <a:rPr sz="2850" spc="-60" dirty="0">
                <a:solidFill>
                  <a:srgbClr val="EA5458"/>
                </a:solidFill>
                <a:latin typeface="Verdana"/>
                <a:cs typeface="Verdana"/>
              </a:rPr>
              <a:t>orkﬂ</a:t>
            </a:r>
            <a:r>
              <a:rPr sz="2850" spc="-125" dirty="0">
                <a:solidFill>
                  <a:srgbClr val="EA5458"/>
                </a:solidFill>
                <a:latin typeface="Verdana"/>
                <a:cs typeface="Verdana"/>
              </a:rPr>
              <a:t>o</a:t>
            </a:r>
            <a:r>
              <a:rPr sz="2850" spc="-95" dirty="0">
                <a:solidFill>
                  <a:srgbClr val="EA5458"/>
                </a:solidFill>
                <a:latin typeface="Verdana"/>
                <a:cs typeface="Verdana"/>
              </a:rPr>
              <a:t>w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15" dirty="0">
                <a:solidFill>
                  <a:srgbClr val="EA5458"/>
                </a:solidFill>
                <a:latin typeface="Verdana"/>
                <a:cs typeface="Verdana"/>
              </a:rPr>
              <a:t>of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155" dirty="0">
                <a:solidFill>
                  <a:srgbClr val="EA5458"/>
                </a:solidFill>
                <a:latin typeface="Verdana"/>
                <a:cs typeface="Verdana"/>
              </a:rPr>
              <a:t>e</a:t>
            </a:r>
            <a:r>
              <a:rPr sz="2850" spc="-120" dirty="0">
                <a:solidFill>
                  <a:srgbClr val="EA5458"/>
                </a:solidFill>
                <a:latin typeface="Verdana"/>
                <a:cs typeface="Verdana"/>
              </a:rPr>
              <a:t>vent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85" dirty="0">
                <a:solidFill>
                  <a:srgbClr val="EA5458"/>
                </a:solidFill>
                <a:latin typeface="Verdana"/>
                <a:cs typeface="Verdana"/>
              </a:rPr>
              <a:t>management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114" dirty="0">
                <a:solidFill>
                  <a:srgbClr val="EA5458"/>
                </a:solidFill>
                <a:latin typeface="Verdana"/>
                <a:cs typeface="Verdana"/>
              </a:rPr>
              <a:t>system  </a:t>
            </a:r>
            <a:r>
              <a:rPr sz="2850" spc="-105" dirty="0">
                <a:solidFill>
                  <a:srgbClr val="EA5458"/>
                </a:solidFill>
                <a:latin typeface="Verdana"/>
                <a:cs typeface="Verdana"/>
              </a:rPr>
              <a:t>Inte</a:t>
            </a:r>
            <a:r>
              <a:rPr sz="2850" spc="-150" dirty="0">
                <a:solidFill>
                  <a:srgbClr val="EA5458"/>
                </a:solidFill>
                <a:latin typeface="Verdana"/>
                <a:cs typeface="Verdana"/>
              </a:rPr>
              <a:t>r</a:t>
            </a:r>
            <a:r>
              <a:rPr sz="2850" spc="-70" dirty="0">
                <a:solidFill>
                  <a:srgbClr val="EA5458"/>
                </a:solidFill>
                <a:latin typeface="Verdana"/>
                <a:cs typeface="Verdana"/>
              </a:rPr>
              <a:t>action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75" dirty="0">
                <a:solidFill>
                  <a:srgbClr val="EA5458"/>
                </a:solidFill>
                <a:latin typeface="Verdana"/>
                <a:cs typeface="Verdana"/>
              </a:rPr>
              <a:t>between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85" dirty="0">
                <a:solidFill>
                  <a:srgbClr val="EA5458"/>
                </a:solidFill>
                <a:latin typeface="Verdana"/>
                <a:cs typeface="Verdana"/>
              </a:rPr>
              <a:t>users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60" dirty="0">
                <a:solidFill>
                  <a:srgbClr val="EA5458"/>
                </a:solidFill>
                <a:latin typeface="Verdana"/>
                <a:cs typeface="Verdana"/>
              </a:rPr>
              <a:t>and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130" dirty="0">
                <a:solidFill>
                  <a:srgbClr val="EA5458"/>
                </a:solidFill>
                <a:latin typeface="Verdana"/>
                <a:cs typeface="Verdana"/>
              </a:rPr>
              <a:t>system</a:t>
            </a:r>
            <a:endParaRPr sz="285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32559" y="0"/>
            <a:ext cx="3646804" cy="10287000"/>
            <a:chOff x="14632559" y="0"/>
            <a:chExt cx="3646804" cy="10287000"/>
          </a:xfrm>
        </p:grpSpPr>
        <p:sp>
          <p:nvSpPr>
            <p:cNvPr id="3" name="object 3"/>
            <p:cNvSpPr/>
            <p:nvPr/>
          </p:nvSpPr>
          <p:spPr>
            <a:xfrm>
              <a:off x="14632559" y="0"/>
              <a:ext cx="3646804" cy="10287000"/>
            </a:xfrm>
            <a:custGeom>
              <a:avLst/>
              <a:gdLst/>
              <a:ahLst/>
              <a:cxnLst/>
              <a:rect l="l" t="t" r="r" b="b"/>
              <a:pathLst>
                <a:path w="3646805" h="10287000">
                  <a:moveTo>
                    <a:pt x="3646678" y="0"/>
                  </a:moveTo>
                  <a:lnTo>
                    <a:pt x="0" y="0"/>
                  </a:lnTo>
                  <a:lnTo>
                    <a:pt x="0" y="10286556"/>
                  </a:lnTo>
                  <a:lnTo>
                    <a:pt x="1823720" y="10286556"/>
                  </a:lnTo>
                  <a:lnTo>
                    <a:pt x="3646678" y="10286556"/>
                  </a:lnTo>
                  <a:lnTo>
                    <a:pt x="3646678" y="0"/>
                  </a:lnTo>
                  <a:close/>
                </a:path>
              </a:pathLst>
            </a:custGeom>
            <a:solidFill>
              <a:srgbClr val="FEF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79878" y="2791434"/>
              <a:ext cx="105029" cy="100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1275" y="2256472"/>
              <a:ext cx="100076" cy="1015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9116" y="1722958"/>
              <a:ext cx="104394" cy="100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79116" y="1188720"/>
              <a:ext cx="104394" cy="100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1275" y="653758"/>
              <a:ext cx="100076" cy="100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38551" y="2791434"/>
              <a:ext cx="105791" cy="980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39948" y="2256472"/>
              <a:ext cx="100076" cy="1007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39948" y="1722958"/>
              <a:ext cx="100076" cy="1000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39948" y="1188720"/>
              <a:ext cx="100076" cy="997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39948" y="653758"/>
              <a:ext cx="100076" cy="1007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400145" y="2791434"/>
              <a:ext cx="105791" cy="10119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399383" y="2256472"/>
              <a:ext cx="100838" cy="10071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99383" y="1722958"/>
              <a:ext cx="100838" cy="10001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99383" y="1189431"/>
              <a:ext cx="100838" cy="994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399383" y="653758"/>
              <a:ext cx="100838" cy="1007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961739" y="2791434"/>
              <a:ext cx="105791" cy="9808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960977" y="2256472"/>
              <a:ext cx="100076" cy="10071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960977" y="1722958"/>
              <a:ext cx="100076" cy="10001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960977" y="1189431"/>
              <a:ext cx="100076" cy="993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960977" y="653758"/>
              <a:ext cx="100076" cy="1007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521174" y="2791434"/>
              <a:ext cx="101090" cy="10063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521174" y="2256472"/>
              <a:ext cx="100838" cy="10071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521174" y="1722958"/>
              <a:ext cx="100838" cy="1000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521174" y="1189431"/>
              <a:ext cx="100838" cy="994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521174" y="653758"/>
              <a:ext cx="100838" cy="100723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572393" y="122085"/>
            <a:ext cx="6019165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spc="270" dirty="0">
                <a:latin typeface="Times New Roman" pitchFamily="18" charset="0"/>
                <a:cs typeface="Times New Roman" pitchFamily="18" charset="0"/>
              </a:rPr>
              <a:t>Methodology</a:t>
            </a:r>
            <a:endParaRPr sz="6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073150" y="1498883"/>
            <a:ext cx="4132617" cy="844867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83135" y="3943769"/>
            <a:ext cx="133350" cy="13335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83135" y="4381919"/>
            <a:ext cx="133350" cy="13335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83135" y="4810544"/>
            <a:ext cx="133350" cy="13335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83135" y="5248694"/>
            <a:ext cx="133350" cy="13335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83135" y="5686844"/>
            <a:ext cx="133350" cy="13335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83135" y="6115469"/>
            <a:ext cx="133350" cy="13335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83135" y="6553619"/>
            <a:ext cx="133350" cy="13335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83135" y="6982244"/>
            <a:ext cx="133350" cy="13335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83135" y="7420394"/>
            <a:ext cx="133350" cy="13335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6092355" y="3759619"/>
            <a:ext cx="6518909" cy="393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140" dirty="0">
                <a:solidFill>
                  <a:srgbClr val="EA5458"/>
                </a:solidFill>
                <a:latin typeface="Verdana"/>
                <a:cs typeface="Verdana"/>
              </a:rPr>
              <a:t>Event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45" dirty="0">
                <a:solidFill>
                  <a:srgbClr val="EA5458"/>
                </a:solidFill>
                <a:latin typeface="Verdana"/>
                <a:cs typeface="Verdana"/>
              </a:rPr>
              <a:t>booking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65" dirty="0">
                <a:solidFill>
                  <a:srgbClr val="EA5458"/>
                </a:solidFill>
                <a:latin typeface="Verdana"/>
                <a:cs typeface="Verdana"/>
              </a:rPr>
              <a:t>workﬂ</a:t>
            </a:r>
            <a:r>
              <a:rPr sz="2850" spc="-125" dirty="0">
                <a:solidFill>
                  <a:srgbClr val="EA5458"/>
                </a:solidFill>
                <a:latin typeface="Verdana"/>
                <a:cs typeface="Verdana"/>
              </a:rPr>
              <a:t>o</a:t>
            </a:r>
            <a:r>
              <a:rPr sz="2850" spc="-95" dirty="0">
                <a:solidFill>
                  <a:srgbClr val="EA5458"/>
                </a:solidFill>
                <a:latin typeface="Verdana"/>
                <a:cs typeface="Verdana"/>
              </a:rPr>
              <a:t>w</a:t>
            </a:r>
            <a:endParaRPr sz="2850">
              <a:latin typeface="Verdana"/>
              <a:cs typeface="Verdana"/>
            </a:endParaRPr>
          </a:p>
          <a:p>
            <a:pPr marL="12700" marR="766445">
              <a:lnSpc>
                <a:spcPct val="100099"/>
              </a:lnSpc>
              <a:spcBef>
                <a:spcPts val="25"/>
              </a:spcBef>
            </a:pPr>
            <a:r>
              <a:rPr sz="2850" spc="-70" dirty="0">
                <a:solidFill>
                  <a:srgbClr val="EA5458"/>
                </a:solidFill>
                <a:latin typeface="Verdana"/>
                <a:cs typeface="Verdana"/>
              </a:rPr>
              <a:t>Admin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60" dirty="0">
                <a:solidFill>
                  <a:srgbClr val="EA5458"/>
                </a:solidFill>
                <a:latin typeface="Verdana"/>
                <a:cs typeface="Verdana"/>
              </a:rPr>
              <a:t>and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90" dirty="0">
                <a:solidFill>
                  <a:srgbClr val="EA5458"/>
                </a:solidFill>
                <a:latin typeface="Verdana"/>
                <a:cs typeface="Verdana"/>
              </a:rPr>
              <a:t>Customer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65" dirty="0">
                <a:solidFill>
                  <a:srgbClr val="EA5458"/>
                </a:solidFill>
                <a:latin typeface="Verdana"/>
                <a:cs typeface="Verdana"/>
              </a:rPr>
              <a:t>inte</a:t>
            </a:r>
            <a:r>
              <a:rPr sz="2850" spc="-120" dirty="0">
                <a:solidFill>
                  <a:srgbClr val="EA5458"/>
                </a:solidFill>
                <a:latin typeface="Verdana"/>
                <a:cs typeface="Verdana"/>
              </a:rPr>
              <a:t>r</a:t>
            </a:r>
            <a:r>
              <a:rPr sz="2850" spc="-75" dirty="0">
                <a:solidFill>
                  <a:srgbClr val="EA5458"/>
                </a:solidFill>
                <a:latin typeface="Verdana"/>
                <a:cs typeface="Verdana"/>
              </a:rPr>
              <a:t>actions  </a:t>
            </a:r>
            <a:r>
              <a:rPr sz="2850" spc="-145" dirty="0">
                <a:solidFill>
                  <a:srgbClr val="EA5458"/>
                </a:solidFill>
                <a:latin typeface="Verdana"/>
                <a:cs typeface="Verdana"/>
              </a:rPr>
              <a:t>Service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100" dirty="0">
                <a:solidFill>
                  <a:srgbClr val="EA5458"/>
                </a:solidFill>
                <a:latin typeface="Verdana"/>
                <a:cs typeface="Verdana"/>
              </a:rPr>
              <a:t>r</a:t>
            </a:r>
            <a:r>
              <a:rPr sz="2850" spc="-80" dirty="0">
                <a:solidFill>
                  <a:srgbClr val="EA5458"/>
                </a:solidFill>
                <a:latin typeface="Verdana"/>
                <a:cs typeface="Verdana"/>
              </a:rPr>
              <a:t>equest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60" dirty="0">
                <a:solidFill>
                  <a:srgbClr val="EA5458"/>
                </a:solidFill>
                <a:latin typeface="Verdana"/>
                <a:cs typeface="Verdana"/>
              </a:rPr>
              <a:t>and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80" dirty="0">
                <a:solidFill>
                  <a:srgbClr val="EA5458"/>
                </a:solidFill>
                <a:latin typeface="Verdana"/>
                <a:cs typeface="Verdana"/>
              </a:rPr>
              <a:t>management  </a:t>
            </a:r>
            <a:r>
              <a:rPr sz="2850" spc="-100" dirty="0">
                <a:solidFill>
                  <a:srgbClr val="EA5458"/>
                </a:solidFill>
                <a:latin typeface="Verdana"/>
                <a:cs typeface="Verdana"/>
              </a:rPr>
              <a:t>Payment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80" dirty="0">
                <a:solidFill>
                  <a:srgbClr val="EA5458"/>
                </a:solidFill>
                <a:latin typeface="Verdana"/>
                <a:cs typeface="Verdana"/>
              </a:rPr>
              <a:t>gat</a:t>
            </a:r>
            <a:r>
              <a:rPr sz="2850" spc="-150" dirty="0">
                <a:solidFill>
                  <a:srgbClr val="EA5458"/>
                </a:solidFill>
                <a:latin typeface="Verdana"/>
                <a:cs typeface="Verdana"/>
              </a:rPr>
              <a:t>eway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60" dirty="0">
                <a:solidFill>
                  <a:srgbClr val="EA5458"/>
                </a:solidFill>
                <a:latin typeface="Verdana"/>
                <a:cs typeface="Verdana"/>
              </a:rPr>
              <a:t>integ</a:t>
            </a:r>
            <a:r>
              <a:rPr sz="2850" spc="-110" dirty="0">
                <a:solidFill>
                  <a:srgbClr val="EA5458"/>
                </a:solidFill>
                <a:latin typeface="Verdana"/>
                <a:cs typeface="Verdana"/>
              </a:rPr>
              <a:t>r</a:t>
            </a:r>
            <a:r>
              <a:rPr sz="2850" spc="-60" dirty="0">
                <a:solidFill>
                  <a:srgbClr val="EA5458"/>
                </a:solidFill>
                <a:latin typeface="Verdana"/>
                <a:cs typeface="Verdana"/>
              </a:rPr>
              <a:t>ation  </a:t>
            </a:r>
            <a:r>
              <a:rPr sz="2850" spc="-320" dirty="0">
                <a:solidFill>
                  <a:srgbClr val="EA5458"/>
                </a:solidFill>
                <a:latin typeface="Verdana"/>
                <a:cs typeface="Verdana"/>
              </a:rPr>
              <a:t>T</a:t>
            </a:r>
            <a:r>
              <a:rPr sz="2850" spc="-100" dirty="0">
                <a:solidFill>
                  <a:srgbClr val="EA5458"/>
                </a:solidFill>
                <a:latin typeface="Verdana"/>
                <a:cs typeface="Verdana"/>
              </a:rPr>
              <a:t>r</a:t>
            </a:r>
            <a:r>
              <a:rPr sz="2850" spc="-80" dirty="0">
                <a:solidFill>
                  <a:srgbClr val="EA5458"/>
                </a:solidFill>
                <a:latin typeface="Verdana"/>
                <a:cs typeface="Verdana"/>
              </a:rPr>
              <a:t>ansaction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175" dirty="0">
                <a:solidFill>
                  <a:srgbClr val="EA5458"/>
                </a:solidFill>
                <a:latin typeface="Verdana"/>
                <a:cs typeface="Verdana"/>
              </a:rPr>
              <a:t>ID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85" dirty="0">
                <a:solidFill>
                  <a:srgbClr val="EA5458"/>
                </a:solidFill>
                <a:latin typeface="Verdana"/>
                <a:cs typeface="Verdana"/>
              </a:rPr>
              <a:t>management</a:t>
            </a:r>
            <a:endParaRPr sz="2850">
              <a:latin typeface="Verdana"/>
              <a:cs typeface="Verdana"/>
            </a:endParaRPr>
          </a:p>
          <a:p>
            <a:pPr marL="12700" marR="5080">
              <a:lnSpc>
                <a:spcPts val="3450"/>
              </a:lnSpc>
              <a:spcBef>
                <a:spcPts val="45"/>
              </a:spcBef>
            </a:pPr>
            <a:r>
              <a:rPr sz="2850" spc="-40" dirty="0">
                <a:solidFill>
                  <a:srgbClr val="EA5458"/>
                </a:solidFill>
                <a:latin typeface="Verdana"/>
                <a:cs typeface="Verdana"/>
              </a:rPr>
              <a:t>Pending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180" dirty="0">
                <a:solidFill>
                  <a:srgbClr val="EA5458"/>
                </a:solidFill>
                <a:latin typeface="Verdana"/>
                <a:cs typeface="Verdana"/>
              </a:rPr>
              <a:t>vs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70" dirty="0">
                <a:solidFill>
                  <a:srgbClr val="EA5458"/>
                </a:solidFill>
                <a:latin typeface="Verdana"/>
                <a:cs typeface="Verdana"/>
              </a:rPr>
              <a:t>completed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105" dirty="0">
                <a:solidFill>
                  <a:srgbClr val="EA5458"/>
                </a:solidFill>
                <a:latin typeface="Verdana"/>
                <a:cs typeface="Verdana"/>
              </a:rPr>
              <a:t>payment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100" dirty="0">
                <a:solidFill>
                  <a:srgbClr val="EA5458"/>
                </a:solidFill>
                <a:latin typeface="Verdana"/>
                <a:cs typeface="Verdana"/>
              </a:rPr>
              <a:t>status </a:t>
            </a:r>
            <a:r>
              <a:rPr sz="2850" spc="-990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75" dirty="0">
                <a:solidFill>
                  <a:srgbClr val="EA5458"/>
                </a:solidFill>
                <a:latin typeface="Verdana"/>
                <a:cs typeface="Verdana"/>
              </a:rPr>
              <a:t>Dashboa</a:t>
            </a:r>
            <a:r>
              <a:rPr sz="2850" spc="-114" dirty="0">
                <a:solidFill>
                  <a:srgbClr val="EA5458"/>
                </a:solidFill>
                <a:latin typeface="Verdana"/>
                <a:cs typeface="Verdana"/>
              </a:rPr>
              <a:t>r</a:t>
            </a:r>
            <a:r>
              <a:rPr sz="2850" spc="-25" dirty="0">
                <a:solidFill>
                  <a:srgbClr val="EA5458"/>
                </a:solidFill>
                <a:latin typeface="Verdana"/>
                <a:cs typeface="Verdana"/>
              </a:rPr>
              <a:t>d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75" dirty="0">
                <a:solidFill>
                  <a:srgbClr val="EA5458"/>
                </a:solidFill>
                <a:latin typeface="Verdana"/>
                <a:cs typeface="Verdana"/>
              </a:rPr>
              <a:t>functionality</a:t>
            </a:r>
            <a:endParaRPr sz="2850">
              <a:latin typeface="Verdana"/>
              <a:cs typeface="Verdana"/>
            </a:endParaRPr>
          </a:p>
          <a:p>
            <a:pPr marL="12700">
              <a:lnSpc>
                <a:spcPts val="3254"/>
              </a:lnSpc>
            </a:pPr>
            <a:r>
              <a:rPr sz="2850" spc="-114" dirty="0">
                <a:solidFill>
                  <a:srgbClr val="EA5458"/>
                </a:solidFill>
                <a:latin typeface="Verdana"/>
                <a:cs typeface="Verdana"/>
              </a:rPr>
              <a:t>Stripe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60" dirty="0">
                <a:solidFill>
                  <a:srgbClr val="EA5458"/>
                </a:solidFill>
                <a:latin typeface="Verdana"/>
                <a:cs typeface="Verdana"/>
              </a:rPr>
              <a:t>integ</a:t>
            </a:r>
            <a:r>
              <a:rPr sz="2850" spc="-110" dirty="0">
                <a:solidFill>
                  <a:srgbClr val="EA5458"/>
                </a:solidFill>
                <a:latin typeface="Verdana"/>
                <a:cs typeface="Verdana"/>
              </a:rPr>
              <a:t>r</a:t>
            </a:r>
            <a:r>
              <a:rPr sz="2850" spc="-65" dirty="0">
                <a:solidFill>
                  <a:srgbClr val="EA5458"/>
                </a:solidFill>
                <a:latin typeface="Verdana"/>
                <a:cs typeface="Verdana"/>
              </a:rPr>
              <a:t>ation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EA5458"/>
                </a:solidFill>
                <a:latin typeface="Verdana"/>
                <a:cs typeface="Verdana"/>
              </a:rPr>
              <a:t>for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105" dirty="0">
                <a:solidFill>
                  <a:srgbClr val="EA5458"/>
                </a:solidFill>
                <a:latin typeface="Verdana"/>
                <a:cs typeface="Verdana"/>
              </a:rPr>
              <a:t>payments</a:t>
            </a:r>
            <a:endParaRPr sz="2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50" spc="-140" dirty="0">
                <a:solidFill>
                  <a:srgbClr val="EA5458"/>
                </a:solidFill>
                <a:latin typeface="Verdana"/>
                <a:cs typeface="Verdana"/>
              </a:rPr>
              <a:t>Event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45" dirty="0">
                <a:solidFill>
                  <a:srgbClr val="EA5458"/>
                </a:solidFill>
                <a:latin typeface="Verdana"/>
                <a:cs typeface="Verdana"/>
              </a:rPr>
              <a:t>booking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130" dirty="0">
                <a:solidFill>
                  <a:srgbClr val="EA5458"/>
                </a:solidFill>
                <a:latin typeface="Verdana"/>
                <a:cs typeface="Verdana"/>
              </a:rPr>
              <a:t>system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40" dirty="0">
                <a:solidFill>
                  <a:srgbClr val="EA5458"/>
                </a:solidFill>
                <a:latin typeface="Verdana"/>
                <a:cs typeface="Verdana"/>
              </a:rPr>
              <a:t>p</a:t>
            </a:r>
            <a:r>
              <a:rPr sz="2850" spc="-90" dirty="0">
                <a:solidFill>
                  <a:srgbClr val="EA5458"/>
                </a:solidFill>
                <a:latin typeface="Verdana"/>
                <a:cs typeface="Verdana"/>
              </a:rPr>
              <a:t>r</a:t>
            </a:r>
            <a:r>
              <a:rPr sz="2850" spc="-95" dirty="0">
                <a:solidFill>
                  <a:srgbClr val="EA5458"/>
                </a:solidFill>
                <a:latin typeface="Verdana"/>
                <a:cs typeface="Verdana"/>
              </a:rPr>
              <a:t>ocess</a:t>
            </a:r>
            <a:r>
              <a:rPr sz="2850" spc="-265" dirty="0">
                <a:solidFill>
                  <a:srgbClr val="EA5458"/>
                </a:solidFill>
                <a:latin typeface="Verdana"/>
                <a:cs typeface="Verdana"/>
              </a:rPr>
              <a:t> </a:t>
            </a:r>
            <a:r>
              <a:rPr sz="2850" spc="-40" dirty="0">
                <a:solidFill>
                  <a:srgbClr val="EA5458"/>
                </a:solidFill>
                <a:latin typeface="Verdana"/>
                <a:cs typeface="Verdana"/>
              </a:rPr>
              <a:t>ﬂ</a:t>
            </a:r>
            <a:r>
              <a:rPr sz="2850" spc="-100" dirty="0">
                <a:solidFill>
                  <a:srgbClr val="EA5458"/>
                </a:solidFill>
                <a:latin typeface="Verdana"/>
                <a:cs typeface="Verdana"/>
              </a:rPr>
              <a:t>o</a:t>
            </a:r>
            <a:r>
              <a:rPr sz="2850" spc="-95" dirty="0">
                <a:solidFill>
                  <a:srgbClr val="EA5458"/>
                </a:solidFill>
                <a:latin typeface="Verdana"/>
                <a:cs typeface="Verdana"/>
              </a:rPr>
              <a:t>w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00838" y="1825955"/>
            <a:ext cx="6013450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150" spc="17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5150" spc="-61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5150" spc="-29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5150" spc="-844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50" spc="-844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150" spc="-26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5150" spc="50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5150" spc="-32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5150" spc="-19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5150" spc="-19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150" spc="-844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150" spc="-1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5150" spc="40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5150" spc="5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5150" spc="42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5150" spc="3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5150" spc="5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5150" spc="30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sz="515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9D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3525" y="1949450"/>
            <a:ext cx="15419069" cy="6546215"/>
          </a:xfrm>
          <a:custGeom>
            <a:avLst/>
            <a:gdLst/>
            <a:ahLst/>
            <a:cxnLst/>
            <a:rect l="l" t="t" r="r" b="b"/>
            <a:pathLst>
              <a:path w="15419069" h="6546215">
                <a:moveTo>
                  <a:pt x="15418740" y="0"/>
                </a:moveTo>
                <a:lnTo>
                  <a:pt x="0" y="0"/>
                </a:lnTo>
                <a:lnTo>
                  <a:pt x="0" y="6546202"/>
                </a:lnTo>
                <a:lnTo>
                  <a:pt x="7709725" y="6546202"/>
                </a:lnTo>
                <a:lnTo>
                  <a:pt x="15418740" y="6546202"/>
                </a:lnTo>
                <a:lnTo>
                  <a:pt x="15418740" y="0"/>
                </a:lnTo>
                <a:close/>
              </a:path>
            </a:pathLst>
          </a:custGeom>
          <a:solidFill>
            <a:srgbClr val="FEF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319" y="9547193"/>
            <a:ext cx="105121" cy="1008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481" y="9012237"/>
            <a:ext cx="100077" cy="10151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319" y="8478710"/>
            <a:ext cx="104397" cy="1008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319" y="7944472"/>
            <a:ext cx="104397" cy="1008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4481" y="7409522"/>
            <a:ext cx="100077" cy="1007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1754" y="9547912"/>
            <a:ext cx="105832" cy="980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2472" y="9012237"/>
            <a:ext cx="100072" cy="1007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12472" y="8478710"/>
            <a:ext cx="100072" cy="1000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12472" y="7944472"/>
            <a:ext cx="100072" cy="9974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12472" y="7409522"/>
            <a:ext cx="100072" cy="10071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73351" y="9547193"/>
            <a:ext cx="105829" cy="1012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72627" y="9012237"/>
            <a:ext cx="100799" cy="10071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72627" y="8478710"/>
            <a:ext cx="100799" cy="10001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2627" y="7945196"/>
            <a:ext cx="100799" cy="9940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72627" y="7409522"/>
            <a:ext cx="100799" cy="10071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34209" y="9547912"/>
            <a:ext cx="105841" cy="9809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33498" y="8478710"/>
            <a:ext cx="100076" cy="10001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333498" y="9012237"/>
            <a:ext cx="100076" cy="10071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333498" y="7945196"/>
            <a:ext cx="100076" cy="9930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33498" y="7409522"/>
            <a:ext cx="100076" cy="10071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94368" y="9547193"/>
            <a:ext cx="101100" cy="10064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894368" y="9012237"/>
            <a:ext cx="100799" cy="10071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894368" y="8478710"/>
            <a:ext cx="100799" cy="10001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894368" y="7945196"/>
            <a:ext cx="100799" cy="9940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894368" y="7409522"/>
            <a:ext cx="100799" cy="10071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279878" y="2791434"/>
            <a:ext cx="105029" cy="10079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5281275" y="2256472"/>
            <a:ext cx="100076" cy="10152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5279116" y="1722958"/>
            <a:ext cx="104394" cy="10079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279116" y="1188720"/>
            <a:ext cx="104394" cy="1007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5281275" y="653758"/>
            <a:ext cx="100076" cy="10079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5838551" y="2791434"/>
            <a:ext cx="105791" cy="9808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5839947" y="2256472"/>
            <a:ext cx="100076" cy="10071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5839947" y="1722958"/>
            <a:ext cx="100076" cy="10001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839947" y="1188720"/>
            <a:ext cx="100076" cy="9972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839947" y="653758"/>
            <a:ext cx="100076" cy="10072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6400144" y="2791434"/>
            <a:ext cx="105791" cy="10119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6399383" y="1722958"/>
            <a:ext cx="100838" cy="10001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6399383" y="2256472"/>
            <a:ext cx="100838" cy="10071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6399383" y="1189431"/>
            <a:ext cx="100838" cy="9941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399383" y="653758"/>
            <a:ext cx="100838" cy="100723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961739" y="2791434"/>
            <a:ext cx="105791" cy="9808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6960977" y="2256472"/>
            <a:ext cx="100076" cy="10071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6960977" y="1722958"/>
            <a:ext cx="100076" cy="10001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6960977" y="1189431"/>
            <a:ext cx="100076" cy="99310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6960977" y="653758"/>
            <a:ext cx="100076" cy="10072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7521173" y="2256472"/>
            <a:ext cx="100838" cy="10071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7521173" y="2791434"/>
            <a:ext cx="101090" cy="100635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7521173" y="1722958"/>
            <a:ext cx="100838" cy="10001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7521173" y="653758"/>
            <a:ext cx="100838" cy="10072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7521173" y="1189431"/>
            <a:ext cx="100838" cy="99412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5463285" y="718820"/>
            <a:ext cx="7361555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64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5600" spc="24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5600" spc="8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5600" spc="-12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ec</a:t>
            </a:r>
            <a:r>
              <a:rPr sz="5600" spc="-15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5600" spc="10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ed</a:t>
            </a:r>
            <a:r>
              <a:rPr sz="5600" spc="-919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600" spc="-64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5600" spc="-7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5600" spc="-14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5600" spc="-5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eensh</a:t>
            </a:r>
            <a:r>
              <a:rPr sz="5600" spc="-3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600" spc="-120" dirty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ts</a:t>
            </a:r>
            <a:endParaRPr sz="5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5" name="object 55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638300" y="2099183"/>
            <a:ext cx="6286500" cy="287655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1117872" y="4983213"/>
            <a:ext cx="5734050" cy="3429000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7218984" y="4694580"/>
            <a:ext cx="4443730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500" spc="-14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sz="3500" spc="-14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500" spc="6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ebs</a:t>
            </a:r>
            <a:r>
              <a:rPr sz="3500" spc="-1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0" spc="4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0" spc="-130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0" spc="-57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spc="-57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0" spc="13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Dashboa</a:t>
            </a:r>
            <a:r>
              <a:rPr sz="3500" spc="3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0" spc="265" dirty="0" smtClean="0">
                <a:solidFill>
                  <a:srgbClr val="EA545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sz="3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357</Words>
  <Application>Microsoft Office PowerPoint</Application>
  <PresentationFormat>Custom</PresentationFormat>
  <Paragraphs>74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Event  Planner  with Laravel</vt:lpstr>
      <vt:lpstr>Outlines</vt:lpstr>
      <vt:lpstr>Introduction to Event Planning</vt:lpstr>
      <vt:lpstr>Motivation</vt:lpstr>
      <vt:lpstr>Key Features</vt:lpstr>
      <vt:lpstr>   Methodology</vt:lpstr>
      <vt:lpstr>Methodology</vt:lpstr>
      <vt:lpstr>Methodology</vt:lpstr>
      <vt:lpstr>PowerPoint Presentation</vt:lpstr>
      <vt:lpstr>PowerPoint Presentation</vt:lpstr>
      <vt:lpstr>PowerPoint Presentation</vt:lpstr>
      <vt:lpstr>Admin Dashboard(Add Category)</vt:lpstr>
      <vt:lpstr>Customer  Receive  Mail  Via  Mailtrap</vt:lpstr>
      <vt:lpstr>Conclusion  and  Future  Steps</vt:lpstr>
      <vt:lpstr>References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 Planner  with Laravel</dc:title>
  <dc:creator>Rahin Toshmi Ohee</dc:creator>
  <cp:lastModifiedBy>CCL</cp:lastModifiedBy>
  <cp:revision>2</cp:revision>
  <dcterms:created xsi:type="dcterms:W3CDTF">2024-09-16T07:32:00Z</dcterms:created>
  <dcterms:modified xsi:type="dcterms:W3CDTF">2024-09-16T07:44:13Z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2024-09-16T00:00:00Z</vt:filetime>
  </property>
</Properties>
</file>