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81" d="100"/>
          <a:sy n="81" d="100"/>
        </p:scale>
        <p:origin x="-300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 scraping to gain company </a:t>
            </a:r>
            <a:r>
              <a:rPr lang="en-US" b="1" dirty="0" smtClean="0"/>
              <a:t>insights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Scrape and </a:t>
            </a:r>
            <a:r>
              <a:rPr lang="en-US" dirty="0" err="1"/>
              <a:t>analyse</a:t>
            </a:r>
            <a:r>
              <a:rPr lang="en-US" dirty="0"/>
              <a:t> customer review data to uncover findings for British Airways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025" y="252046"/>
            <a:ext cx="36290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33" y="252046"/>
            <a:ext cx="37052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1064"/>
            <a:ext cx="24193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19046"/>
            <a:ext cx="7235442" cy="367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419350" y="492735"/>
            <a:ext cx="1856955" cy="7729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Overall Rating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5 /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19350" y="1585546"/>
            <a:ext cx="1856955" cy="7502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3461 </a:t>
            </a:r>
            <a:r>
              <a:rPr lang="en-US" dirty="0" smtClean="0">
                <a:solidFill>
                  <a:schemeClr val="tx1"/>
                </a:solidFill>
              </a:rPr>
              <a:t>Total Reviews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4491" y="4067908"/>
            <a:ext cx="4677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58%</a:t>
            </a:r>
            <a:r>
              <a:rPr lang="en-US" dirty="0" smtClean="0"/>
              <a:t> of the passengers are not happy with </a:t>
            </a:r>
          </a:p>
          <a:p>
            <a:r>
              <a:rPr lang="en-US" dirty="0"/>
              <a:t> </a:t>
            </a:r>
            <a:r>
              <a:rPr lang="en-US" dirty="0" smtClean="0"/>
              <a:t>    the service.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Most of them are talking about </a:t>
            </a:r>
            <a:r>
              <a:rPr lang="en-US" b="1" dirty="0" smtClean="0"/>
              <a:t>seat, time,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food, service, cabin crew</a:t>
            </a:r>
            <a:r>
              <a:rPr lang="en-US" dirty="0" smtClean="0"/>
              <a:t>, etc.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Most of the passengers are from UK.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Rating 1 is given by  most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77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Web scraping to gain company insights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DELL</cp:lastModifiedBy>
  <cp:revision>4</cp:revision>
  <dcterms:created xsi:type="dcterms:W3CDTF">2022-12-06T11:13:27Z</dcterms:created>
  <dcterms:modified xsi:type="dcterms:W3CDTF">2023-01-23T08:21:40Z</dcterms:modified>
</cp:coreProperties>
</file>