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22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F5E-BCB2-3B9B-9E7A-FA20691F3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6DE60-9E11-AB7C-D203-44312652C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9D4D-9A33-E0A8-65EF-0DCE412A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0AE2-A9F2-EB9C-7767-6A6CB538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68C1-7C0F-A8A7-5DCB-03E4FD8E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0537-1F6B-FBE2-9749-351A2DC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2CE26-5072-2EFC-B810-6E25CC36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6EE1-1DAE-2F6A-093C-D9C61E5D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7863-D433-9725-5EEF-97300C30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88B4-EED5-65F9-24EC-E2A14480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54543-5EFE-1DBC-98D3-688614832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62743-15FC-3ECC-66DF-CD0897061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499C-E78E-90E1-ECBF-79676598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9DC6-F497-785B-DECE-2549CEC2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764D-D92F-DF73-5E0F-3E188785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3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7E2E-185C-D0F9-CCDB-4B97A813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E7DE-DBE1-7FA8-1EF6-C1A6D782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35B7-A0A3-386C-9C71-63B477CD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CBB9-C53A-54C7-33AC-C1CDC7BB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68255-5712-415B-A209-F379F703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2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7F05-8D93-43B3-1986-C5680FE6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3569-E220-9301-D89A-AF3AD278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8CF33-ABAF-D312-B525-3C816886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D989-4589-FF8D-B8B0-94C4487B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04DA-5C8E-AEB8-19DB-353812A3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8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1E22-C6D8-25CC-5FF2-3F9E4152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2439-DC4C-8C3A-54AF-61666839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DA7B-3239-427E-8589-153F1A6A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A0C38-C01B-C966-A9F3-3B408C03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0618-3ACE-3C48-D6FF-7D703614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0CA48-6C56-AE87-5DF4-786F9D3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4B4A-58DA-DBDD-21FB-376A7058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EC00-A399-C78A-8321-0F001256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1A9A0-E21F-B49B-47B7-8D6FBF66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9F300-2E79-B48A-B0A2-057577ED1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FE58C-EF5C-2465-608B-BB9AD4AB4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F8ABA-FB0B-CABD-307C-D8F2D49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AED30-E5AE-A6D4-C453-24C07DD0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CE0E2-F1A1-3C70-73C5-5FFB3C0A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D3DD-756B-06C8-C63C-88FA2A75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631BB-4423-4302-4DDE-6D66068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37DC7-A6FB-C691-B606-E7F23F42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68EEA-C901-A1DD-2963-2B053F0A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4CF4A-F693-B487-962C-B625C88B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12395-EC48-034D-728D-B1D90C03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6D0C-964A-4AE8-417B-7A524BA8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8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ED07-59D0-B7EA-A84A-3AAA8124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7734-5854-65FA-3760-7C7B0AF6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3EE58-C688-BABC-5514-2CF70C59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52F08-5834-A14E-275B-DF2A23B9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E227-4743-9A69-70F5-7B84F748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1566A-C1F3-3B97-7F6F-A1468578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6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8688-8D29-5642-7FF2-14F6D6B5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82E45-CFA9-D139-B9FD-B0155BA12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758F7-698D-DFD7-8AE7-B393310F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CE5E-A54B-D6F2-E762-B5C55287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67EE-BFF7-6584-BEC4-2F405AB6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28A2-0B75-0FBF-D0E9-03413234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8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F325A-DC13-3EFB-C14A-2511D57A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4DA26-DC3A-F367-8333-73E744F8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9F2F-396A-7106-9BB8-A6AE8E9A0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391A5-2C42-49FF-9415-69418617125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91E3-AE74-CA81-AC8E-C12DD355C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6027-74A9-0FA1-8211-0692FAED9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F54DF-0394-4CBC-86A8-D10EB545E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6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background with red and blue squares">
            <a:extLst>
              <a:ext uri="{FF2B5EF4-FFF2-40B4-BE49-F238E27FC236}">
                <a16:creationId xmlns:a16="http://schemas.microsoft.com/office/drawing/2014/main" id="{DBF6C11C-4965-0344-C520-A1B5DCDD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3" y="643467"/>
            <a:ext cx="9860294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B56ADB-9138-1C6A-B1D6-11C64AE9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" b="42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E40BA-3F69-E720-C96E-C6A181A2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40DCB-38DD-F101-4EED-987C0D49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FEB51-8D57-35AC-8655-986F9AEA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8" b="13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4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C0F21-2A39-95DD-0A8F-E326D97D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01772-6A1A-6421-1173-6DB45EAEAF77}"/>
              </a:ext>
            </a:extLst>
          </p:cNvPr>
          <p:cNvSpPr txBox="1"/>
          <p:nvPr/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Dashboard Preview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lose-up of a chart&#10;&#10;AI-generated content may be incorrect.">
            <a:extLst>
              <a:ext uri="{FF2B5EF4-FFF2-40B4-BE49-F238E27FC236}">
                <a16:creationId xmlns:a16="http://schemas.microsoft.com/office/drawing/2014/main" id="{CC529DC7-F07A-BD48-D2C0-1087F6F10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86" y="390832"/>
            <a:ext cx="8069846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DC6F-C11B-44A6-B0C9-92C4264B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72" b="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2A03-B5B7-6964-8D4F-8977F702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15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7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ashik jaman</dc:creator>
  <cp:lastModifiedBy>ashik jaman</cp:lastModifiedBy>
  <cp:revision>1</cp:revision>
  <dcterms:created xsi:type="dcterms:W3CDTF">2025-08-12T16:24:57Z</dcterms:created>
  <dcterms:modified xsi:type="dcterms:W3CDTF">2025-08-12T16:37:41Z</dcterms:modified>
</cp:coreProperties>
</file>