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DF404-9B12-42A5-8275-8FD408E91E1D}" v="1" dt="2025-08-14T19:55:56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2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4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4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4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24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66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550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illboard with a picture of a crowd&#10;&#10;AI-generated content may be incorrect.">
            <a:extLst>
              <a:ext uri="{FF2B5EF4-FFF2-40B4-BE49-F238E27FC236}">
                <a16:creationId xmlns:a16="http://schemas.microsoft.com/office/drawing/2014/main" id="{D40DEA11-6EC0-774A-A23B-38AB9397D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88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chart&#10;&#10;AI-generated content may be incorrect.">
            <a:extLst>
              <a:ext uri="{FF2B5EF4-FFF2-40B4-BE49-F238E27FC236}">
                <a16:creationId xmlns:a16="http://schemas.microsoft.com/office/drawing/2014/main" id="{454B6A93-13E6-641D-7010-63B1B3739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>
            <a:fillRect/>
          </a:stretch>
        </p:blipFill>
        <p:spPr>
          <a:xfrm>
            <a:off x="0" y="12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621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E39645AB-56B6-BBEC-9767-4167F433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FAE4D76E-10E9-4969-70C6-29AB98A03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5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579C8B54-63C9-C53A-6509-6E429AEC9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90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0F756AA8-7242-3269-D5BD-6B4574A7B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>
            <a:fillRect/>
          </a:stretch>
        </p:blipFill>
        <p:spPr>
          <a:xfrm>
            <a:off x="1" y="1"/>
            <a:ext cx="12191999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4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hain link with text and words">
            <a:extLst>
              <a:ext uri="{FF2B5EF4-FFF2-40B4-BE49-F238E27FC236}">
                <a16:creationId xmlns:a16="http://schemas.microsoft.com/office/drawing/2014/main" id="{265FB02D-7CB3-410C-FB60-BBA1D294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>
            <a:fillRect/>
          </a:stretch>
        </p:blipFill>
        <p:spPr>
          <a:xfrm>
            <a:off x="0" y="12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2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94471D2-8F41-E6E1-FB16-D009A900C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7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F906785C-A716-D582-70A0-FD1B757A1F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>
            <a:fillRect/>
          </a:stretch>
        </p:blipFill>
        <p:spPr>
          <a:xfrm>
            <a:off x="1" y="1"/>
            <a:ext cx="12191999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DC4184-20A4-25BA-54DD-5F21F12AE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1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63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AEFE6C-F2B8-CB2E-516D-220ABA931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"/>
          <a:stretch>
            <a:fillRect/>
          </a:stretch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8811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Grandview Display</vt:lpstr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jaman</dc:creator>
  <cp:lastModifiedBy>ashik jaman</cp:lastModifiedBy>
  <cp:revision>2</cp:revision>
  <dcterms:created xsi:type="dcterms:W3CDTF">2025-08-14T18:40:01Z</dcterms:created>
  <dcterms:modified xsi:type="dcterms:W3CDTF">2025-08-14T20:02:19Z</dcterms:modified>
</cp:coreProperties>
</file>