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11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00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4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50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59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274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17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11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7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2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0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1687132"/>
            <a:ext cx="10515600" cy="23088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6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1706"/>
            <a:ext cx="10515600" cy="6438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Catching All Exceptions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138" y="1024759"/>
            <a:ext cx="5625662" cy="5659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if(test==0) throw test;         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if(test==1) throw 'a';           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char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if(test==2) throw 123.23;  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double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catch(...) { // catch all exceptions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"Caught One!\n";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4759"/>
            <a:ext cx="5525814" cy="5659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"Start\n";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"End";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6824" y="4981903"/>
            <a:ext cx="3910210" cy="17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772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6438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Catching All Exceptions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138" y="835574"/>
            <a:ext cx="5625662" cy="58490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test)  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if(test==0) throw test;            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if(test==1) throw 'a';             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char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if(test==2) throw 123.23;     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double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                // catch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"Caught an integer\n";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catch(...) {                   // catch all other exceptions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"Caught One!\n";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35574"/>
            <a:ext cx="5525814" cy="58490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"Start\n";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"End";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8082" y="4702184"/>
            <a:ext cx="3674455" cy="15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19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1311"/>
            <a:ext cx="9144000" cy="6824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329" y="1796991"/>
            <a:ext cx="10277341" cy="35606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 problem that arises during the execution of a program.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powerful mechanism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the runtime errors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normal flow of the application can be maintained.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C++ exception is a response to an exceptional circumstance that arises while a program is running, such as an attempt to divide by zero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1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120463"/>
            <a:ext cx="10515600" cy="419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exception handling is built upon three keywords: try, catch, and throw.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try block identifies a block of code for which particular exceptions will be activated. It's followed by one or more catch blocks.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throws an exception when a problem shows up. This is done using a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catches an exception with an exception handler at the place in a program where you want to handle the problem. The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indicates the catching of an exception.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729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9613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Syntax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94" y="1197735"/>
            <a:ext cx="10130306" cy="4893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// protected code    }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e1 )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// catch block    }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e2 )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// catch block    }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// catch block   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76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171" y="236336"/>
            <a:ext cx="10515600" cy="5750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problem 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679" y="914400"/>
            <a:ext cx="5344729" cy="57954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divide_numbers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a/b;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"Number one: ";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"Number two: ";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b;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divide_numbers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7959" y="5257635"/>
            <a:ext cx="3567614" cy="13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171941"/>
            <a:ext cx="10515600" cy="6909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138" y="1068946"/>
            <a:ext cx="3901225" cy="555079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using namespace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divide_numbers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if(b==0)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throw 1;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a/b;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2456" y="1068946"/>
            <a:ext cx="5640947" cy="555079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b;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"One: ";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"Two: ";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b;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divide_numbers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b);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catch(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code)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"ERROR CODE: " &lt;&lt; code;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//Continue doing whatever afterwards like normal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5868" y="4246910"/>
            <a:ext cx="2321635" cy="1149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5867" y="3073521"/>
            <a:ext cx="2321635" cy="10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60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159064"/>
            <a:ext cx="10515600" cy="8970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Example(cont..)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5008"/>
            <a:ext cx="4455017" cy="51080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"Start\n";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{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 a try block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"Inside try block\n";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throw 100;              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an error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"This will not execute";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6704" y="1275008"/>
            <a:ext cx="5318975" cy="51080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 /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catch an error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"Caught an exception -- value is: 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"End";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6704" y="5035639"/>
            <a:ext cx="5481034" cy="13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09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159064"/>
            <a:ext cx="10515600" cy="8970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Example(cont..) is not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5008"/>
            <a:ext cx="4455017" cy="51080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"Start\n";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{               // start a try block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"Inside try block\n";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throw 100;                  // throw an error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"This will not execute";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6704" y="1275008"/>
            <a:ext cx="5481034" cy="51080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(double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won't work for an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"Caught an exception -- value is: 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"End";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3274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890" y="772509"/>
            <a:ext cx="5181600" cy="58301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= 50;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= 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double z;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try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 &gt;0;i++){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"Value is  "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 throw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772508"/>
            <a:ext cx="5494283" cy="58301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catch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"Throwing Exception occur "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2138" y="159064"/>
            <a:ext cx="10515600" cy="4400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Looping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50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378F68D5EA8248A8FA9E5279E3FDC5" ma:contentTypeVersion="2" ma:contentTypeDescription="Create a new document." ma:contentTypeScope="" ma:versionID="4b977deb6a076700b84c9795d56f2329">
  <xsd:schema xmlns:xsd="http://www.w3.org/2001/XMLSchema" xmlns:xs="http://www.w3.org/2001/XMLSchema" xmlns:p="http://schemas.microsoft.com/office/2006/metadata/properties" xmlns:ns2="c5759ff7-6aba-410b-aa58-e8b1b8cdfaac" targetNamespace="http://schemas.microsoft.com/office/2006/metadata/properties" ma:root="true" ma:fieldsID="b4a7e83c3acc9cd185633e0fa952fb4f" ns2:_="">
    <xsd:import namespace="c5759ff7-6aba-410b-aa58-e8b1b8cdf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59ff7-6aba-410b-aa58-e8b1b8cdf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7B302B-3DFD-44CB-941D-2AE57296C131}"/>
</file>

<file path=customXml/itemProps2.xml><?xml version="1.0" encoding="utf-8"?>
<ds:datastoreItem xmlns:ds="http://schemas.openxmlformats.org/officeDocument/2006/customXml" ds:itemID="{D9F7BC01-B5E2-4960-996B-406F38EF8001}"/>
</file>

<file path=customXml/itemProps3.xml><?xml version="1.0" encoding="utf-8"?>
<ds:datastoreItem xmlns:ds="http://schemas.openxmlformats.org/officeDocument/2006/customXml" ds:itemID="{E2751CFC-485C-486A-90AD-5A40A7F7D273}"/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792</Words>
  <Application>Microsoft Office PowerPoint</Application>
  <PresentationFormat>Custom</PresentationFormat>
  <Paragraphs>172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Exception Handling</vt:lpstr>
      <vt:lpstr>Exception Handling</vt:lpstr>
      <vt:lpstr>Slide 3</vt:lpstr>
      <vt:lpstr>Syntax </vt:lpstr>
      <vt:lpstr>Normal problem example</vt:lpstr>
      <vt:lpstr>Exception Handling Example</vt:lpstr>
      <vt:lpstr>Exception Handling Example(cont..)</vt:lpstr>
      <vt:lpstr>Exception Handling Example(cont..) is not work</vt:lpstr>
      <vt:lpstr>Exception Handling Looping Example</vt:lpstr>
      <vt:lpstr>Catching All Exceptions</vt:lpstr>
      <vt:lpstr>Catching All Exceptions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MerajAli</dc:creator>
  <cp:lastModifiedBy>Parvez</cp:lastModifiedBy>
  <cp:revision>26</cp:revision>
  <dcterms:created xsi:type="dcterms:W3CDTF">2015-12-08T06:46:21Z</dcterms:created>
  <dcterms:modified xsi:type="dcterms:W3CDTF">2019-12-10T03:52:31Z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0x0101002E378F68D5EA8248A8FA9E5279E3FDC5</vt:lpwstr>
  </property>
</Properties>
</file>