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sldIdLst>
    <p:sldId id="305" r:id="rId5"/>
    <p:sldId id="353" r:id="rId6"/>
    <p:sldId id="324" r:id="rId7"/>
    <p:sldId id="332" r:id="rId8"/>
    <p:sldId id="333" r:id="rId9"/>
    <p:sldId id="334" r:id="rId10"/>
    <p:sldId id="351" r:id="rId11"/>
    <p:sldId id="352" r:id="rId12"/>
    <p:sldId id="3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E48"/>
    <a:srgbClr val="99CC00"/>
    <a:srgbClr val="52F6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E4E2D-FE43-4E28-A115-3DFF4465BA1E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313B3-1665-4A5D-8D53-5079D047E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2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F2A29F-7983-4317-A6D1-7211E1E64D4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8/11/2021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30FE7-DE21-4C34-8359-382B8E4823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657DE-DBF9-4588-BC62-20635E8853C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8/11/2021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4792A-71BC-4BCC-85F5-1E3A71DE227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089069-177B-4D1D-86DC-7E8664B49F4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8/11/2021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055E1-EC79-4A87-9FDC-10D37A46324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2BF5E8-DF8F-4899-AA97-932C9E32C5C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8/11/2021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E40B8-E7AF-4D32-9552-ADC4F6E5B06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8/11/2021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9D1FD-F206-489C-B856-6AC5DB63BD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9ED4A-9A94-465B-B25B-3B5D64706D9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8/11/2021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0FAA2-5335-4425-A9C8-5E6EF88688A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79127F-09DB-46FE-8520-F7E8F9B407C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8/11/2021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65969-8381-48D5-AA22-F7433782325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BDA3EF-1391-4E47-BE3F-19832F23BBE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8/11/2021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35C6F-9E0E-4D7B-ADC2-B70D85E248F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891175-7146-41E0-A892-BE9BEA3824E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8/11/2021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BA831-9DFF-4CF1-B441-627A4166C8B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6A4E7-47FD-4D73-8CA1-400E43D8BFA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8/11/2021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939C2F-3F1F-4EC5-8D7F-112ABB78AC6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00DF17-2945-4519-B7D0-D6F7409C40C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8/11/2021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pPr>
              <a:defRPr/>
            </a:pPr>
            <a:fld id="{E093195A-8FE1-4BC7-87AE-966FE393186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3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1A6D88-ECFC-43FF-A5ED-038483B9D177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471" y="3041651"/>
            <a:ext cx="9144000" cy="1806588"/>
          </a:xfr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lIns="121920" tIns="45720" rIns="121920" bIns="60960" rtlCol="0" anchor="ctr" anchorCtr="0">
            <a:no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Operator Overloading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57" y="0"/>
            <a:ext cx="12193057" cy="1922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767548" y="1148246"/>
            <a:ext cx="94244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Lecture 08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1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12192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Operator overloading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9655" y="1941343"/>
            <a:ext cx="10902461" cy="35394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Operator overloading is one of the advanced concepts of C++.  </a:t>
            </a:r>
          </a:p>
          <a:p>
            <a:endParaRPr lang="en-US" sz="2800" dirty="0" smtClean="0"/>
          </a:p>
          <a:p>
            <a:r>
              <a:rPr lang="en-US" sz="2800" dirty="0" smtClean="0"/>
              <a:t>It is a feature through which most of the standard operators can be used with class objects.</a:t>
            </a:r>
          </a:p>
          <a:p>
            <a:endParaRPr lang="en-US" sz="2800" dirty="0" smtClean="0"/>
          </a:p>
          <a:p>
            <a:r>
              <a:rPr lang="en-US" sz="2800" dirty="0" smtClean="0"/>
              <a:t>Two types of operators can be overloaded: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Unary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Binary Operator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25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2363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lvl="0"/>
            <a:r>
              <a:rPr lang="en-US" sz="3600" dirty="0" smtClean="0">
                <a:solidFill>
                  <a:schemeClr val="bg1"/>
                </a:solidFill>
                <a:latin typeface="Roboto"/>
                <a:cs typeface="Arial" pitchFamily="34" charset="0"/>
              </a:rPr>
              <a:t>Why Operator overloading is used in C++ programming?</a:t>
            </a:r>
            <a:r>
              <a:rPr lang="en-US" sz="4800" dirty="0" smtClean="0">
                <a:solidFill>
                  <a:srgbClr val="454545"/>
                </a:solidFill>
                <a:latin typeface="Roboto"/>
                <a:cs typeface="Arial" pitchFamily="34" charset="0"/>
              </a:rPr>
              <a:t/>
            </a:r>
            <a:br>
              <a:rPr lang="en-US" sz="4800" dirty="0" smtClean="0">
                <a:solidFill>
                  <a:srgbClr val="454545"/>
                </a:solidFill>
                <a:latin typeface="Roboto"/>
                <a:cs typeface="Arial" pitchFamily="34" charset="0"/>
              </a:rPr>
            </a:b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290286" y="2177143"/>
            <a:ext cx="11231154" cy="22159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You can write any C++ program without the knowledge of operator overloading. But, operator operating are profoundly used by programmer to make a program clearer.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For example: you can replace the code like: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nsolas" pitchFamily="49" charset="0"/>
              </a:rPr>
              <a:t>calculation = add(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nsolas" pitchFamily="49" charset="0"/>
              </a:rPr>
              <a:t>mult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nsolas" pitchFamily="49" charset="0"/>
              </a:rPr>
              <a:t>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nsolas" pitchFamily="49" charset="0"/>
              </a:rPr>
              <a:t>a,b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nsolas" pitchFamily="49" charset="0"/>
              </a:rPr>
              <a:t>),div(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nsolas" pitchFamily="49" charset="0"/>
              </a:rPr>
              <a:t>a,b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nsolas" pitchFamily="49" charset="0"/>
              </a:rPr>
              <a:t>));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 with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nsolas" pitchFamily="49" charset="0"/>
              </a:rPr>
              <a:t>calculation = a*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nsolas" pitchFamily="49" charset="0"/>
              </a:rPr>
              <a:t>b+a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nsolas" pitchFamily="49" charset="0"/>
              </a:rPr>
              <a:t>/b;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 which is more readable and easy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33925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12192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How to overload operators in C++ programming?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6082" name="Picture 2" descr="Operator function inside class in C++ programm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3883" y="2320900"/>
            <a:ext cx="9622301" cy="36297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Rectangle 6"/>
          <p:cNvSpPr/>
          <p:nvPr/>
        </p:nvSpPr>
        <p:spPr>
          <a:xfrm>
            <a:off x="365760" y="1377686"/>
            <a:ext cx="924247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To overload a operator, a operator function is defined inside a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25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12192000" cy="1000122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  <a:latin typeface="Roboto"/>
                <a:cs typeface="Arial" pitchFamily="34" charset="0"/>
              </a:rPr>
              <a:t>Things to remember while using Operator overloading in C++ language</a:t>
            </a:r>
            <a:br>
              <a:rPr lang="en-US" sz="2800" dirty="0" smtClean="0">
                <a:solidFill>
                  <a:schemeClr val="bg1"/>
                </a:solidFill>
                <a:latin typeface="Roboto"/>
                <a:cs typeface="Arial" pitchFamily="34" charset="0"/>
              </a:rPr>
            </a:br>
            <a:endParaRPr lang="en-US" sz="2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225083" y="3545058"/>
            <a:ext cx="11788726" cy="2462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     There are two operators assignment operator(=) and address operator(&amp;) which does not need to be overloaded. Because these two operators are already overloaded in C++ library.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 smtClean="0">
              <a:solidFill>
                <a:srgbClr val="000000"/>
              </a:solidFill>
              <a:latin typeface="inheri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For example: If 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obj1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 and 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obj2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 are two objects of same class then, you can use code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nsolas" pitchFamily="49" charset="0"/>
              </a:rPr>
              <a:t>obj1=obj2;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 without overloading = operator. This code will copy the contents object of 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obj2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 to 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obj1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inheri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Similarly, you can use address operator directly without overloading which will return the address of object in memory.</a:t>
            </a:r>
          </a:p>
        </p:txBody>
      </p:sp>
      <p:sp>
        <p:nvSpPr>
          <p:cNvPr id="7" name="Rectangle 6"/>
          <p:cNvSpPr/>
          <p:nvPr/>
        </p:nvSpPr>
        <p:spPr>
          <a:xfrm>
            <a:off x="590843" y="1298552"/>
            <a:ext cx="1104313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inherit"/>
                <a:cs typeface="Arial" pitchFamily="34" charset="0"/>
              </a:rPr>
              <a:t>      Operator overloading cannot be used to change the way operator works on built-in types. Operator overloading only allows to redefine the meaning of operator for user-defined types.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3541" y="2327081"/>
            <a:ext cx="11016371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inherit"/>
                <a:cs typeface="Arial" pitchFamily="34" charset="0"/>
              </a:rPr>
              <a:t>     Not all operators in C++ language can be overloaded. The operators that cannot be overloaded in C++ are ::(scope resolution), .(member selection), .*(member selection through pointer to function) and ?:(ternary operator).</a:t>
            </a:r>
            <a:endParaRPr lang="en-US" sz="2000" dirty="0" smtClean="0">
              <a:solidFill>
                <a:srgbClr val="000000"/>
              </a:solidFill>
              <a:latin typeface="Robot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5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525194" y="1244836"/>
            <a:ext cx="5384800" cy="44348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 using namespace std;</a:t>
            </a:r>
          </a:p>
          <a:p>
            <a:pPr>
              <a:buNone/>
            </a:pPr>
            <a:r>
              <a:rPr lang="en-US" sz="2400" dirty="0" smtClean="0"/>
              <a:t> class temp</a:t>
            </a:r>
          </a:p>
          <a:p>
            <a:pPr>
              <a:buNone/>
            </a:pP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  private: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count;</a:t>
            </a:r>
          </a:p>
          <a:p>
            <a:pPr>
              <a:buNone/>
            </a:pPr>
            <a:r>
              <a:rPr lang="en-US" sz="2400" dirty="0" smtClean="0"/>
              <a:t>  public:</a:t>
            </a:r>
          </a:p>
          <a:p>
            <a:pPr>
              <a:buNone/>
            </a:pPr>
            <a:r>
              <a:rPr lang="en-US" sz="2400" dirty="0" smtClean="0"/>
              <a:t>  temp():count(50){ }</a:t>
            </a:r>
          </a:p>
          <a:p>
            <a:pPr>
              <a:buNone/>
            </a:pPr>
            <a:r>
              <a:rPr lang="en-US" sz="2400" dirty="0" smtClean="0"/>
              <a:t>  void operator ++()</a:t>
            </a:r>
          </a:p>
          <a:p>
            <a:pPr>
              <a:buNone/>
            </a:pPr>
            <a:r>
              <a:rPr lang="en-US" sz="2400" dirty="0" smtClean="0"/>
              <a:t>  {</a:t>
            </a:r>
          </a:p>
          <a:p>
            <a:pPr>
              <a:buNone/>
            </a:pPr>
            <a:r>
              <a:rPr lang="en-US" sz="2400" dirty="0" smtClean="0"/>
              <a:t>   count=count+10;</a:t>
            </a:r>
          </a:p>
          <a:p>
            <a:pPr>
              <a:buNone/>
            </a:pPr>
            <a:r>
              <a:rPr lang="en-US" sz="2400" dirty="0" smtClean="0"/>
              <a:t>   }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444197" y="1167618"/>
            <a:ext cx="6138203" cy="518730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void Display()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&lt;&lt;"Count: "&lt;&lt;count;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temp t;</a:t>
            </a:r>
          </a:p>
          <a:p>
            <a:pPr>
              <a:buNone/>
            </a:pPr>
            <a:r>
              <a:rPr lang="en-US" dirty="0" smtClean="0"/>
              <a:t> ++t;       </a:t>
            </a:r>
            <a:r>
              <a:rPr lang="en-US" sz="1700" dirty="0" smtClean="0"/>
              <a:t>/* operator function void operator ++() is called */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t.Display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return 0;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12192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0332" y="1231143"/>
            <a:ext cx="271653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25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295421" y="1026942"/>
            <a:ext cx="7329267" cy="5458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>using namespace std;</a:t>
            </a:r>
          </a:p>
          <a:p>
            <a:pPr>
              <a:buNone/>
            </a:pPr>
            <a:r>
              <a:rPr lang="en-US" sz="2400" dirty="0" smtClean="0"/>
              <a:t>class Complex{</a:t>
            </a:r>
          </a:p>
          <a:p>
            <a:pPr>
              <a:buNone/>
            </a:pPr>
            <a:r>
              <a:rPr lang="en-US" sz="2400" dirty="0" smtClean="0"/>
              <a:t> private:</a:t>
            </a:r>
          </a:p>
          <a:p>
            <a:pPr>
              <a:buNone/>
            </a:pPr>
            <a:r>
              <a:rPr lang="en-US" sz="2400" dirty="0" smtClean="0"/>
              <a:t> float real;</a:t>
            </a:r>
          </a:p>
          <a:p>
            <a:pPr>
              <a:buNone/>
            </a:pPr>
            <a:r>
              <a:rPr lang="en-US" sz="2400" dirty="0" smtClean="0"/>
              <a:t> float </a:t>
            </a:r>
            <a:r>
              <a:rPr lang="en-US" sz="2400" dirty="0" err="1" smtClean="0"/>
              <a:t>imag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public:</a:t>
            </a:r>
          </a:p>
          <a:p>
            <a:pPr>
              <a:buNone/>
            </a:pPr>
            <a:r>
              <a:rPr lang="en-US" sz="2400" dirty="0" smtClean="0"/>
              <a:t> Complex(): real(0), </a:t>
            </a:r>
            <a:r>
              <a:rPr lang="en-US" sz="2400" dirty="0" err="1" smtClean="0"/>
              <a:t>imag</a:t>
            </a:r>
            <a:r>
              <a:rPr lang="en-US" sz="2400" dirty="0" smtClean="0"/>
              <a:t>(0){ }</a:t>
            </a:r>
          </a:p>
          <a:p>
            <a:pPr>
              <a:buNone/>
            </a:pPr>
            <a:r>
              <a:rPr lang="en-US" sz="2400" dirty="0" smtClean="0"/>
              <a:t> void input()</a:t>
            </a:r>
          </a:p>
          <a:p>
            <a:pPr>
              <a:buNone/>
            </a:pP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err="1" smtClean="0"/>
              <a:t>cout</a:t>
            </a:r>
            <a:r>
              <a:rPr lang="en-US" sz="2400" dirty="0" smtClean="0"/>
              <a:t>&lt;&lt;"Enter real and imaginary parts respectively: ";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330461" y="1167618"/>
            <a:ext cx="5861539" cy="417810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dirty="0" err="1" smtClean="0"/>
              <a:t>cin</a:t>
            </a:r>
            <a:r>
              <a:rPr lang="en-US" sz="2800" dirty="0" smtClean="0"/>
              <a:t>&gt;&gt;real;</a:t>
            </a:r>
          </a:p>
          <a:p>
            <a:pPr>
              <a:buNone/>
            </a:pPr>
            <a:r>
              <a:rPr lang="en-US" sz="2800" dirty="0" err="1" smtClean="0"/>
              <a:t>cin</a:t>
            </a:r>
            <a:r>
              <a:rPr lang="en-US" sz="2800" dirty="0" smtClean="0"/>
              <a:t>&gt;&gt;</a:t>
            </a:r>
            <a:r>
              <a:rPr lang="en-US" sz="2800" dirty="0" err="1" smtClean="0"/>
              <a:t>imag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smtClean="0"/>
              <a:t>Complex operator - (Complex c) /* Operator Function */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Complex temp;</a:t>
            </a:r>
          </a:p>
          <a:p>
            <a:pPr>
              <a:buNone/>
            </a:pPr>
            <a:r>
              <a:rPr lang="en-US" sz="2800" dirty="0" err="1" smtClean="0"/>
              <a:t>temp.real</a:t>
            </a:r>
            <a:r>
              <a:rPr lang="en-US" sz="2800" dirty="0" smtClean="0"/>
              <a:t>=real-</a:t>
            </a:r>
            <a:r>
              <a:rPr lang="en-US" sz="2800" dirty="0" err="1" smtClean="0"/>
              <a:t>c.real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err="1" smtClean="0"/>
              <a:t>temp.imag</a:t>
            </a:r>
            <a:r>
              <a:rPr lang="en-US" sz="2800" dirty="0" smtClean="0"/>
              <a:t>=</a:t>
            </a:r>
            <a:r>
              <a:rPr lang="en-US" sz="2800" dirty="0" err="1" smtClean="0"/>
              <a:t>imag-c.imag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return temp;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12192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Example of </a:t>
            </a:r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Overloaded </a:t>
            </a:r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-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operator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5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525194" y="956605"/>
            <a:ext cx="5384800" cy="564114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void output()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if(</a:t>
            </a:r>
            <a:r>
              <a:rPr lang="en-US" sz="1600" dirty="0" err="1" smtClean="0"/>
              <a:t>imag</a:t>
            </a:r>
            <a:r>
              <a:rPr lang="en-US" sz="1600" dirty="0" smtClean="0"/>
              <a:t>&lt;0)</a:t>
            </a:r>
          </a:p>
          <a:p>
            <a:pPr>
              <a:buNone/>
            </a:pPr>
            <a:r>
              <a:rPr lang="en-US" sz="1600" dirty="0" err="1" smtClean="0"/>
              <a:t>cout</a:t>
            </a:r>
            <a:r>
              <a:rPr lang="en-US" sz="1600" dirty="0" smtClean="0"/>
              <a:t>&lt;&lt;"Output Complex number: "&lt;&lt;real&lt;&lt;</a:t>
            </a:r>
            <a:r>
              <a:rPr lang="en-US" sz="1600" dirty="0" err="1" smtClean="0"/>
              <a:t>imag</a:t>
            </a:r>
            <a:r>
              <a:rPr lang="en-US" sz="1600" dirty="0" smtClean="0"/>
              <a:t>&lt;&lt;"</a:t>
            </a:r>
            <a:r>
              <a:rPr lang="en-US" sz="1600" dirty="0" err="1" smtClean="0"/>
              <a:t>i</a:t>
            </a:r>
            <a:r>
              <a:rPr lang="en-US" sz="1600" dirty="0" smtClean="0"/>
              <a:t>";</a:t>
            </a:r>
          </a:p>
          <a:p>
            <a:pPr>
              <a:buNone/>
            </a:pPr>
            <a:r>
              <a:rPr lang="en-US" sz="1600" dirty="0" smtClean="0"/>
              <a:t>else</a:t>
            </a:r>
          </a:p>
          <a:p>
            <a:pPr>
              <a:buNone/>
            </a:pPr>
            <a:r>
              <a:rPr lang="en-US" sz="1600" dirty="0" err="1" smtClean="0"/>
              <a:t>cout</a:t>
            </a:r>
            <a:r>
              <a:rPr lang="en-US" sz="1600" dirty="0" smtClean="0"/>
              <a:t>&lt;&lt;"Output Complex number: "&lt;&lt;real&lt;&lt;"+"&lt;&lt;</a:t>
            </a:r>
            <a:r>
              <a:rPr lang="en-US" sz="1600" dirty="0" err="1" smtClean="0"/>
              <a:t>imag</a:t>
            </a:r>
            <a:r>
              <a:rPr lang="en-US" sz="1600" dirty="0" smtClean="0"/>
              <a:t>&lt;&lt;"</a:t>
            </a:r>
            <a:r>
              <a:rPr lang="en-US" sz="1600" dirty="0" err="1" smtClean="0"/>
              <a:t>i</a:t>
            </a:r>
            <a:r>
              <a:rPr lang="en-US" sz="1600" dirty="0" smtClean="0"/>
              <a:t>";</a:t>
            </a:r>
          </a:p>
          <a:p>
            <a:pPr>
              <a:buNone/>
            </a:pPr>
            <a:r>
              <a:rPr lang="en-US" sz="1600" dirty="0" smtClean="0"/>
              <a:t>}};</a:t>
            </a:r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Complex c1, c2, result;</a:t>
            </a:r>
          </a:p>
          <a:p>
            <a:pPr>
              <a:buNone/>
            </a:pPr>
            <a:r>
              <a:rPr lang="en-US" sz="1600" dirty="0" err="1" smtClean="0"/>
              <a:t>cout</a:t>
            </a:r>
            <a:r>
              <a:rPr lang="en-US" sz="1600" dirty="0" smtClean="0"/>
              <a:t>&lt;&lt;"Enter first complex number:\n";</a:t>
            </a:r>
          </a:p>
          <a:p>
            <a:pPr>
              <a:buNone/>
            </a:pPr>
            <a:r>
              <a:rPr lang="en-US" sz="1600" dirty="0" smtClean="0"/>
              <a:t>c1.input();</a:t>
            </a:r>
          </a:p>
          <a:p>
            <a:pPr>
              <a:buNone/>
            </a:pPr>
            <a:r>
              <a:rPr lang="en-US" sz="1600" dirty="0" err="1" smtClean="0"/>
              <a:t>cout</a:t>
            </a:r>
            <a:r>
              <a:rPr lang="en-US" sz="1600" dirty="0" smtClean="0"/>
              <a:t>&lt;&lt;"Enter second complex number:\n";</a:t>
            </a:r>
          </a:p>
          <a:p>
            <a:pPr>
              <a:buNone/>
            </a:pPr>
            <a:r>
              <a:rPr lang="en-US" sz="1600" dirty="0" smtClean="0"/>
              <a:t>c2.input();</a:t>
            </a:r>
          </a:p>
          <a:p>
            <a:pPr>
              <a:buNone/>
            </a:pPr>
            <a:r>
              <a:rPr lang="en-US" sz="1600" dirty="0" smtClean="0"/>
              <a:t>result=c1</a:t>
            </a:r>
            <a:r>
              <a:rPr lang="bn-BD" sz="1600" dirty="0" smtClean="0"/>
              <a:t>-c2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err="1" smtClean="0"/>
              <a:t>result.output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return 0;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444197" y="1167618"/>
            <a:ext cx="6138203" cy="518730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12192000" cy="104100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Example of Overloaded - operator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5828" y="1207258"/>
            <a:ext cx="5523914" cy="180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25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12192000" cy="1000122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Implementation of Overloaded + operator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22363"/>
            <a:ext cx="8651631" cy="474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25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378F68D5EA8248A8FA9E5279E3FDC5" ma:contentTypeVersion="2" ma:contentTypeDescription="Create a new document." ma:contentTypeScope="" ma:versionID="4b977deb6a076700b84c9795d56f2329">
  <xsd:schema xmlns:xsd="http://www.w3.org/2001/XMLSchema" xmlns:xs="http://www.w3.org/2001/XMLSchema" xmlns:p="http://schemas.microsoft.com/office/2006/metadata/properties" xmlns:ns2="c5759ff7-6aba-410b-aa58-e8b1b8cdfaac" targetNamespace="http://schemas.microsoft.com/office/2006/metadata/properties" ma:root="true" ma:fieldsID="b4a7e83c3acc9cd185633e0fa952fb4f" ns2:_="">
    <xsd:import namespace="c5759ff7-6aba-410b-aa58-e8b1b8cdfa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59ff7-6aba-410b-aa58-e8b1b8cdf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5E885-5C19-4974-B3D1-EFFB505AD41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A5325B-AC9B-412A-91DA-A91EB3D5C2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E09C2-57AC-4938-A91F-6D754D8E18A8}"/>
</file>

<file path=docProps/app.xml><?xml version="1.0" encoding="utf-8"?>
<Properties xmlns="http://schemas.openxmlformats.org/officeDocument/2006/extended-properties" xmlns:vt="http://schemas.openxmlformats.org/officeDocument/2006/docPropsVTypes">
  <TotalTime>3276</TotalTime>
  <Words>472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Consolas</vt:lpstr>
      <vt:lpstr>Constantia</vt:lpstr>
      <vt:lpstr>inherit</vt:lpstr>
      <vt:lpstr>Roboto</vt:lpstr>
      <vt:lpstr>Rockwell</vt:lpstr>
      <vt:lpstr>Vrinda</vt:lpstr>
      <vt:lpstr>Wingdings</vt:lpstr>
      <vt:lpstr>Wingdings 2</vt:lpstr>
      <vt:lpstr>Flow</vt:lpstr>
      <vt:lpstr>Operator Overloading</vt:lpstr>
      <vt:lpstr>Operator overloading</vt:lpstr>
      <vt:lpstr>Why Operator overloading is used in C++ programming? </vt:lpstr>
      <vt:lpstr>How to overload operators in C++ programming?</vt:lpstr>
      <vt:lpstr>Things to remember while using Operator overloading in C++ language </vt:lpstr>
      <vt:lpstr>Example</vt:lpstr>
      <vt:lpstr>Example of Overloaded - operator</vt:lpstr>
      <vt:lpstr>Example of Overloaded - operator</vt:lpstr>
      <vt:lpstr>Implementation of Overloaded + operator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T-T</dc:creator>
  <cp:lastModifiedBy>A.S.M Delwar Hossain</cp:lastModifiedBy>
  <cp:revision>218</cp:revision>
  <dcterms:created xsi:type="dcterms:W3CDTF">2014-09-15T17:16:29Z</dcterms:created>
  <dcterms:modified xsi:type="dcterms:W3CDTF">2021-08-11T05:48:43Z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0x010100B4D3016A43FF3145B5825F57212E4B4B</vt:lpwstr>
  </property>
</Properties>
</file>