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58" r:id="rId7"/>
    <p:sldId id="273" r:id="rId8"/>
    <p:sldId id="277" r:id="rId9"/>
    <p:sldId id="276" r:id="rId10"/>
    <p:sldId id="274" r:id="rId11"/>
    <p:sldId id="278" r:id="rId12"/>
    <p:sldId id="279" r:id="rId13"/>
    <p:sldId id="275" r:id="rId14"/>
    <p:sldId id="270" r:id="rId15"/>
    <p:sldId id="269" r:id="rId16"/>
    <p:sldId id="283" r:id="rId17"/>
    <p:sldId id="284" r:id="rId18"/>
    <p:sldId id="285" r:id="rId19"/>
    <p:sldId id="282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944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14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15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67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79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372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684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712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82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898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FECA-6A83-47CF-BFA3-C91F694C88C6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556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3FECA-6A83-47CF-BFA3-C91F694C88C6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1725-1805-48C7-95E7-17475BCC6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964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Polymorphism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91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"/>
            <a:ext cx="8229600" cy="8077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Binding &amp;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Binding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Early Binding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Connecting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function call to the function body is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Binding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When it is done before the program is run, its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Binding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Binding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Compile-time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Binding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Late Binding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Late Binding function call is resolved at runtime. Hence, now compiler determines the type of object at runtime, and then binds the function call. Late Binding is also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Binding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Runtime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Binding.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40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715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Base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void show()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"Base class";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Derived : public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Base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void show()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" Derived Class";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449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Base b;       //Base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Derived d;     //Derived class object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b.show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d.show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     //Early Binding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Ocuurs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1520" y="5715000"/>
            <a:ext cx="4572000" cy="6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42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562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Base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virtual void show()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"Base class";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Derived:public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Base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void show()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"Derived Class"&lt;&lt;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3200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Base* b;       //Base class pointer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Derived d;     //Derived class object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b = &amp;d;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b-&gt;show();     //Late Binding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Ocuurs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0" y="4495800"/>
            <a:ext cx="3352800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4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8199"/>
          </a:xfr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VS </a:t>
            </a:r>
            <a: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Polymorphism</a:t>
            </a:r>
            <a: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599" y="1219200"/>
            <a:ext cx="8686801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Statically bound methods are those methods that are bound to their calls at compile time. Dynamic function calls are bound to the functions during run-time.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Involves the additional step of searching the functions during   run-time. On the other hand, no run-time search is required for statically bound functions.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keyword is used if the function needs to be dynamically bounded.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45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486400"/>
            <a:ext cx="8839200" cy="1219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Functions which are defined in classes can be defined using the virtual modifier. This means that the behavior of the function can be overridden by derived classes, and thus when a base class pointer points towards a derived object and uses a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member function on the object it's pointing to which the derived class has over-written, the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version will be used instead of the base one!</a:t>
            </a:r>
            <a:b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2400"/>
            <a:ext cx="4419600" cy="5029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A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A() {}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void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output() {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&lt;&lt; "Hi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"&lt;&lt;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B : public A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{}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void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output() {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&lt;&lt; "Attempted re-write." &lt;&lt;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"/>
            <a:ext cx="4114800" cy="49987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C : public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A{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C() {}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main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  {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B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C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&amp;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&gt;output();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//=&gt; Base class 'output' member function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&amp;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&gt;output();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return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  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00" y="152400"/>
            <a:ext cx="1828800" cy="86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93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irtual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member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990600"/>
            <a:ext cx="4953000" cy="5715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A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A() {}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virtual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void output() {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&lt;&lt; "Hi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"&lt;&lt;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B : public A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{}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void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output() {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&lt;&lt; "Attempted re-write." &lt;&lt;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066800"/>
            <a:ext cx="3810000" cy="5638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C : public A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C() {}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B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C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&amp;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&gt;output();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//=&gt; Base class 'output' member function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&amp;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c_object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&gt;output();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return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0;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800" y="6324600"/>
            <a:ext cx="354227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Abstract Class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Abstract Class is a class which contains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 least one Pure Virtual function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it. Abstract classes are used to provide an Interface for its sub classes.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Classes inheriting an Abstract Class must provide definition to the pure virtual function, otherwise they will also become abstract class.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56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Characteristics of Abstract Class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610600" cy="4038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Abstract class cannot be instantiated, but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pointers and references of Abstract class type can be created.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Abstract class can have normal functions and variables along with a pure virtual function.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Classes inheriting an Abstract Class must implement all pure virtual functions, or else they will become Abstract too.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50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 of Abstract Class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1"/>
            <a:ext cx="4038600" cy="5257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Polygon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protected: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width, height;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set_values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{ width=a; height=b;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virtual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area (void) =0;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Rectangle: public Polygon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area (void)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{ return (width * height); 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57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Triangle: public Polygon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area (void)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{ return (width * height / 2);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main ()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Rectangle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Triangle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trgl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Polygon * ppoly1 = &amp;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Polygon * ppoly2 = &amp;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trgl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ppoly1-&gt;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set_values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(4,5);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ppoly2-&gt;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set_values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(4,5);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ppoly1-&gt;area() &lt;&lt; '\n';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ppoly2-&gt;area() &lt;&lt; '\n';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return 0;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562600"/>
            <a:ext cx="1828800" cy="9997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574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772400" cy="9906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virtual function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95400"/>
            <a:ext cx="8686800" cy="52578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compiler that the function has no body and above virtual function will be called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pure virtual function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 is 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virtual double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area_calc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()=0;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4267200"/>
            <a:ext cx="4495800" cy="213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Shape//Base class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virtual double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area_calc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=0;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3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467600" cy="914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Polymorphism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10600" cy="495300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SzPct val="125000"/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Polymorphism is crucial feature of Object Oriented Programming.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SzPct val="11000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Clr>
                <a:schemeClr val="accent1">
                  <a:lumMod val="75000"/>
                </a:schemeClr>
              </a:buClr>
              <a:buSzPct val="125000"/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Polymorphism simply means one name having multiple forms.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SzPct val="125000"/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125000"/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Definition:</a:t>
            </a:r>
          </a:p>
          <a:p>
            <a:pPr lvl="1">
              <a:buSzPct val="125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Polymorphism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ability to create a variable, a function or an object that has more than one form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SzPct val="125000"/>
            </a:pPr>
            <a:endParaRPr lang="en-US" sz="2400" kern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125000"/>
            </a:pPr>
            <a:r>
              <a:rPr lang="en-US" sz="24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Polymorphism 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the quality that allows one name to be used for two or more related but technically different purposes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buSzPct val="12500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353664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Pure virtual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member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function Example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914400"/>
            <a:ext cx="48006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A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A() {}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virtual void output()=0;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B : public A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B() {}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output()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&lt;&lt; "   Attempted re-write." &lt;&lt;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14400"/>
            <a:ext cx="39624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C : public A{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C() {}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void output()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{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&lt;&lt; "   Hi" &lt;&lt;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A*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B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b_object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C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c_object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&amp;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b_object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-&gt;output();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//=&gt; Base class 'output' member function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&amp;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c_object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-&gt;output();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return 0;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6172200"/>
            <a:ext cx="354227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199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Types of Polymorphism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229600" cy="4953000"/>
          </a:xfr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276600"/>
            <a:ext cx="2667000" cy="76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Compile-time Polymorphism</a:t>
            </a:r>
            <a:endParaRPr lang="en-US" sz="2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2057400"/>
            <a:ext cx="2286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Polymorphism</a:t>
            </a:r>
            <a:endParaRPr lang="en-U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76800" y="3276600"/>
            <a:ext cx="2743200" cy="76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Run-time Polymorphism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5029200"/>
            <a:ext cx="16764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Function Overloading</a:t>
            </a:r>
            <a:endParaRPr lang="en-US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0400" y="5029200"/>
            <a:ext cx="152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Operator Overloading</a:t>
            </a:r>
            <a:endParaRPr lang="en-US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5029200"/>
            <a:ext cx="13716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Function</a:t>
            </a:r>
            <a:endParaRPr lang="en-US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76800" y="27432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3200400" y="27432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562100" y="41529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" idx="0"/>
          </p:cNvCxnSpPr>
          <p:nvPr/>
        </p:nvCxnSpPr>
        <p:spPr>
          <a:xfrm rot="16200000" flipH="1">
            <a:off x="3048000" y="4114800"/>
            <a:ext cx="989806" cy="838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4"/>
            <a:endCxn id="14" idx="0"/>
          </p:cNvCxnSpPr>
          <p:nvPr/>
        </p:nvCxnSpPr>
        <p:spPr>
          <a:xfrm rot="5400000">
            <a:off x="5753100" y="4533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041315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Types of Polymorphism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467600" cy="4267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compile time polymorphism, compiler  is able to select the appropriate function  a particular call at the compile time.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run time polymorphism, an appropriate member function is selected while the program is running.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45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Benefits of Polymorphism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84248"/>
            <a:ext cx="8610600" cy="456895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Simplicity: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This makes your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 easier for you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write and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easier for others to understand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Extensibility: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Polymorphism design and implements system that are more extensible.</a:t>
            </a:r>
          </a:p>
        </p:txBody>
      </p:sp>
    </p:spTree>
    <p:extLst>
      <p:ext uri="{BB962C8B-B14F-4D97-AF65-F5344CB8AC3E}">
        <p14:creationId xmlns:p14="http://schemas.microsoft.com/office/powerpoint/2010/main" xmlns="" val="28592904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Overriding</a:t>
            </a:r>
            <a:br>
              <a:rPr lang="en-US" sz="2800" b="1" u="sng" dirty="0">
                <a:latin typeface="Times New Roman" pitchFamily="18" charset="0"/>
                <a:cs typeface="Times New Roman" pitchFamily="18" charset="0"/>
              </a:rPr>
            </a:br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inherit a class into the derived class and provide a definition for one of the base class's function again inside the derived class, then that function is said to be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overridden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this mechanism is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Overriding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Requirements for Overriding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Inheritance should be there. Function overriding cannot be done within a class. For this we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 a derived class and a base class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Function that is redefined must have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exactly the same declaration in both base and derived class,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means same name, same return type and same parameter list.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52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Overriding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97280"/>
            <a:ext cx="3962400" cy="5562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Base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void show()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"Base class";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Derived  : public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Base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void show()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" Derived Class";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3276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Base b;       //Base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Derived d;     //Derived class object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b.show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d.show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return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3800" y="5631180"/>
            <a:ext cx="533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21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"/>
            <a:ext cx="8229600" cy="89916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Virtual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486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Virtual Function is a function in base class, which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overridden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derived class, and which tells the compiler to perform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Late Binding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on this function.</a:t>
            </a: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base 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virtual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function, with another version in a derived class, signals to the compiler that we don't want static linkage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this function.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virtual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area_calc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 {  return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Keyword is used to make a member function of the base class Virtual.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8800" y="3733800"/>
            <a:ext cx="3276600" cy="213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Shape//Base class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virtual double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area_calc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return 0; }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1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Virtual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function 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14800" cy="5867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Base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virtual void show()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&lt;&lt; "Base class";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Derived:public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Base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void show()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&lt;&lt; "Derived Class"&lt;&lt;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 };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838200"/>
            <a:ext cx="4572000" cy="5867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Base* b;       //Base class pointer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Derived d;     //Derived class object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 = &amp;d;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b-&gt;show();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Late Binding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Occurs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1600" y="4343400"/>
            <a:ext cx="3352800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8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378F68D5EA8248A8FA9E5279E3FDC5" ma:contentTypeVersion="2" ma:contentTypeDescription="Create a new document." ma:contentTypeScope="" ma:versionID="4b977deb6a076700b84c9795d56f2329">
  <xsd:schema xmlns:xsd="http://www.w3.org/2001/XMLSchema" xmlns:xs="http://www.w3.org/2001/XMLSchema" xmlns:p="http://schemas.microsoft.com/office/2006/metadata/properties" xmlns:ns2="c5759ff7-6aba-410b-aa58-e8b1b8cdfaac" targetNamespace="http://schemas.microsoft.com/office/2006/metadata/properties" ma:root="true" ma:fieldsID="b4a7e83c3acc9cd185633e0fa952fb4f" ns2:_="">
    <xsd:import namespace="c5759ff7-6aba-410b-aa58-e8b1b8cdfa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59ff7-6aba-410b-aa58-e8b1b8cdf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29896A-A58C-4BF3-828B-BEA20E846B94}"/>
</file>

<file path=customXml/itemProps2.xml><?xml version="1.0" encoding="utf-8"?>
<ds:datastoreItem xmlns:ds="http://schemas.openxmlformats.org/officeDocument/2006/customXml" ds:itemID="{2EEB4BE4-E259-4E73-9437-CF99621D3AEC}"/>
</file>

<file path=customXml/itemProps3.xml><?xml version="1.0" encoding="utf-8"?>
<ds:datastoreItem xmlns:ds="http://schemas.openxmlformats.org/officeDocument/2006/customXml" ds:itemID="{D11CDB4E-5F9F-43A6-8306-FA26B2DA72FD}"/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1373</Words>
  <Application>Microsoft Office PowerPoint</Application>
  <PresentationFormat>On-screen Show (4:3)</PresentationFormat>
  <Paragraphs>327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Polymorphism</vt:lpstr>
      <vt:lpstr>Polymorphism</vt:lpstr>
      <vt:lpstr>Types of Polymorphism</vt:lpstr>
      <vt:lpstr>Types of Polymorphism</vt:lpstr>
      <vt:lpstr>Benefits of Polymorphism</vt:lpstr>
      <vt:lpstr>Slide 6</vt:lpstr>
      <vt:lpstr>Function Overriding Example</vt:lpstr>
      <vt:lpstr>Virtual function</vt:lpstr>
      <vt:lpstr>Virtual function Example</vt:lpstr>
      <vt:lpstr>Static Binding &amp; Dynamic Binding</vt:lpstr>
      <vt:lpstr>Static Binding Example</vt:lpstr>
      <vt:lpstr>Dynamic Binding Example</vt:lpstr>
      <vt:lpstr>    Static VS Dynamic Polymorphism    </vt:lpstr>
      <vt:lpstr>Functions which are defined in classes can be defined using the virtual modifier. This means that the behavior of the function can be overridden by derived classes, and thus when a base class pointer points towards a derived object and uses a virtual member function on the object it's pointing to which the derived class has over-written, the derived version will be used instead of the base one! </vt:lpstr>
      <vt:lpstr>Virtual member function Example</vt:lpstr>
      <vt:lpstr>Abstract Class</vt:lpstr>
      <vt:lpstr>Characteristics of Abstract Class</vt:lpstr>
      <vt:lpstr>Example of Abstract Class </vt:lpstr>
      <vt:lpstr>Pure virtual function</vt:lpstr>
      <vt:lpstr>Pure virtual member function Example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Meraj Ali</dc:creator>
  <cp:lastModifiedBy>Parvez</cp:lastModifiedBy>
  <cp:revision>60</cp:revision>
  <dcterms:created xsi:type="dcterms:W3CDTF">2015-11-11T15:01:58Z</dcterms:created>
  <dcterms:modified xsi:type="dcterms:W3CDTF">2019-11-25T03:12:38Z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0x0101002E378F68D5EA8248A8FA9E5279E3FDC5</vt:lpwstr>
  </property>
</Properties>
</file>