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96" r:id="rId4"/>
    <p:sldId id="259" r:id="rId5"/>
    <p:sldId id="292" r:id="rId6"/>
    <p:sldId id="293" r:id="rId7"/>
    <p:sldId id="294" r:id="rId8"/>
    <p:sldId id="278" r:id="rId9"/>
    <p:sldId id="282" r:id="rId10"/>
    <p:sldId id="283" r:id="rId11"/>
    <p:sldId id="268" r:id="rId12"/>
    <p:sldId id="260" r:id="rId13"/>
    <p:sldId id="285" r:id="rId14"/>
    <p:sldId id="286" r:id="rId15"/>
    <p:sldId id="277" r:id="rId16"/>
    <p:sldId id="288" r:id="rId17"/>
    <p:sldId id="276" r:id="rId18"/>
    <p:sldId id="287" r:id="rId19"/>
    <p:sldId id="261" r:id="rId20"/>
    <p:sldId id="29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4FC5A-76CD-4DB1-8513-9873996C9675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9F9674-F253-4EE9-80C3-5D114EE04CCD}">
      <dgm:prSet phldrT="[Text]"/>
      <dgm:spPr/>
      <dgm:t>
        <a:bodyPr/>
        <a:lstStyle/>
        <a:p>
          <a:r>
            <a:rPr lang="en-US" dirty="0" smtClean="0"/>
            <a:t>C++ Data Types</a:t>
          </a:r>
          <a:endParaRPr lang="en-IN" dirty="0"/>
        </a:p>
      </dgm:t>
    </dgm:pt>
    <dgm:pt modelId="{21DA6A90-D24C-4915-8383-DB3F968CA32C}" type="parTrans" cxnId="{BB9EBA4E-0317-469D-8087-41675E2D4B7E}">
      <dgm:prSet/>
      <dgm:spPr/>
      <dgm:t>
        <a:bodyPr/>
        <a:lstStyle/>
        <a:p>
          <a:endParaRPr lang="en-IN"/>
        </a:p>
      </dgm:t>
    </dgm:pt>
    <dgm:pt modelId="{56740819-CCB7-493C-9891-85F9BF9E4344}" type="sibTrans" cxnId="{BB9EBA4E-0317-469D-8087-41675E2D4B7E}">
      <dgm:prSet/>
      <dgm:spPr/>
      <dgm:t>
        <a:bodyPr/>
        <a:lstStyle/>
        <a:p>
          <a:endParaRPr lang="en-IN"/>
        </a:p>
      </dgm:t>
    </dgm:pt>
    <dgm:pt modelId="{7EEC0A9D-45FA-4B41-9287-0DE085D519B2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1200" b="1" dirty="0" smtClean="0"/>
        </a:p>
        <a:p>
          <a:pPr>
            <a:spcAft>
              <a:spcPts val="0"/>
            </a:spcAft>
          </a:pPr>
          <a:r>
            <a:rPr lang="en-US" sz="1200" b="1" dirty="0" smtClean="0"/>
            <a:t>User-defined type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structure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union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class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enumeration</a:t>
          </a:r>
        </a:p>
        <a:p>
          <a:pPr>
            <a:spcAft>
              <a:spcPts val="0"/>
            </a:spcAft>
          </a:pPr>
          <a:endParaRPr lang="en-IN" sz="900" dirty="0"/>
        </a:p>
      </dgm:t>
    </dgm:pt>
    <dgm:pt modelId="{FE569989-BB6F-4DA9-88D7-E9CB22DA5D54}" type="parTrans" cxnId="{F7F16BB4-4D5B-45CB-877B-A118622BEF10}">
      <dgm:prSet/>
      <dgm:spPr/>
      <dgm:t>
        <a:bodyPr/>
        <a:lstStyle/>
        <a:p>
          <a:endParaRPr lang="en-IN"/>
        </a:p>
      </dgm:t>
    </dgm:pt>
    <dgm:pt modelId="{7D1A2CCA-20E9-405F-B6C3-B45291B347CE}" type="sibTrans" cxnId="{F7F16BB4-4D5B-45CB-877B-A118622BEF10}">
      <dgm:prSet/>
      <dgm:spPr/>
      <dgm:t>
        <a:bodyPr/>
        <a:lstStyle/>
        <a:p>
          <a:endParaRPr lang="en-IN"/>
        </a:p>
      </dgm:t>
    </dgm:pt>
    <dgm:pt modelId="{7A246500-C155-4CA2-B374-C653FCBA7AD3}">
      <dgm:prSet phldrT="[Text]"/>
      <dgm:spPr/>
      <dgm:t>
        <a:bodyPr/>
        <a:lstStyle/>
        <a:p>
          <a:r>
            <a:rPr lang="en-US" dirty="0" smtClean="0"/>
            <a:t>Built-in type</a:t>
          </a:r>
          <a:endParaRPr lang="en-IN" dirty="0"/>
        </a:p>
      </dgm:t>
    </dgm:pt>
    <dgm:pt modelId="{AD9F2C3F-B280-457F-97F8-C8820FBEACD6}" type="parTrans" cxnId="{71238218-35FF-490D-BBD4-8F65BA42BBBF}">
      <dgm:prSet/>
      <dgm:spPr/>
      <dgm:t>
        <a:bodyPr/>
        <a:lstStyle/>
        <a:p>
          <a:endParaRPr lang="en-IN"/>
        </a:p>
      </dgm:t>
    </dgm:pt>
    <dgm:pt modelId="{6E3612D6-DA1A-4D99-AF44-FD3917F53AFF}" type="sibTrans" cxnId="{71238218-35FF-490D-BBD4-8F65BA42BBBF}">
      <dgm:prSet/>
      <dgm:spPr/>
      <dgm:t>
        <a:bodyPr/>
        <a:lstStyle/>
        <a:p>
          <a:endParaRPr lang="en-IN"/>
        </a:p>
      </dgm:t>
    </dgm:pt>
    <dgm:pt modelId="{7EDC7031-BEAF-4E91-93E7-F5A5AA767F99}">
      <dgm:prSet phldrT="[Text]"/>
      <dgm:spPr/>
      <dgm:t>
        <a:bodyPr/>
        <a:lstStyle/>
        <a:p>
          <a:r>
            <a:rPr lang="en-US" dirty="0" smtClean="0"/>
            <a:t>Integral type</a:t>
          </a:r>
          <a:endParaRPr lang="en-IN" dirty="0"/>
        </a:p>
      </dgm:t>
    </dgm:pt>
    <dgm:pt modelId="{293BD3EB-EB99-41BC-BD9F-2370D5A9E5AE}" type="parTrans" cxnId="{F6ABCFC4-5E22-4C39-88F0-4944AFDC2355}">
      <dgm:prSet/>
      <dgm:spPr/>
      <dgm:t>
        <a:bodyPr/>
        <a:lstStyle/>
        <a:p>
          <a:endParaRPr lang="en-IN"/>
        </a:p>
      </dgm:t>
    </dgm:pt>
    <dgm:pt modelId="{9BED06C5-1C40-44CA-BBC5-07DD455853CE}" type="sibTrans" cxnId="{F6ABCFC4-5E22-4C39-88F0-4944AFDC2355}">
      <dgm:prSet/>
      <dgm:spPr/>
      <dgm:t>
        <a:bodyPr/>
        <a:lstStyle/>
        <a:p>
          <a:endParaRPr lang="en-IN"/>
        </a:p>
      </dgm:t>
    </dgm:pt>
    <dgm:pt modelId="{E717D97A-0EEF-4AB1-B4A9-3E40B9B9FAF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Derived type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array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function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pointer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reference</a:t>
          </a:r>
          <a:endParaRPr lang="en-IN" sz="1000" dirty="0">
            <a:solidFill>
              <a:srgbClr val="C00000"/>
            </a:solidFill>
          </a:endParaRPr>
        </a:p>
      </dgm:t>
    </dgm:pt>
    <dgm:pt modelId="{EE641874-0890-47C0-AE47-6D61DFB96329}" type="parTrans" cxnId="{D2C802AF-F607-41C6-816A-8090444EA976}">
      <dgm:prSet/>
      <dgm:spPr/>
      <dgm:t>
        <a:bodyPr/>
        <a:lstStyle/>
        <a:p>
          <a:endParaRPr lang="en-IN"/>
        </a:p>
      </dgm:t>
    </dgm:pt>
    <dgm:pt modelId="{D559ECEE-BC58-4ED9-8C04-CA98FF73569C}" type="sibTrans" cxnId="{D2C802AF-F607-41C6-816A-8090444EA976}">
      <dgm:prSet/>
      <dgm:spPr/>
      <dgm:t>
        <a:bodyPr/>
        <a:lstStyle/>
        <a:p>
          <a:endParaRPr lang="en-IN"/>
        </a:p>
      </dgm:t>
    </dgm:pt>
    <dgm:pt modelId="{6BD07503-1E9B-4016-9DDE-E727A4ADE42A}">
      <dgm:prSet phldrT="[Text]"/>
      <dgm:spPr/>
      <dgm:t>
        <a:bodyPr/>
        <a:lstStyle/>
        <a:p>
          <a:r>
            <a:rPr lang="en-US" dirty="0" smtClean="0"/>
            <a:t>Void</a:t>
          </a:r>
          <a:endParaRPr lang="en-IN" dirty="0"/>
        </a:p>
      </dgm:t>
    </dgm:pt>
    <dgm:pt modelId="{4BBC77B1-CFF4-4F0C-83F4-55BA1D40188D}" type="parTrans" cxnId="{EC0633D8-F2A0-4080-BD22-2CE5207E631F}">
      <dgm:prSet/>
      <dgm:spPr/>
      <dgm:t>
        <a:bodyPr/>
        <a:lstStyle/>
        <a:p>
          <a:endParaRPr lang="en-IN"/>
        </a:p>
      </dgm:t>
    </dgm:pt>
    <dgm:pt modelId="{CA6A682D-F8EA-4087-A296-72601474F10D}" type="sibTrans" cxnId="{EC0633D8-F2A0-4080-BD22-2CE5207E631F}">
      <dgm:prSet/>
      <dgm:spPr/>
      <dgm:t>
        <a:bodyPr/>
        <a:lstStyle/>
        <a:p>
          <a:endParaRPr lang="en-IN"/>
        </a:p>
      </dgm:t>
    </dgm:pt>
    <dgm:pt modelId="{AFE2BE6E-2381-4BA0-B66B-92220603094F}">
      <dgm:prSet phldrT="[Text]"/>
      <dgm:spPr/>
      <dgm:t>
        <a:bodyPr/>
        <a:lstStyle/>
        <a:p>
          <a:r>
            <a:rPr lang="en-US" dirty="0" smtClean="0"/>
            <a:t>Floating type</a:t>
          </a:r>
          <a:endParaRPr lang="en-IN" dirty="0"/>
        </a:p>
      </dgm:t>
    </dgm:pt>
    <dgm:pt modelId="{F03D4042-4D58-415A-A79B-8EA73A9A06D0}" type="parTrans" cxnId="{6FBFE4C9-5E22-404D-9372-E0BFF93045D4}">
      <dgm:prSet/>
      <dgm:spPr/>
      <dgm:t>
        <a:bodyPr/>
        <a:lstStyle/>
        <a:p>
          <a:endParaRPr lang="en-IN"/>
        </a:p>
      </dgm:t>
    </dgm:pt>
    <dgm:pt modelId="{CE33B2D1-ECF1-42F1-A26B-95E41F91DE66}" type="sibTrans" cxnId="{6FBFE4C9-5E22-404D-9372-E0BFF93045D4}">
      <dgm:prSet/>
      <dgm:spPr/>
      <dgm:t>
        <a:bodyPr/>
        <a:lstStyle/>
        <a:p>
          <a:endParaRPr lang="en-IN"/>
        </a:p>
      </dgm:t>
    </dgm:pt>
    <dgm:pt modelId="{F79BE16E-49CB-48E7-8852-B2847E283034}">
      <dgm:prSet phldrT="[Text]"/>
      <dgm:spPr/>
      <dgm:t>
        <a:bodyPr/>
        <a:lstStyle/>
        <a:p>
          <a:r>
            <a:rPr lang="en-US" dirty="0" smtClean="0"/>
            <a:t>float</a:t>
          </a:r>
          <a:endParaRPr lang="en-IN" dirty="0"/>
        </a:p>
      </dgm:t>
    </dgm:pt>
    <dgm:pt modelId="{A344E042-934C-44C9-8E48-C1FC4EDD4D7D}" type="parTrans" cxnId="{1560D001-7331-4063-A568-D604A7C1B111}">
      <dgm:prSet/>
      <dgm:spPr/>
      <dgm:t>
        <a:bodyPr/>
        <a:lstStyle/>
        <a:p>
          <a:endParaRPr lang="en-IN"/>
        </a:p>
      </dgm:t>
    </dgm:pt>
    <dgm:pt modelId="{0338E84C-EAA4-43D7-9D11-33D6600E33A8}" type="sibTrans" cxnId="{1560D001-7331-4063-A568-D604A7C1B111}">
      <dgm:prSet/>
      <dgm:spPr/>
      <dgm:t>
        <a:bodyPr/>
        <a:lstStyle/>
        <a:p>
          <a:endParaRPr lang="en-IN"/>
        </a:p>
      </dgm:t>
    </dgm:pt>
    <dgm:pt modelId="{934F1512-1853-4864-B547-14FEB119764E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IN" dirty="0"/>
        </a:p>
      </dgm:t>
    </dgm:pt>
    <dgm:pt modelId="{E6035123-19A6-405F-8025-F023E3854DF7}" type="parTrans" cxnId="{3F5C8290-787E-472B-9D09-1DBDCF2A69DB}">
      <dgm:prSet/>
      <dgm:spPr/>
      <dgm:t>
        <a:bodyPr/>
        <a:lstStyle/>
        <a:p>
          <a:endParaRPr lang="en-IN"/>
        </a:p>
      </dgm:t>
    </dgm:pt>
    <dgm:pt modelId="{A2886C6C-FE77-479F-AFD5-CC2DF0BCFCEC}" type="sibTrans" cxnId="{3F5C8290-787E-472B-9D09-1DBDCF2A69DB}">
      <dgm:prSet/>
      <dgm:spPr/>
      <dgm:t>
        <a:bodyPr/>
        <a:lstStyle/>
        <a:p>
          <a:endParaRPr lang="en-IN"/>
        </a:p>
      </dgm:t>
    </dgm:pt>
    <dgm:pt modelId="{B8FA0E75-A4E7-4BB2-A133-8DCF1EF0C6E3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IN" dirty="0"/>
        </a:p>
      </dgm:t>
    </dgm:pt>
    <dgm:pt modelId="{ADD002A3-B988-42B9-8D26-889A382173CC}" type="parTrans" cxnId="{554E9EFD-A664-4A04-A362-562F84E9CC43}">
      <dgm:prSet/>
      <dgm:spPr/>
      <dgm:t>
        <a:bodyPr/>
        <a:lstStyle/>
        <a:p>
          <a:endParaRPr lang="en-IN"/>
        </a:p>
      </dgm:t>
    </dgm:pt>
    <dgm:pt modelId="{73202B1B-4FF4-4F69-87A8-39DC6F2BBB3B}" type="sibTrans" cxnId="{554E9EFD-A664-4A04-A362-562F84E9CC43}">
      <dgm:prSet/>
      <dgm:spPr/>
      <dgm:t>
        <a:bodyPr/>
        <a:lstStyle/>
        <a:p>
          <a:endParaRPr lang="en-IN"/>
        </a:p>
      </dgm:t>
    </dgm:pt>
    <dgm:pt modelId="{E2A05D6F-E2ED-4462-91D0-40F9D9984E87}">
      <dgm:prSet phldrT="[Text]"/>
      <dgm:spPr/>
      <dgm:t>
        <a:bodyPr/>
        <a:lstStyle/>
        <a:p>
          <a:r>
            <a:rPr lang="en-US" dirty="0" smtClean="0"/>
            <a:t>char</a:t>
          </a:r>
          <a:endParaRPr lang="en-IN" dirty="0"/>
        </a:p>
      </dgm:t>
    </dgm:pt>
    <dgm:pt modelId="{7355C8EB-BC52-400D-8FC3-988DD4346852}" type="parTrans" cxnId="{5FF41F3A-927A-4EE3-8541-6B3D889AF4E6}">
      <dgm:prSet/>
      <dgm:spPr/>
      <dgm:t>
        <a:bodyPr/>
        <a:lstStyle/>
        <a:p>
          <a:endParaRPr lang="en-IN"/>
        </a:p>
      </dgm:t>
    </dgm:pt>
    <dgm:pt modelId="{C76CFF74-345B-4A8C-A379-7FED888FCBB8}" type="sibTrans" cxnId="{5FF41F3A-927A-4EE3-8541-6B3D889AF4E6}">
      <dgm:prSet/>
      <dgm:spPr/>
      <dgm:t>
        <a:bodyPr/>
        <a:lstStyle/>
        <a:p>
          <a:endParaRPr lang="en-IN"/>
        </a:p>
      </dgm:t>
    </dgm:pt>
    <dgm:pt modelId="{C4DFF176-1638-43B7-ACD9-763082586173}" type="pres">
      <dgm:prSet presAssocID="{BB24FC5A-76CD-4DB1-8513-9873996C96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E5108D2-10E5-4112-A3AC-D70200D4BAE2}" type="pres">
      <dgm:prSet presAssocID="{A69F9674-F253-4EE9-80C3-5D114EE04CCD}" presName="hierRoot1" presStyleCnt="0"/>
      <dgm:spPr/>
    </dgm:pt>
    <dgm:pt modelId="{DCAFBFBD-BB57-4ACD-876D-5D672312C8EA}" type="pres">
      <dgm:prSet presAssocID="{A69F9674-F253-4EE9-80C3-5D114EE04CCD}" presName="composite" presStyleCnt="0"/>
      <dgm:spPr/>
    </dgm:pt>
    <dgm:pt modelId="{48982378-546B-4EAE-A37C-8848D1CA7EC5}" type="pres">
      <dgm:prSet presAssocID="{A69F9674-F253-4EE9-80C3-5D114EE04CCD}" presName="background" presStyleLbl="node0" presStyleIdx="0" presStyleCnt="1"/>
      <dgm:spPr/>
    </dgm:pt>
    <dgm:pt modelId="{BD80F3E3-FDEB-4FB5-99CB-5D2917B21ED7}" type="pres">
      <dgm:prSet presAssocID="{A69F9674-F253-4EE9-80C3-5D114EE04C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E0ECDDA-D013-4E36-9719-C61D7F9E1934}" type="pres">
      <dgm:prSet presAssocID="{A69F9674-F253-4EE9-80C3-5D114EE04CCD}" presName="hierChild2" presStyleCnt="0"/>
      <dgm:spPr/>
    </dgm:pt>
    <dgm:pt modelId="{C1643801-E194-4945-8AF9-44EEDA510387}" type="pres">
      <dgm:prSet presAssocID="{FE569989-BB6F-4DA9-88D7-E9CB22DA5D54}" presName="Name10" presStyleLbl="parChTrans1D2" presStyleIdx="0" presStyleCnt="3"/>
      <dgm:spPr/>
      <dgm:t>
        <a:bodyPr/>
        <a:lstStyle/>
        <a:p>
          <a:endParaRPr lang="en-IN"/>
        </a:p>
      </dgm:t>
    </dgm:pt>
    <dgm:pt modelId="{8DAA4A13-7263-49DF-BD7B-C0627C2FFBFB}" type="pres">
      <dgm:prSet presAssocID="{7EEC0A9D-45FA-4B41-9287-0DE085D519B2}" presName="hierRoot2" presStyleCnt="0"/>
      <dgm:spPr/>
    </dgm:pt>
    <dgm:pt modelId="{F041D466-9448-4E97-8642-662A745B4BF9}" type="pres">
      <dgm:prSet presAssocID="{7EEC0A9D-45FA-4B41-9287-0DE085D519B2}" presName="composite2" presStyleCnt="0"/>
      <dgm:spPr/>
    </dgm:pt>
    <dgm:pt modelId="{6E44DD3C-37DD-4F95-B0A8-BC620A67721D}" type="pres">
      <dgm:prSet presAssocID="{7EEC0A9D-45FA-4B41-9287-0DE085D519B2}" presName="background2" presStyleLbl="node2" presStyleIdx="0" presStyleCnt="3"/>
      <dgm:spPr/>
    </dgm:pt>
    <dgm:pt modelId="{3CC5AD05-BD61-4E93-80BE-09467D4F80E8}" type="pres">
      <dgm:prSet presAssocID="{7EEC0A9D-45FA-4B41-9287-0DE085D519B2}" presName="text2" presStyleLbl="fgAcc2" presStyleIdx="0" presStyleCnt="3" custScaleX="111114" custScaleY="140526" custLinFactNeighborX="-41700" custLinFactNeighborY="147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6A1DDC-EB23-435A-90B0-A64E523B6B3B}" type="pres">
      <dgm:prSet presAssocID="{7EEC0A9D-45FA-4B41-9287-0DE085D519B2}" presName="hierChild3" presStyleCnt="0"/>
      <dgm:spPr/>
    </dgm:pt>
    <dgm:pt modelId="{0C458D6F-06EE-46B9-A65F-6CF078504D90}" type="pres">
      <dgm:prSet presAssocID="{AD9F2C3F-B280-457F-97F8-C8820FBEACD6}" presName="Name10" presStyleLbl="parChTrans1D2" presStyleIdx="1" presStyleCnt="3"/>
      <dgm:spPr/>
      <dgm:t>
        <a:bodyPr/>
        <a:lstStyle/>
        <a:p>
          <a:endParaRPr lang="en-IN"/>
        </a:p>
      </dgm:t>
    </dgm:pt>
    <dgm:pt modelId="{8EC0247D-E9BC-4188-A6A9-5C55892B33B6}" type="pres">
      <dgm:prSet presAssocID="{7A246500-C155-4CA2-B374-C653FCBA7AD3}" presName="hierRoot2" presStyleCnt="0"/>
      <dgm:spPr/>
    </dgm:pt>
    <dgm:pt modelId="{8F50185E-2093-4A17-8AFD-B675A07B12B9}" type="pres">
      <dgm:prSet presAssocID="{7A246500-C155-4CA2-B374-C653FCBA7AD3}" presName="composite2" presStyleCnt="0"/>
      <dgm:spPr/>
    </dgm:pt>
    <dgm:pt modelId="{0A83AB50-6DDC-4509-87F5-BBA0A099CEF1}" type="pres">
      <dgm:prSet presAssocID="{7A246500-C155-4CA2-B374-C653FCBA7AD3}" presName="background2" presStyleLbl="node2" presStyleIdx="1" presStyleCnt="3"/>
      <dgm:spPr/>
    </dgm:pt>
    <dgm:pt modelId="{C28F776A-9D1A-49C5-B411-C48C19EE8F2D}" type="pres">
      <dgm:prSet presAssocID="{7A246500-C155-4CA2-B374-C653FCBA7AD3}" presName="text2" presStyleLbl="fgAcc2" presStyleIdx="1" presStyleCnt="3" custLinFactNeighborX="-149" custLinFactNeighborY="19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7E0698-13A0-469D-930B-D3C2B1A4D27F}" type="pres">
      <dgm:prSet presAssocID="{7A246500-C155-4CA2-B374-C653FCBA7AD3}" presName="hierChild3" presStyleCnt="0"/>
      <dgm:spPr/>
    </dgm:pt>
    <dgm:pt modelId="{E3423810-57E7-48F2-AF1F-2E66AB41ECD5}" type="pres">
      <dgm:prSet presAssocID="{293BD3EB-EB99-41BC-BD9F-2370D5A9E5AE}" presName="Name17" presStyleLbl="parChTrans1D3" presStyleIdx="0" presStyleCnt="3"/>
      <dgm:spPr/>
      <dgm:t>
        <a:bodyPr/>
        <a:lstStyle/>
        <a:p>
          <a:endParaRPr lang="en-IN"/>
        </a:p>
      </dgm:t>
    </dgm:pt>
    <dgm:pt modelId="{8CD2193E-1A89-4AEE-937C-4494C59B4354}" type="pres">
      <dgm:prSet presAssocID="{7EDC7031-BEAF-4E91-93E7-F5A5AA767F99}" presName="hierRoot3" presStyleCnt="0"/>
      <dgm:spPr/>
    </dgm:pt>
    <dgm:pt modelId="{7B313337-2723-40A8-8F3F-2BED892735BA}" type="pres">
      <dgm:prSet presAssocID="{7EDC7031-BEAF-4E91-93E7-F5A5AA767F99}" presName="composite3" presStyleCnt="0"/>
      <dgm:spPr/>
    </dgm:pt>
    <dgm:pt modelId="{D629B487-E435-42C3-8F42-80209CE3F0E9}" type="pres">
      <dgm:prSet presAssocID="{7EDC7031-BEAF-4E91-93E7-F5A5AA767F99}" presName="background3" presStyleLbl="node3" presStyleIdx="0" presStyleCnt="3"/>
      <dgm:spPr/>
    </dgm:pt>
    <dgm:pt modelId="{0578F7E3-D0F2-4430-9A38-8D46F82E0EE5}" type="pres">
      <dgm:prSet presAssocID="{7EDC7031-BEAF-4E91-93E7-F5A5AA767F9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10F787-EEA3-4502-8BC9-8890C57F5C42}" type="pres">
      <dgm:prSet presAssocID="{7EDC7031-BEAF-4E91-93E7-F5A5AA767F99}" presName="hierChild4" presStyleCnt="0"/>
      <dgm:spPr/>
    </dgm:pt>
    <dgm:pt modelId="{4F4B089C-DCD1-4222-8592-35B9E10DDEF4}" type="pres">
      <dgm:prSet presAssocID="{ADD002A3-B988-42B9-8D26-889A382173CC}" presName="Name23" presStyleLbl="parChTrans1D4" presStyleIdx="0" presStyleCnt="4"/>
      <dgm:spPr/>
      <dgm:t>
        <a:bodyPr/>
        <a:lstStyle/>
        <a:p>
          <a:endParaRPr lang="en-IN"/>
        </a:p>
      </dgm:t>
    </dgm:pt>
    <dgm:pt modelId="{D07FD871-B7C0-4F9D-894E-56244491DC45}" type="pres">
      <dgm:prSet presAssocID="{B8FA0E75-A4E7-4BB2-A133-8DCF1EF0C6E3}" presName="hierRoot4" presStyleCnt="0"/>
      <dgm:spPr/>
    </dgm:pt>
    <dgm:pt modelId="{36315DD7-96CE-4B5C-B3FF-4B95FFF1A9A7}" type="pres">
      <dgm:prSet presAssocID="{B8FA0E75-A4E7-4BB2-A133-8DCF1EF0C6E3}" presName="composite4" presStyleCnt="0"/>
      <dgm:spPr/>
    </dgm:pt>
    <dgm:pt modelId="{1487F46C-00C3-4616-9AC6-D9EEEA9AE614}" type="pres">
      <dgm:prSet presAssocID="{B8FA0E75-A4E7-4BB2-A133-8DCF1EF0C6E3}" presName="background4" presStyleLbl="node4" presStyleIdx="0" presStyleCnt="4"/>
      <dgm:spPr/>
    </dgm:pt>
    <dgm:pt modelId="{A8DA3594-53E2-4132-968F-BA672E80801F}" type="pres">
      <dgm:prSet presAssocID="{B8FA0E75-A4E7-4BB2-A133-8DCF1EF0C6E3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F185C6-F069-480B-ADF2-CFE37B941BA3}" type="pres">
      <dgm:prSet presAssocID="{B8FA0E75-A4E7-4BB2-A133-8DCF1EF0C6E3}" presName="hierChild5" presStyleCnt="0"/>
      <dgm:spPr/>
    </dgm:pt>
    <dgm:pt modelId="{841D67A2-F54C-4FDE-985F-08858616F21E}" type="pres">
      <dgm:prSet presAssocID="{7355C8EB-BC52-400D-8FC3-988DD4346852}" presName="Name23" presStyleLbl="parChTrans1D4" presStyleIdx="1" presStyleCnt="4"/>
      <dgm:spPr/>
      <dgm:t>
        <a:bodyPr/>
        <a:lstStyle/>
        <a:p>
          <a:endParaRPr lang="en-IN"/>
        </a:p>
      </dgm:t>
    </dgm:pt>
    <dgm:pt modelId="{33CC5308-6A8C-4BF4-BD53-C3827F8DC748}" type="pres">
      <dgm:prSet presAssocID="{E2A05D6F-E2ED-4462-91D0-40F9D9984E87}" presName="hierRoot4" presStyleCnt="0"/>
      <dgm:spPr/>
    </dgm:pt>
    <dgm:pt modelId="{ED212482-5E54-49AC-B878-F6AE236547DC}" type="pres">
      <dgm:prSet presAssocID="{E2A05D6F-E2ED-4462-91D0-40F9D9984E87}" presName="composite4" presStyleCnt="0"/>
      <dgm:spPr/>
    </dgm:pt>
    <dgm:pt modelId="{EADFC9CD-96D5-4CEE-95E6-CA3485FBDCED}" type="pres">
      <dgm:prSet presAssocID="{E2A05D6F-E2ED-4462-91D0-40F9D9984E87}" presName="background4" presStyleLbl="node4" presStyleIdx="1" presStyleCnt="4"/>
      <dgm:spPr/>
    </dgm:pt>
    <dgm:pt modelId="{3CC5379C-ADED-4E6F-955B-73B9DAFC3557}" type="pres">
      <dgm:prSet presAssocID="{E2A05D6F-E2ED-4462-91D0-40F9D9984E8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AB0014-B895-45F5-A22B-618B66D38831}" type="pres">
      <dgm:prSet presAssocID="{E2A05D6F-E2ED-4462-91D0-40F9D9984E87}" presName="hierChild5" presStyleCnt="0"/>
      <dgm:spPr/>
    </dgm:pt>
    <dgm:pt modelId="{6507CF19-E2EF-470A-9F03-73B923E97523}" type="pres">
      <dgm:prSet presAssocID="{4BBC77B1-CFF4-4F0C-83F4-55BA1D40188D}" presName="Name17" presStyleLbl="parChTrans1D3" presStyleIdx="1" presStyleCnt="3"/>
      <dgm:spPr/>
      <dgm:t>
        <a:bodyPr/>
        <a:lstStyle/>
        <a:p>
          <a:endParaRPr lang="en-IN"/>
        </a:p>
      </dgm:t>
    </dgm:pt>
    <dgm:pt modelId="{BA64790B-D284-42BB-A534-6C40210B7A2E}" type="pres">
      <dgm:prSet presAssocID="{6BD07503-1E9B-4016-9DDE-E727A4ADE42A}" presName="hierRoot3" presStyleCnt="0"/>
      <dgm:spPr/>
    </dgm:pt>
    <dgm:pt modelId="{DF1A4B79-4F32-4E31-AB14-41950E5A27DD}" type="pres">
      <dgm:prSet presAssocID="{6BD07503-1E9B-4016-9DDE-E727A4ADE42A}" presName="composite3" presStyleCnt="0"/>
      <dgm:spPr/>
    </dgm:pt>
    <dgm:pt modelId="{97A6E360-0050-477E-BCFD-689199202409}" type="pres">
      <dgm:prSet presAssocID="{6BD07503-1E9B-4016-9DDE-E727A4ADE42A}" presName="background3" presStyleLbl="node3" presStyleIdx="1" presStyleCnt="3"/>
      <dgm:spPr/>
    </dgm:pt>
    <dgm:pt modelId="{8A5F07E6-E41C-4482-8E09-6E81FE574804}" type="pres">
      <dgm:prSet presAssocID="{6BD07503-1E9B-4016-9DDE-E727A4ADE42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82366-BBEE-4770-A714-F80D77266BD3}" type="pres">
      <dgm:prSet presAssocID="{6BD07503-1E9B-4016-9DDE-E727A4ADE42A}" presName="hierChild4" presStyleCnt="0"/>
      <dgm:spPr/>
    </dgm:pt>
    <dgm:pt modelId="{2181E7CD-68A4-42EB-964A-FFA9C53C2C3A}" type="pres">
      <dgm:prSet presAssocID="{F03D4042-4D58-415A-A79B-8EA73A9A06D0}" presName="Name17" presStyleLbl="parChTrans1D3" presStyleIdx="2" presStyleCnt="3"/>
      <dgm:spPr/>
      <dgm:t>
        <a:bodyPr/>
        <a:lstStyle/>
        <a:p>
          <a:endParaRPr lang="en-IN"/>
        </a:p>
      </dgm:t>
    </dgm:pt>
    <dgm:pt modelId="{A1E485F0-C367-438A-8C01-E912332ABAD7}" type="pres">
      <dgm:prSet presAssocID="{AFE2BE6E-2381-4BA0-B66B-92220603094F}" presName="hierRoot3" presStyleCnt="0"/>
      <dgm:spPr/>
    </dgm:pt>
    <dgm:pt modelId="{0435EC2D-5092-4A11-B72B-10B5EEB69AC7}" type="pres">
      <dgm:prSet presAssocID="{AFE2BE6E-2381-4BA0-B66B-92220603094F}" presName="composite3" presStyleCnt="0"/>
      <dgm:spPr/>
    </dgm:pt>
    <dgm:pt modelId="{047A12EB-683C-4F2E-9C89-2EDF454814DF}" type="pres">
      <dgm:prSet presAssocID="{AFE2BE6E-2381-4BA0-B66B-92220603094F}" presName="background3" presStyleLbl="node3" presStyleIdx="2" presStyleCnt="3"/>
      <dgm:spPr/>
    </dgm:pt>
    <dgm:pt modelId="{264637C9-0BA3-4D56-A984-3C75207A9437}" type="pres">
      <dgm:prSet presAssocID="{AFE2BE6E-2381-4BA0-B66B-92220603094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16FAE52-EFF9-4819-9290-8BB6E3323E53}" type="pres">
      <dgm:prSet presAssocID="{AFE2BE6E-2381-4BA0-B66B-92220603094F}" presName="hierChild4" presStyleCnt="0"/>
      <dgm:spPr/>
    </dgm:pt>
    <dgm:pt modelId="{382C238C-F18F-4349-A3AA-7CC437EA3336}" type="pres">
      <dgm:prSet presAssocID="{A344E042-934C-44C9-8E48-C1FC4EDD4D7D}" presName="Name23" presStyleLbl="parChTrans1D4" presStyleIdx="2" presStyleCnt="4"/>
      <dgm:spPr/>
      <dgm:t>
        <a:bodyPr/>
        <a:lstStyle/>
        <a:p>
          <a:endParaRPr lang="en-IN"/>
        </a:p>
      </dgm:t>
    </dgm:pt>
    <dgm:pt modelId="{1D04F741-1087-483F-9387-E9E8E65CEFF4}" type="pres">
      <dgm:prSet presAssocID="{F79BE16E-49CB-48E7-8852-B2847E283034}" presName="hierRoot4" presStyleCnt="0"/>
      <dgm:spPr/>
    </dgm:pt>
    <dgm:pt modelId="{B3FA652A-9986-4E35-AEC4-75965BBF23AC}" type="pres">
      <dgm:prSet presAssocID="{F79BE16E-49CB-48E7-8852-B2847E283034}" presName="composite4" presStyleCnt="0"/>
      <dgm:spPr/>
    </dgm:pt>
    <dgm:pt modelId="{95D45CDD-2088-4F2B-BB78-829B40176CB5}" type="pres">
      <dgm:prSet presAssocID="{F79BE16E-49CB-48E7-8852-B2847E283034}" presName="background4" presStyleLbl="node4" presStyleIdx="2" presStyleCnt="4"/>
      <dgm:spPr/>
    </dgm:pt>
    <dgm:pt modelId="{0B33FEEF-6140-4ABC-B7A5-8488639A26DE}" type="pres">
      <dgm:prSet presAssocID="{F79BE16E-49CB-48E7-8852-B2847E283034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275D8A-A1B8-45BB-99BD-3D811F08AE6D}" type="pres">
      <dgm:prSet presAssocID="{F79BE16E-49CB-48E7-8852-B2847E283034}" presName="hierChild5" presStyleCnt="0"/>
      <dgm:spPr/>
    </dgm:pt>
    <dgm:pt modelId="{AB8D980E-9E75-4BF2-A0F7-A48BC2A08A2A}" type="pres">
      <dgm:prSet presAssocID="{E6035123-19A6-405F-8025-F023E3854DF7}" presName="Name23" presStyleLbl="parChTrans1D4" presStyleIdx="3" presStyleCnt="4"/>
      <dgm:spPr/>
      <dgm:t>
        <a:bodyPr/>
        <a:lstStyle/>
        <a:p>
          <a:endParaRPr lang="en-IN"/>
        </a:p>
      </dgm:t>
    </dgm:pt>
    <dgm:pt modelId="{9B607D5D-9984-4B5E-A7D6-079C2A70F9B8}" type="pres">
      <dgm:prSet presAssocID="{934F1512-1853-4864-B547-14FEB119764E}" presName="hierRoot4" presStyleCnt="0"/>
      <dgm:spPr/>
    </dgm:pt>
    <dgm:pt modelId="{9AAED935-04B8-4D85-9DB5-631E768C3DCC}" type="pres">
      <dgm:prSet presAssocID="{934F1512-1853-4864-B547-14FEB119764E}" presName="composite4" presStyleCnt="0"/>
      <dgm:spPr/>
    </dgm:pt>
    <dgm:pt modelId="{8B86E7AB-CC59-4E1F-AEB1-95BF08BA7BA5}" type="pres">
      <dgm:prSet presAssocID="{934F1512-1853-4864-B547-14FEB119764E}" presName="background4" presStyleLbl="node4" presStyleIdx="3" presStyleCnt="4"/>
      <dgm:spPr/>
    </dgm:pt>
    <dgm:pt modelId="{0E5FAFF6-16FF-4A9F-AAE0-84328B79DDA5}" type="pres">
      <dgm:prSet presAssocID="{934F1512-1853-4864-B547-14FEB119764E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7392DC-0C1B-4B30-90A5-CDE3831D2447}" type="pres">
      <dgm:prSet presAssocID="{934F1512-1853-4864-B547-14FEB119764E}" presName="hierChild5" presStyleCnt="0"/>
      <dgm:spPr/>
    </dgm:pt>
    <dgm:pt modelId="{095436DB-BF50-437D-ABF2-E27735F79E7D}" type="pres">
      <dgm:prSet presAssocID="{EE641874-0890-47C0-AE47-6D61DFB96329}" presName="Name10" presStyleLbl="parChTrans1D2" presStyleIdx="2" presStyleCnt="3"/>
      <dgm:spPr/>
      <dgm:t>
        <a:bodyPr/>
        <a:lstStyle/>
        <a:p>
          <a:endParaRPr lang="en-IN"/>
        </a:p>
      </dgm:t>
    </dgm:pt>
    <dgm:pt modelId="{E8F81FAC-2446-4C9A-9AFA-E6C01F9C96E2}" type="pres">
      <dgm:prSet presAssocID="{E717D97A-0EEF-4AB1-B4A9-3E40B9B9FAF5}" presName="hierRoot2" presStyleCnt="0"/>
      <dgm:spPr/>
    </dgm:pt>
    <dgm:pt modelId="{20A5546F-4FB3-4941-8E2B-3F13C7638265}" type="pres">
      <dgm:prSet presAssocID="{E717D97A-0EEF-4AB1-B4A9-3E40B9B9FAF5}" presName="composite2" presStyleCnt="0"/>
      <dgm:spPr/>
    </dgm:pt>
    <dgm:pt modelId="{D7B66240-D4BE-47E7-955D-AC199EBEA6C2}" type="pres">
      <dgm:prSet presAssocID="{E717D97A-0EEF-4AB1-B4A9-3E40B9B9FAF5}" presName="background2" presStyleLbl="node2" presStyleIdx="2" presStyleCnt="3"/>
      <dgm:spPr/>
    </dgm:pt>
    <dgm:pt modelId="{9B147F20-3B96-4A48-868B-C6434E23B624}" type="pres">
      <dgm:prSet presAssocID="{E717D97A-0EEF-4AB1-B4A9-3E40B9B9FAF5}" presName="text2" presStyleLbl="fgAcc2" presStyleIdx="2" presStyleCnt="3" custScaleX="165861" custScaleY="121984" custLinFactNeighborX="5322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5C9B39-ECA0-4501-8F55-B4BD1E028A11}" type="pres">
      <dgm:prSet presAssocID="{E717D97A-0EEF-4AB1-B4A9-3E40B9B9FAF5}" presName="hierChild3" presStyleCnt="0"/>
      <dgm:spPr/>
    </dgm:pt>
  </dgm:ptLst>
  <dgm:cxnLst>
    <dgm:cxn modelId="{EC0633D8-F2A0-4080-BD22-2CE5207E631F}" srcId="{7A246500-C155-4CA2-B374-C653FCBA7AD3}" destId="{6BD07503-1E9B-4016-9DDE-E727A4ADE42A}" srcOrd="1" destOrd="0" parTransId="{4BBC77B1-CFF4-4F0C-83F4-55BA1D40188D}" sibTransId="{CA6A682D-F8EA-4087-A296-72601474F10D}"/>
    <dgm:cxn modelId="{41994B39-CA0A-4F5E-802D-E7C5AE7C1397}" type="presOf" srcId="{B8FA0E75-A4E7-4BB2-A133-8DCF1EF0C6E3}" destId="{A8DA3594-53E2-4132-968F-BA672E80801F}" srcOrd="0" destOrd="0" presId="urn:microsoft.com/office/officeart/2005/8/layout/hierarchy1"/>
    <dgm:cxn modelId="{CBF6A4B2-484D-43DF-B706-901818999C36}" type="presOf" srcId="{934F1512-1853-4864-B547-14FEB119764E}" destId="{0E5FAFF6-16FF-4A9F-AAE0-84328B79DDA5}" srcOrd="0" destOrd="0" presId="urn:microsoft.com/office/officeart/2005/8/layout/hierarchy1"/>
    <dgm:cxn modelId="{6C65D7F1-4A55-429C-9AE7-CC545680121F}" type="presOf" srcId="{ADD002A3-B988-42B9-8D26-889A382173CC}" destId="{4F4B089C-DCD1-4222-8592-35B9E10DDEF4}" srcOrd="0" destOrd="0" presId="urn:microsoft.com/office/officeart/2005/8/layout/hierarchy1"/>
    <dgm:cxn modelId="{646EDA01-777C-4CEE-B974-0D1AA7C61A7F}" type="presOf" srcId="{E717D97A-0EEF-4AB1-B4A9-3E40B9B9FAF5}" destId="{9B147F20-3B96-4A48-868B-C6434E23B624}" srcOrd="0" destOrd="0" presId="urn:microsoft.com/office/officeart/2005/8/layout/hierarchy1"/>
    <dgm:cxn modelId="{520AE336-41EF-4AA8-9B02-E712974ED5D5}" type="presOf" srcId="{EE641874-0890-47C0-AE47-6D61DFB96329}" destId="{095436DB-BF50-437D-ABF2-E27735F79E7D}" srcOrd="0" destOrd="0" presId="urn:microsoft.com/office/officeart/2005/8/layout/hierarchy1"/>
    <dgm:cxn modelId="{42726D5F-67CE-4C10-A5D0-4781DA226F42}" type="presOf" srcId="{AD9F2C3F-B280-457F-97F8-C8820FBEACD6}" destId="{0C458D6F-06EE-46B9-A65F-6CF078504D90}" srcOrd="0" destOrd="0" presId="urn:microsoft.com/office/officeart/2005/8/layout/hierarchy1"/>
    <dgm:cxn modelId="{554E9EFD-A664-4A04-A362-562F84E9CC43}" srcId="{7EDC7031-BEAF-4E91-93E7-F5A5AA767F99}" destId="{B8FA0E75-A4E7-4BB2-A133-8DCF1EF0C6E3}" srcOrd="0" destOrd="0" parTransId="{ADD002A3-B988-42B9-8D26-889A382173CC}" sibTransId="{73202B1B-4FF4-4F69-87A8-39DC6F2BBB3B}"/>
    <dgm:cxn modelId="{6221FC04-F0A7-43F0-AB99-2C363F2F3B57}" type="presOf" srcId="{F79BE16E-49CB-48E7-8852-B2847E283034}" destId="{0B33FEEF-6140-4ABC-B7A5-8488639A26DE}" srcOrd="0" destOrd="0" presId="urn:microsoft.com/office/officeart/2005/8/layout/hierarchy1"/>
    <dgm:cxn modelId="{7F763991-26F3-4DA5-888E-B75456CBD88C}" type="presOf" srcId="{F03D4042-4D58-415A-A79B-8EA73A9A06D0}" destId="{2181E7CD-68A4-42EB-964A-FFA9C53C2C3A}" srcOrd="0" destOrd="0" presId="urn:microsoft.com/office/officeart/2005/8/layout/hierarchy1"/>
    <dgm:cxn modelId="{C028CFB4-17AC-4146-8397-7E2C7026CD79}" type="presOf" srcId="{6BD07503-1E9B-4016-9DDE-E727A4ADE42A}" destId="{8A5F07E6-E41C-4482-8E09-6E81FE574804}" srcOrd="0" destOrd="0" presId="urn:microsoft.com/office/officeart/2005/8/layout/hierarchy1"/>
    <dgm:cxn modelId="{F6ABCFC4-5E22-4C39-88F0-4944AFDC2355}" srcId="{7A246500-C155-4CA2-B374-C653FCBA7AD3}" destId="{7EDC7031-BEAF-4E91-93E7-F5A5AA767F99}" srcOrd="0" destOrd="0" parTransId="{293BD3EB-EB99-41BC-BD9F-2370D5A9E5AE}" sibTransId="{9BED06C5-1C40-44CA-BBC5-07DD455853CE}"/>
    <dgm:cxn modelId="{5FF41F3A-927A-4EE3-8541-6B3D889AF4E6}" srcId="{7EDC7031-BEAF-4E91-93E7-F5A5AA767F99}" destId="{E2A05D6F-E2ED-4462-91D0-40F9D9984E87}" srcOrd="1" destOrd="0" parTransId="{7355C8EB-BC52-400D-8FC3-988DD4346852}" sibTransId="{C76CFF74-345B-4A8C-A379-7FED888FCBB8}"/>
    <dgm:cxn modelId="{FA53DAB1-BDC5-4B92-BBAB-7638BBABD1CE}" type="presOf" srcId="{7EEC0A9D-45FA-4B41-9287-0DE085D519B2}" destId="{3CC5AD05-BD61-4E93-80BE-09467D4F80E8}" srcOrd="0" destOrd="0" presId="urn:microsoft.com/office/officeart/2005/8/layout/hierarchy1"/>
    <dgm:cxn modelId="{F7F16BB4-4D5B-45CB-877B-A118622BEF10}" srcId="{A69F9674-F253-4EE9-80C3-5D114EE04CCD}" destId="{7EEC0A9D-45FA-4B41-9287-0DE085D519B2}" srcOrd="0" destOrd="0" parTransId="{FE569989-BB6F-4DA9-88D7-E9CB22DA5D54}" sibTransId="{7D1A2CCA-20E9-405F-B6C3-B45291B347CE}"/>
    <dgm:cxn modelId="{D406D5B5-EC34-48CF-91E8-6D54143637A2}" type="presOf" srcId="{AFE2BE6E-2381-4BA0-B66B-92220603094F}" destId="{264637C9-0BA3-4D56-A984-3C75207A9437}" srcOrd="0" destOrd="0" presId="urn:microsoft.com/office/officeart/2005/8/layout/hierarchy1"/>
    <dgm:cxn modelId="{BB9EBA4E-0317-469D-8087-41675E2D4B7E}" srcId="{BB24FC5A-76CD-4DB1-8513-9873996C9675}" destId="{A69F9674-F253-4EE9-80C3-5D114EE04CCD}" srcOrd="0" destOrd="0" parTransId="{21DA6A90-D24C-4915-8383-DB3F968CA32C}" sibTransId="{56740819-CCB7-493C-9891-85F9BF9E4344}"/>
    <dgm:cxn modelId="{7E5187F2-E746-41B6-A0FF-A3B526C2BFDB}" type="presOf" srcId="{293BD3EB-EB99-41BC-BD9F-2370D5A9E5AE}" destId="{E3423810-57E7-48F2-AF1F-2E66AB41ECD5}" srcOrd="0" destOrd="0" presId="urn:microsoft.com/office/officeart/2005/8/layout/hierarchy1"/>
    <dgm:cxn modelId="{8F62D818-735C-4E8D-B349-0604346C6D80}" type="presOf" srcId="{E6035123-19A6-405F-8025-F023E3854DF7}" destId="{AB8D980E-9E75-4BF2-A0F7-A48BC2A08A2A}" srcOrd="0" destOrd="0" presId="urn:microsoft.com/office/officeart/2005/8/layout/hierarchy1"/>
    <dgm:cxn modelId="{C81AA4EB-181A-4C8C-B3C6-256A49FE610B}" type="presOf" srcId="{E2A05D6F-E2ED-4462-91D0-40F9D9984E87}" destId="{3CC5379C-ADED-4E6F-955B-73B9DAFC3557}" srcOrd="0" destOrd="0" presId="urn:microsoft.com/office/officeart/2005/8/layout/hierarchy1"/>
    <dgm:cxn modelId="{367ADEC7-305D-4926-A2D6-7ED5DA0DC69C}" type="presOf" srcId="{4BBC77B1-CFF4-4F0C-83F4-55BA1D40188D}" destId="{6507CF19-E2EF-470A-9F03-73B923E97523}" srcOrd="0" destOrd="0" presId="urn:microsoft.com/office/officeart/2005/8/layout/hierarchy1"/>
    <dgm:cxn modelId="{C06E9E13-475E-4530-BCF3-49D697D8DD12}" type="presOf" srcId="{FE569989-BB6F-4DA9-88D7-E9CB22DA5D54}" destId="{C1643801-E194-4945-8AF9-44EEDA510387}" srcOrd="0" destOrd="0" presId="urn:microsoft.com/office/officeart/2005/8/layout/hierarchy1"/>
    <dgm:cxn modelId="{D7669223-AEA8-4888-9F9F-4006D166B5D4}" type="presOf" srcId="{7355C8EB-BC52-400D-8FC3-988DD4346852}" destId="{841D67A2-F54C-4FDE-985F-08858616F21E}" srcOrd="0" destOrd="0" presId="urn:microsoft.com/office/officeart/2005/8/layout/hierarchy1"/>
    <dgm:cxn modelId="{71238218-35FF-490D-BBD4-8F65BA42BBBF}" srcId="{A69F9674-F253-4EE9-80C3-5D114EE04CCD}" destId="{7A246500-C155-4CA2-B374-C653FCBA7AD3}" srcOrd="1" destOrd="0" parTransId="{AD9F2C3F-B280-457F-97F8-C8820FBEACD6}" sibTransId="{6E3612D6-DA1A-4D99-AF44-FD3917F53AFF}"/>
    <dgm:cxn modelId="{B121A65B-074C-4FAC-AF3C-ABB74F505398}" type="presOf" srcId="{A69F9674-F253-4EE9-80C3-5D114EE04CCD}" destId="{BD80F3E3-FDEB-4FB5-99CB-5D2917B21ED7}" srcOrd="0" destOrd="0" presId="urn:microsoft.com/office/officeart/2005/8/layout/hierarchy1"/>
    <dgm:cxn modelId="{6FBFE4C9-5E22-404D-9372-E0BFF93045D4}" srcId="{7A246500-C155-4CA2-B374-C653FCBA7AD3}" destId="{AFE2BE6E-2381-4BA0-B66B-92220603094F}" srcOrd="2" destOrd="0" parTransId="{F03D4042-4D58-415A-A79B-8EA73A9A06D0}" sibTransId="{CE33B2D1-ECF1-42F1-A26B-95E41F91DE66}"/>
    <dgm:cxn modelId="{0F1BA483-7A1A-4DA8-924F-1976294B0FDC}" type="presOf" srcId="{7A246500-C155-4CA2-B374-C653FCBA7AD3}" destId="{C28F776A-9D1A-49C5-B411-C48C19EE8F2D}" srcOrd="0" destOrd="0" presId="urn:microsoft.com/office/officeart/2005/8/layout/hierarchy1"/>
    <dgm:cxn modelId="{2212C708-05DB-4FC1-AE20-BFB446398F5D}" type="presOf" srcId="{A344E042-934C-44C9-8E48-C1FC4EDD4D7D}" destId="{382C238C-F18F-4349-A3AA-7CC437EA3336}" srcOrd="0" destOrd="0" presId="urn:microsoft.com/office/officeart/2005/8/layout/hierarchy1"/>
    <dgm:cxn modelId="{1560D001-7331-4063-A568-D604A7C1B111}" srcId="{AFE2BE6E-2381-4BA0-B66B-92220603094F}" destId="{F79BE16E-49CB-48E7-8852-B2847E283034}" srcOrd="0" destOrd="0" parTransId="{A344E042-934C-44C9-8E48-C1FC4EDD4D7D}" sibTransId="{0338E84C-EAA4-43D7-9D11-33D6600E33A8}"/>
    <dgm:cxn modelId="{0544EFDA-FFE2-405A-9394-DE4AB97F6D2B}" type="presOf" srcId="{7EDC7031-BEAF-4E91-93E7-F5A5AA767F99}" destId="{0578F7E3-D0F2-4430-9A38-8D46F82E0EE5}" srcOrd="0" destOrd="0" presId="urn:microsoft.com/office/officeart/2005/8/layout/hierarchy1"/>
    <dgm:cxn modelId="{3A3D9E30-535F-4108-A1E4-313D20C5A350}" type="presOf" srcId="{BB24FC5A-76CD-4DB1-8513-9873996C9675}" destId="{C4DFF176-1638-43B7-ACD9-763082586173}" srcOrd="0" destOrd="0" presId="urn:microsoft.com/office/officeart/2005/8/layout/hierarchy1"/>
    <dgm:cxn modelId="{D2C802AF-F607-41C6-816A-8090444EA976}" srcId="{A69F9674-F253-4EE9-80C3-5D114EE04CCD}" destId="{E717D97A-0EEF-4AB1-B4A9-3E40B9B9FAF5}" srcOrd="2" destOrd="0" parTransId="{EE641874-0890-47C0-AE47-6D61DFB96329}" sibTransId="{D559ECEE-BC58-4ED9-8C04-CA98FF73569C}"/>
    <dgm:cxn modelId="{3F5C8290-787E-472B-9D09-1DBDCF2A69DB}" srcId="{AFE2BE6E-2381-4BA0-B66B-92220603094F}" destId="{934F1512-1853-4864-B547-14FEB119764E}" srcOrd="1" destOrd="0" parTransId="{E6035123-19A6-405F-8025-F023E3854DF7}" sibTransId="{A2886C6C-FE77-479F-AFD5-CC2DF0BCFCEC}"/>
    <dgm:cxn modelId="{7B51CE9D-F2BC-4690-87CF-6BED93E0F79B}" type="presParOf" srcId="{C4DFF176-1638-43B7-ACD9-763082586173}" destId="{0E5108D2-10E5-4112-A3AC-D70200D4BAE2}" srcOrd="0" destOrd="0" presId="urn:microsoft.com/office/officeart/2005/8/layout/hierarchy1"/>
    <dgm:cxn modelId="{946FC5D2-B869-43B5-A363-9DDDBFD52CFE}" type="presParOf" srcId="{0E5108D2-10E5-4112-A3AC-D70200D4BAE2}" destId="{DCAFBFBD-BB57-4ACD-876D-5D672312C8EA}" srcOrd="0" destOrd="0" presId="urn:microsoft.com/office/officeart/2005/8/layout/hierarchy1"/>
    <dgm:cxn modelId="{1DAF8B38-D940-4D7D-B412-55743E03E888}" type="presParOf" srcId="{DCAFBFBD-BB57-4ACD-876D-5D672312C8EA}" destId="{48982378-546B-4EAE-A37C-8848D1CA7EC5}" srcOrd="0" destOrd="0" presId="urn:microsoft.com/office/officeart/2005/8/layout/hierarchy1"/>
    <dgm:cxn modelId="{D75C7196-26AF-46D9-842A-FD2F26CCEAB1}" type="presParOf" srcId="{DCAFBFBD-BB57-4ACD-876D-5D672312C8EA}" destId="{BD80F3E3-FDEB-4FB5-99CB-5D2917B21ED7}" srcOrd="1" destOrd="0" presId="urn:microsoft.com/office/officeart/2005/8/layout/hierarchy1"/>
    <dgm:cxn modelId="{9B4BFD91-2F05-49D5-84CF-255A6294EE63}" type="presParOf" srcId="{0E5108D2-10E5-4112-A3AC-D70200D4BAE2}" destId="{CE0ECDDA-D013-4E36-9719-C61D7F9E1934}" srcOrd="1" destOrd="0" presId="urn:microsoft.com/office/officeart/2005/8/layout/hierarchy1"/>
    <dgm:cxn modelId="{0A3A1706-306F-4D71-A33F-4C135CD69FBB}" type="presParOf" srcId="{CE0ECDDA-D013-4E36-9719-C61D7F9E1934}" destId="{C1643801-E194-4945-8AF9-44EEDA510387}" srcOrd="0" destOrd="0" presId="urn:microsoft.com/office/officeart/2005/8/layout/hierarchy1"/>
    <dgm:cxn modelId="{54317999-D30B-49B4-AAF3-E504AB891919}" type="presParOf" srcId="{CE0ECDDA-D013-4E36-9719-C61D7F9E1934}" destId="{8DAA4A13-7263-49DF-BD7B-C0627C2FFBFB}" srcOrd="1" destOrd="0" presId="urn:microsoft.com/office/officeart/2005/8/layout/hierarchy1"/>
    <dgm:cxn modelId="{49F66D4E-E82B-44E2-A9EB-4024A7C3E846}" type="presParOf" srcId="{8DAA4A13-7263-49DF-BD7B-C0627C2FFBFB}" destId="{F041D466-9448-4E97-8642-662A745B4BF9}" srcOrd="0" destOrd="0" presId="urn:microsoft.com/office/officeart/2005/8/layout/hierarchy1"/>
    <dgm:cxn modelId="{79F369E7-1D87-499E-94D9-98B215F7CFA3}" type="presParOf" srcId="{F041D466-9448-4E97-8642-662A745B4BF9}" destId="{6E44DD3C-37DD-4F95-B0A8-BC620A67721D}" srcOrd="0" destOrd="0" presId="urn:microsoft.com/office/officeart/2005/8/layout/hierarchy1"/>
    <dgm:cxn modelId="{70ED87EB-F276-4FB6-B266-2983800E6498}" type="presParOf" srcId="{F041D466-9448-4E97-8642-662A745B4BF9}" destId="{3CC5AD05-BD61-4E93-80BE-09467D4F80E8}" srcOrd="1" destOrd="0" presId="urn:microsoft.com/office/officeart/2005/8/layout/hierarchy1"/>
    <dgm:cxn modelId="{DA2BE8F5-85C8-4BD7-AF82-1BCA847D9DF7}" type="presParOf" srcId="{8DAA4A13-7263-49DF-BD7B-C0627C2FFBFB}" destId="{8E6A1DDC-EB23-435A-90B0-A64E523B6B3B}" srcOrd="1" destOrd="0" presId="urn:microsoft.com/office/officeart/2005/8/layout/hierarchy1"/>
    <dgm:cxn modelId="{7DD13AA4-6C16-4177-9000-457DDC67AEB9}" type="presParOf" srcId="{CE0ECDDA-D013-4E36-9719-C61D7F9E1934}" destId="{0C458D6F-06EE-46B9-A65F-6CF078504D90}" srcOrd="2" destOrd="0" presId="urn:microsoft.com/office/officeart/2005/8/layout/hierarchy1"/>
    <dgm:cxn modelId="{6FA08F7A-438F-4CA9-B26F-6E837F0D1E83}" type="presParOf" srcId="{CE0ECDDA-D013-4E36-9719-C61D7F9E1934}" destId="{8EC0247D-E9BC-4188-A6A9-5C55892B33B6}" srcOrd="3" destOrd="0" presId="urn:microsoft.com/office/officeart/2005/8/layout/hierarchy1"/>
    <dgm:cxn modelId="{52334AD7-6EE5-4AAA-96B5-57F3A3595099}" type="presParOf" srcId="{8EC0247D-E9BC-4188-A6A9-5C55892B33B6}" destId="{8F50185E-2093-4A17-8AFD-B675A07B12B9}" srcOrd="0" destOrd="0" presId="urn:microsoft.com/office/officeart/2005/8/layout/hierarchy1"/>
    <dgm:cxn modelId="{52BEF479-A891-4AA4-9EBC-C9B7116EA033}" type="presParOf" srcId="{8F50185E-2093-4A17-8AFD-B675A07B12B9}" destId="{0A83AB50-6DDC-4509-87F5-BBA0A099CEF1}" srcOrd="0" destOrd="0" presId="urn:microsoft.com/office/officeart/2005/8/layout/hierarchy1"/>
    <dgm:cxn modelId="{67E9BF99-E9AD-4E78-A97A-BDE728DD6CDA}" type="presParOf" srcId="{8F50185E-2093-4A17-8AFD-B675A07B12B9}" destId="{C28F776A-9D1A-49C5-B411-C48C19EE8F2D}" srcOrd="1" destOrd="0" presId="urn:microsoft.com/office/officeart/2005/8/layout/hierarchy1"/>
    <dgm:cxn modelId="{7246F86F-F99E-47E4-85F7-9ECEA38301B3}" type="presParOf" srcId="{8EC0247D-E9BC-4188-A6A9-5C55892B33B6}" destId="{C97E0698-13A0-469D-930B-D3C2B1A4D27F}" srcOrd="1" destOrd="0" presId="urn:microsoft.com/office/officeart/2005/8/layout/hierarchy1"/>
    <dgm:cxn modelId="{D969128E-5195-47E2-9DC5-FE1AEC3BE260}" type="presParOf" srcId="{C97E0698-13A0-469D-930B-D3C2B1A4D27F}" destId="{E3423810-57E7-48F2-AF1F-2E66AB41ECD5}" srcOrd="0" destOrd="0" presId="urn:microsoft.com/office/officeart/2005/8/layout/hierarchy1"/>
    <dgm:cxn modelId="{580B820D-D28C-4EAF-AD30-1C2C0E484184}" type="presParOf" srcId="{C97E0698-13A0-469D-930B-D3C2B1A4D27F}" destId="{8CD2193E-1A89-4AEE-937C-4494C59B4354}" srcOrd="1" destOrd="0" presId="urn:microsoft.com/office/officeart/2005/8/layout/hierarchy1"/>
    <dgm:cxn modelId="{1E2FDD1D-C2BB-4EF7-A855-0A243270DBB7}" type="presParOf" srcId="{8CD2193E-1A89-4AEE-937C-4494C59B4354}" destId="{7B313337-2723-40A8-8F3F-2BED892735BA}" srcOrd="0" destOrd="0" presId="urn:microsoft.com/office/officeart/2005/8/layout/hierarchy1"/>
    <dgm:cxn modelId="{C3AB2653-9181-4F23-B939-25E76D241762}" type="presParOf" srcId="{7B313337-2723-40A8-8F3F-2BED892735BA}" destId="{D629B487-E435-42C3-8F42-80209CE3F0E9}" srcOrd="0" destOrd="0" presId="urn:microsoft.com/office/officeart/2005/8/layout/hierarchy1"/>
    <dgm:cxn modelId="{F4110535-8927-496F-8328-846084A3BBD0}" type="presParOf" srcId="{7B313337-2723-40A8-8F3F-2BED892735BA}" destId="{0578F7E3-D0F2-4430-9A38-8D46F82E0EE5}" srcOrd="1" destOrd="0" presId="urn:microsoft.com/office/officeart/2005/8/layout/hierarchy1"/>
    <dgm:cxn modelId="{6645F644-FE7F-40AE-B4F3-257DC7E74E0F}" type="presParOf" srcId="{8CD2193E-1A89-4AEE-937C-4494C59B4354}" destId="{3310F787-EEA3-4502-8BC9-8890C57F5C42}" srcOrd="1" destOrd="0" presId="urn:microsoft.com/office/officeart/2005/8/layout/hierarchy1"/>
    <dgm:cxn modelId="{A0989E0A-7383-4CDA-8F64-C2DF77C3C0CD}" type="presParOf" srcId="{3310F787-EEA3-4502-8BC9-8890C57F5C42}" destId="{4F4B089C-DCD1-4222-8592-35B9E10DDEF4}" srcOrd="0" destOrd="0" presId="urn:microsoft.com/office/officeart/2005/8/layout/hierarchy1"/>
    <dgm:cxn modelId="{F37E8E1A-0A54-489A-BCC7-F1CAFC0CA4E9}" type="presParOf" srcId="{3310F787-EEA3-4502-8BC9-8890C57F5C42}" destId="{D07FD871-B7C0-4F9D-894E-56244491DC45}" srcOrd="1" destOrd="0" presId="urn:microsoft.com/office/officeart/2005/8/layout/hierarchy1"/>
    <dgm:cxn modelId="{B00EE9D1-1BF6-4670-8310-371617395FE3}" type="presParOf" srcId="{D07FD871-B7C0-4F9D-894E-56244491DC45}" destId="{36315DD7-96CE-4B5C-B3FF-4B95FFF1A9A7}" srcOrd="0" destOrd="0" presId="urn:microsoft.com/office/officeart/2005/8/layout/hierarchy1"/>
    <dgm:cxn modelId="{64746677-80B4-43EC-BB01-A206BFEE06D0}" type="presParOf" srcId="{36315DD7-96CE-4B5C-B3FF-4B95FFF1A9A7}" destId="{1487F46C-00C3-4616-9AC6-D9EEEA9AE614}" srcOrd="0" destOrd="0" presId="urn:microsoft.com/office/officeart/2005/8/layout/hierarchy1"/>
    <dgm:cxn modelId="{50DB704F-F730-4AB0-B38D-09F7008F439C}" type="presParOf" srcId="{36315DD7-96CE-4B5C-B3FF-4B95FFF1A9A7}" destId="{A8DA3594-53E2-4132-968F-BA672E80801F}" srcOrd="1" destOrd="0" presId="urn:microsoft.com/office/officeart/2005/8/layout/hierarchy1"/>
    <dgm:cxn modelId="{BF8C2B13-0B1A-4493-A070-62B018D18F78}" type="presParOf" srcId="{D07FD871-B7C0-4F9D-894E-56244491DC45}" destId="{62F185C6-F069-480B-ADF2-CFE37B941BA3}" srcOrd="1" destOrd="0" presId="urn:microsoft.com/office/officeart/2005/8/layout/hierarchy1"/>
    <dgm:cxn modelId="{0EC5F937-8CD9-4E18-9960-D111D6D94334}" type="presParOf" srcId="{3310F787-EEA3-4502-8BC9-8890C57F5C42}" destId="{841D67A2-F54C-4FDE-985F-08858616F21E}" srcOrd="2" destOrd="0" presId="urn:microsoft.com/office/officeart/2005/8/layout/hierarchy1"/>
    <dgm:cxn modelId="{C9AF87CE-991E-40D2-BFF2-C9713164A838}" type="presParOf" srcId="{3310F787-EEA3-4502-8BC9-8890C57F5C42}" destId="{33CC5308-6A8C-4BF4-BD53-C3827F8DC748}" srcOrd="3" destOrd="0" presId="urn:microsoft.com/office/officeart/2005/8/layout/hierarchy1"/>
    <dgm:cxn modelId="{1916DB23-ADF9-458D-8EAA-E1E8D3715AC6}" type="presParOf" srcId="{33CC5308-6A8C-4BF4-BD53-C3827F8DC748}" destId="{ED212482-5E54-49AC-B878-F6AE236547DC}" srcOrd="0" destOrd="0" presId="urn:microsoft.com/office/officeart/2005/8/layout/hierarchy1"/>
    <dgm:cxn modelId="{26BB4892-B68A-4E0B-BC3F-32BC39443B07}" type="presParOf" srcId="{ED212482-5E54-49AC-B878-F6AE236547DC}" destId="{EADFC9CD-96D5-4CEE-95E6-CA3485FBDCED}" srcOrd="0" destOrd="0" presId="urn:microsoft.com/office/officeart/2005/8/layout/hierarchy1"/>
    <dgm:cxn modelId="{802CA705-C416-40E6-8268-F6CC9FD4EF9D}" type="presParOf" srcId="{ED212482-5E54-49AC-B878-F6AE236547DC}" destId="{3CC5379C-ADED-4E6F-955B-73B9DAFC3557}" srcOrd="1" destOrd="0" presId="urn:microsoft.com/office/officeart/2005/8/layout/hierarchy1"/>
    <dgm:cxn modelId="{F8C7C28E-1F00-41ED-83B0-A6706E640D1F}" type="presParOf" srcId="{33CC5308-6A8C-4BF4-BD53-C3827F8DC748}" destId="{B4AB0014-B895-45F5-A22B-618B66D38831}" srcOrd="1" destOrd="0" presId="urn:microsoft.com/office/officeart/2005/8/layout/hierarchy1"/>
    <dgm:cxn modelId="{0F3754F9-AA52-4E29-BD74-2E949CC8A495}" type="presParOf" srcId="{C97E0698-13A0-469D-930B-D3C2B1A4D27F}" destId="{6507CF19-E2EF-470A-9F03-73B923E97523}" srcOrd="2" destOrd="0" presId="urn:microsoft.com/office/officeart/2005/8/layout/hierarchy1"/>
    <dgm:cxn modelId="{28B50738-8B56-4F63-BCFB-421177BADD51}" type="presParOf" srcId="{C97E0698-13A0-469D-930B-D3C2B1A4D27F}" destId="{BA64790B-D284-42BB-A534-6C40210B7A2E}" srcOrd="3" destOrd="0" presId="urn:microsoft.com/office/officeart/2005/8/layout/hierarchy1"/>
    <dgm:cxn modelId="{36C6DD4B-1F86-47FA-94AA-9F643DC3B8FB}" type="presParOf" srcId="{BA64790B-D284-42BB-A534-6C40210B7A2E}" destId="{DF1A4B79-4F32-4E31-AB14-41950E5A27DD}" srcOrd="0" destOrd="0" presId="urn:microsoft.com/office/officeart/2005/8/layout/hierarchy1"/>
    <dgm:cxn modelId="{9F68179B-7392-48CE-B9F5-DC9E622BEFE0}" type="presParOf" srcId="{DF1A4B79-4F32-4E31-AB14-41950E5A27DD}" destId="{97A6E360-0050-477E-BCFD-689199202409}" srcOrd="0" destOrd="0" presId="urn:microsoft.com/office/officeart/2005/8/layout/hierarchy1"/>
    <dgm:cxn modelId="{A905A41B-FA1E-4D49-AE9D-8156A66B9ACE}" type="presParOf" srcId="{DF1A4B79-4F32-4E31-AB14-41950E5A27DD}" destId="{8A5F07E6-E41C-4482-8E09-6E81FE574804}" srcOrd="1" destOrd="0" presId="urn:microsoft.com/office/officeart/2005/8/layout/hierarchy1"/>
    <dgm:cxn modelId="{ED23EABD-351A-4ECC-AF4B-B9DE667D73A0}" type="presParOf" srcId="{BA64790B-D284-42BB-A534-6C40210B7A2E}" destId="{EAD82366-BBEE-4770-A714-F80D77266BD3}" srcOrd="1" destOrd="0" presId="urn:microsoft.com/office/officeart/2005/8/layout/hierarchy1"/>
    <dgm:cxn modelId="{2ED03537-B7CF-4C78-B6E4-A4492FC81991}" type="presParOf" srcId="{C97E0698-13A0-469D-930B-D3C2B1A4D27F}" destId="{2181E7CD-68A4-42EB-964A-FFA9C53C2C3A}" srcOrd="4" destOrd="0" presId="urn:microsoft.com/office/officeart/2005/8/layout/hierarchy1"/>
    <dgm:cxn modelId="{BEACF8E2-E2D3-400C-B533-386B7019E111}" type="presParOf" srcId="{C97E0698-13A0-469D-930B-D3C2B1A4D27F}" destId="{A1E485F0-C367-438A-8C01-E912332ABAD7}" srcOrd="5" destOrd="0" presId="urn:microsoft.com/office/officeart/2005/8/layout/hierarchy1"/>
    <dgm:cxn modelId="{5E99975C-9CFA-4D50-B4D2-1E120E82F271}" type="presParOf" srcId="{A1E485F0-C367-438A-8C01-E912332ABAD7}" destId="{0435EC2D-5092-4A11-B72B-10B5EEB69AC7}" srcOrd="0" destOrd="0" presId="urn:microsoft.com/office/officeart/2005/8/layout/hierarchy1"/>
    <dgm:cxn modelId="{57210679-4615-488C-923F-DCCC543298B4}" type="presParOf" srcId="{0435EC2D-5092-4A11-B72B-10B5EEB69AC7}" destId="{047A12EB-683C-4F2E-9C89-2EDF454814DF}" srcOrd="0" destOrd="0" presId="urn:microsoft.com/office/officeart/2005/8/layout/hierarchy1"/>
    <dgm:cxn modelId="{9811434C-DF10-456E-ACA0-377CC5FBF6FC}" type="presParOf" srcId="{0435EC2D-5092-4A11-B72B-10B5EEB69AC7}" destId="{264637C9-0BA3-4D56-A984-3C75207A9437}" srcOrd="1" destOrd="0" presId="urn:microsoft.com/office/officeart/2005/8/layout/hierarchy1"/>
    <dgm:cxn modelId="{A152349C-F67B-4841-B418-B11E8494797E}" type="presParOf" srcId="{A1E485F0-C367-438A-8C01-E912332ABAD7}" destId="{716FAE52-EFF9-4819-9290-8BB6E3323E53}" srcOrd="1" destOrd="0" presId="urn:microsoft.com/office/officeart/2005/8/layout/hierarchy1"/>
    <dgm:cxn modelId="{4ECD5C44-2252-486B-9418-AA04130BE818}" type="presParOf" srcId="{716FAE52-EFF9-4819-9290-8BB6E3323E53}" destId="{382C238C-F18F-4349-A3AA-7CC437EA3336}" srcOrd="0" destOrd="0" presId="urn:microsoft.com/office/officeart/2005/8/layout/hierarchy1"/>
    <dgm:cxn modelId="{1EC36C32-750C-4F89-9083-2F63147C38E4}" type="presParOf" srcId="{716FAE52-EFF9-4819-9290-8BB6E3323E53}" destId="{1D04F741-1087-483F-9387-E9E8E65CEFF4}" srcOrd="1" destOrd="0" presId="urn:microsoft.com/office/officeart/2005/8/layout/hierarchy1"/>
    <dgm:cxn modelId="{7DBC675C-33B6-4867-887B-730E6317047D}" type="presParOf" srcId="{1D04F741-1087-483F-9387-E9E8E65CEFF4}" destId="{B3FA652A-9986-4E35-AEC4-75965BBF23AC}" srcOrd="0" destOrd="0" presId="urn:microsoft.com/office/officeart/2005/8/layout/hierarchy1"/>
    <dgm:cxn modelId="{61F31BB0-95C2-4229-982C-B499533D4E01}" type="presParOf" srcId="{B3FA652A-9986-4E35-AEC4-75965BBF23AC}" destId="{95D45CDD-2088-4F2B-BB78-829B40176CB5}" srcOrd="0" destOrd="0" presId="urn:microsoft.com/office/officeart/2005/8/layout/hierarchy1"/>
    <dgm:cxn modelId="{1C0DFC07-AAD9-44BC-9182-0D050A99BD20}" type="presParOf" srcId="{B3FA652A-9986-4E35-AEC4-75965BBF23AC}" destId="{0B33FEEF-6140-4ABC-B7A5-8488639A26DE}" srcOrd="1" destOrd="0" presId="urn:microsoft.com/office/officeart/2005/8/layout/hierarchy1"/>
    <dgm:cxn modelId="{0CC36633-6D1B-4361-9BE8-5C9752E8A51C}" type="presParOf" srcId="{1D04F741-1087-483F-9387-E9E8E65CEFF4}" destId="{0C275D8A-A1B8-45BB-99BD-3D811F08AE6D}" srcOrd="1" destOrd="0" presId="urn:microsoft.com/office/officeart/2005/8/layout/hierarchy1"/>
    <dgm:cxn modelId="{E9CB34A9-66CA-42ED-BDDD-77B4C4F46278}" type="presParOf" srcId="{716FAE52-EFF9-4819-9290-8BB6E3323E53}" destId="{AB8D980E-9E75-4BF2-A0F7-A48BC2A08A2A}" srcOrd="2" destOrd="0" presId="urn:microsoft.com/office/officeart/2005/8/layout/hierarchy1"/>
    <dgm:cxn modelId="{4AFB97AE-B40D-4222-ADE8-870EAA2E15BA}" type="presParOf" srcId="{716FAE52-EFF9-4819-9290-8BB6E3323E53}" destId="{9B607D5D-9984-4B5E-A7D6-079C2A70F9B8}" srcOrd="3" destOrd="0" presId="urn:microsoft.com/office/officeart/2005/8/layout/hierarchy1"/>
    <dgm:cxn modelId="{734A4F53-7AA9-47E4-ACDD-2F2358552C16}" type="presParOf" srcId="{9B607D5D-9984-4B5E-A7D6-079C2A70F9B8}" destId="{9AAED935-04B8-4D85-9DB5-631E768C3DCC}" srcOrd="0" destOrd="0" presId="urn:microsoft.com/office/officeart/2005/8/layout/hierarchy1"/>
    <dgm:cxn modelId="{DB4B37D3-677D-4DCA-AF4E-A375AD5DF460}" type="presParOf" srcId="{9AAED935-04B8-4D85-9DB5-631E768C3DCC}" destId="{8B86E7AB-CC59-4E1F-AEB1-95BF08BA7BA5}" srcOrd="0" destOrd="0" presId="urn:microsoft.com/office/officeart/2005/8/layout/hierarchy1"/>
    <dgm:cxn modelId="{2C85624B-7DD1-411E-8622-F9C4C95B9866}" type="presParOf" srcId="{9AAED935-04B8-4D85-9DB5-631E768C3DCC}" destId="{0E5FAFF6-16FF-4A9F-AAE0-84328B79DDA5}" srcOrd="1" destOrd="0" presId="urn:microsoft.com/office/officeart/2005/8/layout/hierarchy1"/>
    <dgm:cxn modelId="{9C2AD685-08D2-4A4A-A9F9-DB635685D6E7}" type="presParOf" srcId="{9B607D5D-9984-4B5E-A7D6-079C2A70F9B8}" destId="{077392DC-0C1B-4B30-90A5-CDE3831D2447}" srcOrd="1" destOrd="0" presId="urn:microsoft.com/office/officeart/2005/8/layout/hierarchy1"/>
    <dgm:cxn modelId="{AB34BEC8-5D6B-4B42-884A-9CCE1989F089}" type="presParOf" srcId="{CE0ECDDA-D013-4E36-9719-C61D7F9E1934}" destId="{095436DB-BF50-437D-ABF2-E27735F79E7D}" srcOrd="4" destOrd="0" presId="urn:microsoft.com/office/officeart/2005/8/layout/hierarchy1"/>
    <dgm:cxn modelId="{D777BE8F-FB6F-4D8D-BBEE-48FB345FA9C0}" type="presParOf" srcId="{CE0ECDDA-D013-4E36-9719-C61D7F9E1934}" destId="{E8F81FAC-2446-4C9A-9AFA-E6C01F9C96E2}" srcOrd="5" destOrd="0" presId="urn:microsoft.com/office/officeart/2005/8/layout/hierarchy1"/>
    <dgm:cxn modelId="{EC88E06A-D61C-4BFC-ADAA-B77BDD77D123}" type="presParOf" srcId="{E8F81FAC-2446-4C9A-9AFA-E6C01F9C96E2}" destId="{20A5546F-4FB3-4941-8E2B-3F13C7638265}" srcOrd="0" destOrd="0" presId="urn:microsoft.com/office/officeart/2005/8/layout/hierarchy1"/>
    <dgm:cxn modelId="{05221A9F-4C46-44C5-B718-3A674E2A38FE}" type="presParOf" srcId="{20A5546F-4FB3-4941-8E2B-3F13C7638265}" destId="{D7B66240-D4BE-47E7-955D-AC199EBEA6C2}" srcOrd="0" destOrd="0" presId="urn:microsoft.com/office/officeart/2005/8/layout/hierarchy1"/>
    <dgm:cxn modelId="{5A2537F1-9687-4BA7-8AB7-6C9108E1BB67}" type="presParOf" srcId="{20A5546F-4FB3-4941-8E2B-3F13C7638265}" destId="{9B147F20-3B96-4A48-868B-C6434E23B624}" srcOrd="1" destOrd="0" presId="urn:microsoft.com/office/officeart/2005/8/layout/hierarchy1"/>
    <dgm:cxn modelId="{B9589D60-977A-4974-B736-86F9C43A5BBA}" type="presParOf" srcId="{E8F81FAC-2446-4C9A-9AFA-E6C01F9C96E2}" destId="{3E5C9B39-ECA0-4501-8F55-B4BD1E028A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436DB-BF50-437D-ABF2-E27735F79E7D}">
      <dsp:nvSpPr>
        <dsp:cNvPr id="0" name=""/>
        <dsp:cNvSpPr/>
      </dsp:nvSpPr>
      <dsp:spPr>
        <a:xfrm>
          <a:off x="4045583" y="794300"/>
          <a:ext cx="3012359" cy="36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28"/>
              </a:lnTo>
              <a:lnTo>
                <a:pt x="3012359" y="246928"/>
              </a:lnTo>
              <a:lnTo>
                <a:pt x="3012359" y="362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D980E-9E75-4BF2-A0F7-A48BC2A08A2A}">
      <dsp:nvSpPr>
        <dsp:cNvPr id="0" name=""/>
        <dsp:cNvSpPr/>
      </dsp:nvSpPr>
      <dsp:spPr>
        <a:xfrm>
          <a:off x="5988675" y="3101278"/>
          <a:ext cx="761378" cy="36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28"/>
              </a:lnTo>
              <a:lnTo>
                <a:pt x="761378" y="246928"/>
              </a:lnTo>
              <a:lnTo>
                <a:pt x="761378" y="362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38C-F18F-4349-A3AA-7CC437EA3336}">
      <dsp:nvSpPr>
        <dsp:cNvPr id="0" name=""/>
        <dsp:cNvSpPr/>
      </dsp:nvSpPr>
      <dsp:spPr>
        <a:xfrm>
          <a:off x="5227296" y="3101278"/>
          <a:ext cx="761378" cy="362347"/>
        </a:xfrm>
        <a:custGeom>
          <a:avLst/>
          <a:gdLst/>
          <a:ahLst/>
          <a:cxnLst/>
          <a:rect l="0" t="0" r="0" b="0"/>
          <a:pathLst>
            <a:path>
              <a:moveTo>
                <a:pt x="761378" y="0"/>
              </a:moveTo>
              <a:lnTo>
                <a:pt x="761378" y="246928"/>
              </a:lnTo>
              <a:lnTo>
                <a:pt x="0" y="246928"/>
              </a:lnTo>
              <a:lnTo>
                <a:pt x="0" y="362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1E7CD-68A4-42EB-964A-FFA9C53C2C3A}">
      <dsp:nvSpPr>
        <dsp:cNvPr id="0" name=""/>
        <dsp:cNvSpPr/>
      </dsp:nvSpPr>
      <dsp:spPr>
        <a:xfrm>
          <a:off x="4464061" y="1963367"/>
          <a:ext cx="1524613" cy="346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351"/>
              </a:lnTo>
              <a:lnTo>
                <a:pt x="1524613" y="231351"/>
              </a:lnTo>
              <a:lnTo>
                <a:pt x="1524613" y="3467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7CF19-E2EF-470A-9F03-73B923E97523}">
      <dsp:nvSpPr>
        <dsp:cNvPr id="0" name=""/>
        <dsp:cNvSpPr/>
      </dsp:nvSpPr>
      <dsp:spPr>
        <a:xfrm>
          <a:off x="4418341" y="1963367"/>
          <a:ext cx="91440" cy="346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351"/>
              </a:lnTo>
              <a:lnTo>
                <a:pt x="47576" y="231351"/>
              </a:lnTo>
              <a:lnTo>
                <a:pt x="47576" y="3467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67A2-F54C-4FDE-985F-08858616F21E}">
      <dsp:nvSpPr>
        <dsp:cNvPr id="0" name=""/>
        <dsp:cNvSpPr/>
      </dsp:nvSpPr>
      <dsp:spPr>
        <a:xfrm>
          <a:off x="2943160" y="3101278"/>
          <a:ext cx="761378" cy="36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28"/>
              </a:lnTo>
              <a:lnTo>
                <a:pt x="761378" y="246928"/>
              </a:lnTo>
              <a:lnTo>
                <a:pt x="761378" y="362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B089C-DCD1-4222-8592-35B9E10DDEF4}">
      <dsp:nvSpPr>
        <dsp:cNvPr id="0" name=""/>
        <dsp:cNvSpPr/>
      </dsp:nvSpPr>
      <dsp:spPr>
        <a:xfrm>
          <a:off x="2181782" y="3101278"/>
          <a:ext cx="761378" cy="362347"/>
        </a:xfrm>
        <a:custGeom>
          <a:avLst/>
          <a:gdLst/>
          <a:ahLst/>
          <a:cxnLst/>
          <a:rect l="0" t="0" r="0" b="0"/>
          <a:pathLst>
            <a:path>
              <a:moveTo>
                <a:pt x="761378" y="0"/>
              </a:moveTo>
              <a:lnTo>
                <a:pt x="761378" y="246928"/>
              </a:lnTo>
              <a:lnTo>
                <a:pt x="0" y="246928"/>
              </a:lnTo>
              <a:lnTo>
                <a:pt x="0" y="362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23810-57E7-48F2-AF1F-2E66AB41ECD5}">
      <dsp:nvSpPr>
        <dsp:cNvPr id="0" name=""/>
        <dsp:cNvSpPr/>
      </dsp:nvSpPr>
      <dsp:spPr>
        <a:xfrm>
          <a:off x="2943160" y="1963367"/>
          <a:ext cx="1520900" cy="346769"/>
        </a:xfrm>
        <a:custGeom>
          <a:avLst/>
          <a:gdLst/>
          <a:ahLst/>
          <a:cxnLst/>
          <a:rect l="0" t="0" r="0" b="0"/>
          <a:pathLst>
            <a:path>
              <a:moveTo>
                <a:pt x="1520900" y="0"/>
              </a:moveTo>
              <a:lnTo>
                <a:pt x="1520900" y="231351"/>
              </a:lnTo>
              <a:lnTo>
                <a:pt x="0" y="231351"/>
              </a:lnTo>
              <a:lnTo>
                <a:pt x="0" y="3467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58D6F-06EE-46B9-A65F-6CF078504D90}">
      <dsp:nvSpPr>
        <dsp:cNvPr id="0" name=""/>
        <dsp:cNvSpPr/>
      </dsp:nvSpPr>
      <dsp:spPr>
        <a:xfrm>
          <a:off x="4045583" y="794300"/>
          <a:ext cx="418477" cy="377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06"/>
              </a:lnTo>
              <a:lnTo>
                <a:pt x="418477" y="262506"/>
              </a:lnTo>
              <a:lnTo>
                <a:pt x="418477" y="377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3801-E194-4945-8AF9-44EEDA510387}">
      <dsp:nvSpPr>
        <dsp:cNvPr id="0" name=""/>
        <dsp:cNvSpPr/>
      </dsp:nvSpPr>
      <dsp:spPr>
        <a:xfrm>
          <a:off x="831632" y="794300"/>
          <a:ext cx="3213951" cy="478945"/>
        </a:xfrm>
        <a:custGeom>
          <a:avLst/>
          <a:gdLst/>
          <a:ahLst/>
          <a:cxnLst/>
          <a:rect l="0" t="0" r="0" b="0"/>
          <a:pathLst>
            <a:path>
              <a:moveTo>
                <a:pt x="3213951" y="0"/>
              </a:moveTo>
              <a:lnTo>
                <a:pt x="3213951" y="363527"/>
              </a:lnTo>
              <a:lnTo>
                <a:pt x="0" y="363527"/>
              </a:lnTo>
              <a:lnTo>
                <a:pt x="0" y="478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82378-546B-4EAE-A37C-8848D1CA7EC5}">
      <dsp:nvSpPr>
        <dsp:cNvPr id="0" name=""/>
        <dsp:cNvSpPr/>
      </dsp:nvSpPr>
      <dsp:spPr>
        <a:xfrm>
          <a:off x="3422637" y="3159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80F3E3-FDEB-4FB5-99CB-5D2917B21ED7}">
      <dsp:nvSpPr>
        <dsp:cNvPr id="0" name=""/>
        <dsp:cNvSpPr/>
      </dsp:nvSpPr>
      <dsp:spPr>
        <a:xfrm>
          <a:off x="3561070" y="134670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C++ Data Types</a:t>
          </a:r>
          <a:endParaRPr lang="en-IN" sz="2000" kern="1200" dirty="0"/>
        </a:p>
      </dsp:txBody>
      <dsp:txXfrm>
        <a:off x="3584242" y="157842"/>
        <a:ext cx="1199548" cy="744797"/>
      </dsp:txXfrm>
    </dsp:sp>
    <dsp:sp modelId="{6E44DD3C-37DD-4F95-B0A8-BC620A67721D}">
      <dsp:nvSpPr>
        <dsp:cNvPr id="0" name=""/>
        <dsp:cNvSpPr/>
      </dsp:nvSpPr>
      <dsp:spPr>
        <a:xfrm>
          <a:off x="139451" y="1273246"/>
          <a:ext cx="1384360" cy="111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C5AD05-BD61-4E93-80BE-09467D4F80E8}">
      <dsp:nvSpPr>
        <dsp:cNvPr id="0" name=""/>
        <dsp:cNvSpPr/>
      </dsp:nvSpPr>
      <dsp:spPr>
        <a:xfrm>
          <a:off x="277884" y="1404757"/>
          <a:ext cx="1384360" cy="1111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User-defined type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structure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union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class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enumeration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IN" sz="900" kern="1200" dirty="0"/>
        </a:p>
      </dsp:txBody>
      <dsp:txXfrm>
        <a:off x="310446" y="1437319"/>
        <a:ext cx="1319236" cy="1046635"/>
      </dsp:txXfrm>
    </dsp:sp>
    <dsp:sp modelId="{0A83AB50-6DDC-4509-87F5-BBA0A099CEF1}">
      <dsp:nvSpPr>
        <dsp:cNvPr id="0" name=""/>
        <dsp:cNvSpPr/>
      </dsp:nvSpPr>
      <dsp:spPr>
        <a:xfrm>
          <a:off x="3841115" y="1172225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8F776A-9D1A-49C5-B411-C48C19EE8F2D}">
      <dsp:nvSpPr>
        <dsp:cNvPr id="0" name=""/>
        <dsp:cNvSpPr/>
      </dsp:nvSpPr>
      <dsp:spPr>
        <a:xfrm>
          <a:off x="3979548" y="1303736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Built-in type</a:t>
          </a:r>
          <a:endParaRPr lang="en-IN" sz="2000" kern="1200" dirty="0"/>
        </a:p>
      </dsp:txBody>
      <dsp:txXfrm>
        <a:off x="4002720" y="1326908"/>
        <a:ext cx="1199548" cy="744797"/>
      </dsp:txXfrm>
    </dsp:sp>
    <dsp:sp modelId="{D629B487-E435-42C3-8F42-80209CE3F0E9}">
      <dsp:nvSpPr>
        <dsp:cNvPr id="0" name=""/>
        <dsp:cNvSpPr/>
      </dsp:nvSpPr>
      <dsp:spPr>
        <a:xfrm>
          <a:off x="2320214" y="2310136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78F7E3-D0F2-4430-9A38-8D46F82E0EE5}">
      <dsp:nvSpPr>
        <dsp:cNvPr id="0" name=""/>
        <dsp:cNvSpPr/>
      </dsp:nvSpPr>
      <dsp:spPr>
        <a:xfrm>
          <a:off x="2458647" y="2441647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Integral type</a:t>
          </a:r>
          <a:endParaRPr lang="en-IN" sz="2000" kern="1200" dirty="0"/>
        </a:p>
      </dsp:txBody>
      <dsp:txXfrm>
        <a:off x="2481819" y="2464819"/>
        <a:ext cx="1199548" cy="744797"/>
      </dsp:txXfrm>
    </dsp:sp>
    <dsp:sp modelId="{1487F46C-00C3-4616-9AC6-D9EEEA9AE614}">
      <dsp:nvSpPr>
        <dsp:cNvPr id="0" name=""/>
        <dsp:cNvSpPr/>
      </dsp:nvSpPr>
      <dsp:spPr>
        <a:xfrm>
          <a:off x="1558835" y="3463625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DA3594-53E2-4132-968F-BA672E80801F}">
      <dsp:nvSpPr>
        <dsp:cNvPr id="0" name=""/>
        <dsp:cNvSpPr/>
      </dsp:nvSpPr>
      <dsp:spPr>
        <a:xfrm>
          <a:off x="1697268" y="3595136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</a:t>
          </a:r>
          <a:endParaRPr lang="en-IN" sz="2000" kern="1200" dirty="0"/>
        </a:p>
      </dsp:txBody>
      <dsp:txXfrm>
        <a:off x="1720440" y="3618308"/>
        <a:ext cx="1199548" cy="744797"/>
      </dsp:txXfrm>
    </dsp:sp>
    <dsp:sp modelId="{EADFC9CD-96D5-4CEE-95E6-CA3485FBDCED}">
      <dsp:nvSpPr>
        <dsp:cNvPr id="0" name=""/>
        <dsp:cNvSpPr/>
      </dsp:nvSpPr>
      <dsp:spPr>
        <a:xfrm>
          <a:off x="3081593" y="3463625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C5379C-ADED-4E6F-955B-73B9DAFC3557}">
      <dsp:nvSpPr>
        <dsp:cNvPr id="0" name=""/>
        <dsp:cNvSpPr/>
      </dsp:nvSpPr>
      <dsp:spPr>
        <a:xfrm>
          <a:off x="3220025" y="3595136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</a:t>
          </a:r>
          <a:endParaRPr lang="en-IN" sz="2000" kern="1200" dirty="0"/>
        </a:p>
      </dsp:txBody>
      <dsp:txXfrm>
        <a:off x="3243197" y="3618308"/>
        <a:ext cx="1199548" cy="744797"/>
      </dsp:txXfrm>
    </dsp:sp>
    <dsp:sp modelId="{97A6E360-0050-477E-BCFD-689199202409}">
      <dsp:nvSpPr>
        <dsp:cNvPr id="0" name=""/>
        <dsp:cNvSpPr/>
      </dsp:nvSpPr>
      <dsp:spPr>
        <a:xfrm>
          <a:off x="3842971" y="2310136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5F07E6-E41C-4482-8E09-6E81FE574804}">
      <dsp:nvSpPr>
        <dsp:cNvPr id="0" name=""/>
        <dsp:cNvSpPr/>
      </dsp:nvSpPr>
      <dsp:spPr>
        <a:xfrm>
          <a:off x="3981404" y="2441647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Void</a:t>
          </a:r>
          <a:endParaRPr lang="en-IN" sz="2000" kern="1200" dirty="0"/>
        </a:p>
      </dsp:txBody>
      <dsp:txXfrm>
        <a:off x="4004576" y="2464819"/>
        <a:ext cx="1199548" cy="744797"/>
      </dsp:txXfrm>
    </dsp:sp>
    <dsp:sp modelId="{047A12EB-683C-4F2E-9C89-2EDF454814DF}">
      <dsp:nvSpPr>
        <dsp:cNvPr id="0" name=""/>
        <dsp:cNvSpPr/>
      </dsp:nvSpPr>
      <dsp:spPr>
        <a:xfrm>
          <a:off x="5365729" y="2310136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637C9-0BA3-4D56-A984-3C75207A9437}">
      <dsp:nvSpPr>
        <dsp:cNvPr id="0" name=""/>
        <dsp:cNvSpPr/>
      </dsp:nvSpPr>
      <dsp:spPr>
        <a:xfrm>
          <a:off x="5504161" y="2441647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Floating type</a:t>
          </a:r>
          <a:endParaRPr lang="en-IN" sz="2000" kern="1200" dirty="0"/>
        </a:p>
      </dsp:txBody>
      <dsp:txXfrm>
        <a:off x="5527333" y="2464819"/>
        <a:ext cx="1199548" cy="744797"/>
      </dsp:txXfrm>
    </dsp:sp>
    <dsp:sp modelId="{95D45CDD-2088-4F2B-BB78-829B40176CB5}">
      <dsp:nvSpPr>
        <dsp:cNvPr id="0" name=""/>
        <dsp:cNvSpPr/>
      </dsp:nvSpPr>
      <dsp:spPr>
        <a:xfrm>
          <a:off x="4604350" y="3463625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33FEEF-6140-4ABC-B7A5-8488639A26DE}">
      <dsp:nvSpPr>
        <dsp:cNvPr id="0" name=""/>
        <dsp:cNvSpPr/>
      </dsp:nvSpPr>
      <dsp:spPr>
        <a:xfrm>
          <a:off x="4742783" y="3595136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IN" sz="2000" kern="1200" dirty="0"/>
        </a:p>
      </dsp:txBody>
      <dsp:txXfrm>
        <a:off x="4765955" y="3618308"/>
        <a:ext cx="1199548" cy="744797"/>
      </dsp:txXfrm>
    </dsp:sp>
    <dsp:sp modelId="{8B86E7AB-CC59-4E1F-AEB1-95BF08BA7BA5}">
      <dsp:nvSpPr>
        <dsp:cNvPr id="0" name=""/>
        <dsp:cNvSpPr/>
      </dsp:nvSpPr>
      <dsp:spPr>
        <a:xfrm>
          <a:off x="6127107" y="3463625"/>
          <a:ext cx="1245892" cy="791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5FAFF6-16FF-4A9F-AAE0-84328B79DDA5}">
      <dsp:nvSpPr>
        <dsp:cNvPr id="0" name=""/>
        <dsp:cNvSpPr/>
      </dsp:nvSpPr>
      <dsp:spPr>
        <a:xfrm>
          <a:off x="6265540" y="3595136"/>
          <a:ext cx="1245892" cy="791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</a:t>
          </a:r>
          <a:endParaRPr lang="en-IN" sz="2000" kern="1200" dirty="0"/>
        </a:p>
      </dsp:txBody>
      <dsp:txXfrm>
        <a:off x="6288712" y="3618308"/>
        <a:ext cx="1199548" cy="744797"/>
      </dsp:txXfrm>
    </dsp:sp>
    <dsp:sp modelId="{D7B66240-D4BE-47E7-955D-AC199EBEA6C2}">
      <dsp:nvSpPr>
        <dsp:cNvPr id="0" name=""/>
        <dsp:cNvSpPr/>
      </dsp:nvSpPr>
      <dsp:spPr>
        <a:xfrm>
          <a:off x="6024718" y="1156647"/>
          <a:ext cx="2066449" cy="965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147F20-3B96-4A48-868B-C6434E23B624}">
      <dsp:nvSpPr>
        <dsp:cNvPr id="0" name=""/>
        <dsp:cNvSpPr/>
      </dsp:nvSpPr>
      <dsp:spPr>
        <a:xfrm>
          <a:off x="6163150" y="1288158"/>
          <a:ext cx="2066449" cy="9650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Derived type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array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function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pointer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solidFill>
                <a:srgbClr val="C00000"/>
              </a:solidFill>
            </a:rPr>
            <a:t>reference</a:t>
          </a:r>
          <a:endParaRPr lang="en-IN" sz="1000" kern="1200" dirty="0">
            <a:solidFill>
              <a:srgbClr val="C00000"/>
            </a:solidFill>
          </a:endParaRPr>
        </a:p>
      </dsp:txBody>
      <dsp:txXfrm>
        <a:off x="6191416" y="1316424"/>
        <a:ext cx="2009917" cy="90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763D5-20A8-4813-846B-610759605409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A04E-D670-4626-AE78-DC39F1E3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8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1/13/2021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55" y="2202872"/>
            <a:ext cx="11222182" cy="197400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lvl="0" eaLnBrk="0" fontAlgn="base" hangingPunct="0">
              <a:spcAft>
                <a:spcPct val="0"/>
              </a:spcAft>
              <a:defRPr/>
            </a:pPr>
            <a:r>
              <a:rPr lang="en-US" sz="4800" kern="0" dirty="0">
                <a:latin typeface="Times New Roman" pitchFamily="18" charset="0"/>
                <a:cs typeface="Times New Roman" pitchFamily="18" charset="0"/>
              </a:rPr>
              <a:t>Object Oriented Programming /C</a:t>
            </a:r>
            <a:r>
              <a:rPr lang="en-US" sz="4800" kern="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bn-BD" sz="4800" kern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n-BD" sz="48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4800" kern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bn-BD" sz="4800" kern="0" dirty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A.S.M Delwar Hossain</a:t>
            </a:r>
            <a:br>
              <a:rPr lang="bn-BD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br>
              <a:rPr lang="bn-BD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Dept. </a:t>
            </a: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f CSE,VU</a:t>
            </a: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5401" y="1300164"/>
            <a:ext cx="8847387" cy="82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Object oriented programming encourages programmers to decompose a problem into its constituent parts.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3918" y="3589214"/>
            <a:ext cx="1857375" cy="1500188"/>
            <a:chOff x="4867270" y="3357562"/>
            <a:chExt cx="1857375" cy="1500188"/>
          </a:xfrm>
        </p:grpSpPr>
        <p:sp>
          <p:nvSpPr>
            <p:cNvPr id="3" name="Oval 2"/>
            <p:cNvSpPr/>
            <p:nvPr/>
          </p:nvSpPr>
          <p:spPr>
            <a:xfrm>
              <a:off x="4867270" y="3357562"/>
              <a:ext cx="1857375" cy="1500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38721" y="3692158"/>
              <a:ext cx="1514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OOP</a:t>
              </a:r>
              <a:endParaRPr lang="en-US" sz="4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182482" y="3965322"/>
            <a:ext cx="2547433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Encapsulation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872525" y="4155930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56165" y="2405367"/>
            <a:ext cx="2457451" cy="5399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Abstraction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5639723" y="3202987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05953" y="5801093"/>
            <a:ext cx="2960935" cy="4662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Polymorphism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3675400" y="4175998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8768" y="3976700"/>
            <a:ext cx="2675185" cy="5286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Inheritance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5652448" y="5325214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25355" y="5061676"/>
            <a:ext cx="2790320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Class and Object</a:t>
            </a:r>
          </a:p>
        </p:txBody>
      </p:sp>
      <p:sp>
        <p:nvSpPr>
          <p:cNvPr id="19" name="Right Arrow 18"/>
          <p:cNvSpPr/>
          <p:nvPr/>
        </p:nvSpPr>
        <p:spPr>
          <a:xfrm rot="1095746">
            <a:off x="6826761" y="4950288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2203939">
            <a:off x="3926984" y="3326485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60891" y="2860357"/>
            <a:ext cx="2514511" cy="5286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Dynamic Binding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82482" y="2802500"/>
            <a:ext cx="2690308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Message Passing</a:t>
            </a:r>
          </a:p>
        </p:txBody>
      </p:sp>
      <p:sp>
        <p:nvSpPr>
          <p:cNvPr id="23" name="Right Arrow 22"/>
          <p:cNvSpPr/>
          <p:nvPr/>
        </p:nvSpPr>
        <p:spPr>
          <a:xfrm rot="20492499">
            <a:off x="6780815" y="3366602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OOP: Encapsulation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5093" y="2001066"/>
            <a:ext cx="11003507" cy="2408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 smtClean="0">
                <a:solidFill>
                  <a:srgbClr val="000000"/>
                </a:solidFill>
              </a:rPr>
              <a:t>Encapsulation is the mechanism that binds together code and the data it manipulates, and keeps both safe from outside interference and misuse.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dirty="0" smtClean="0">
              <a:latin typeface="Calibri (Body)"/>
              <a:cs typeface="Times New Roman" panose="02020603050405020304" pitchFamily="18" charset="0"/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Encapsulation </a:t>
            </a:r>
            <a:r>
              <a:rPr lang="en-US" dirty="0">
                <a:latin typeface="Calibri (Body)"/>
                <a:cs typeface="Times New Roman" panose="02020603050405020304" pitchFamily="18" charset="0"/>
              </a:rPr>
              <a:t>is the technique of making the fields in a class private and providing access to the fields via public methods.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762" y="4603026"/>
            <a:ext cx="1065847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 object oriented language, code and data can be combined in such way that a self-contained “black box” is created.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27180" y="5513447"/>
            <a:ext cx="2033380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Private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OOP: 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755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Objects are basic run time entities in an object oriented system. They may represent a person, a place, a bank account, a table of data or any item that the program has to handle.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6728" y="3963719"/>
            <a:ext cx="7400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22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The entire set of data and code of an object can be made a user-defined data type with the help of a class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7918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In fact, objects are variables of the type class.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5920" y="4690197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Fruit mango;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6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Inheritance is the process by which one object can acquire the properties of another.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Hierarchical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9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027" y="1304927"/>
            <a:ext cx="6457951" cy="50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0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Polymorphism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Polymorphism is the quality that allows one name to be used for two or more related but technically different purposes.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One interface, multiple methods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3121" y="4799204"/>
            <a:ext cx="3376407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Function overloading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Operator overloading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3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8862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Polymorphism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91502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522751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Polymorphism is the quality that allows one name to be used for two or more related but technically different purposes. 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569" y="2897948"/>
            <a:ext cx="7305675" cy="35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Data abstraction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67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Data abstraction refers </a:t>
            </a:r>
            <a:r>
              <a:rPr lang="en-US" kern="0" dirty="0" smtClean="0">
                <a:solidFill>
                  <a:srgbClr val="000000"/>
                </a:solidFill>
              </a:rPr>
              <a:t>to </a:t>
            </a:r>
            <a:r>
              <a:rPr lang="en-US" kern="0" dirty="0">
                <a:solidFill>
                  <a:srgbClr val="000000"/>
                </a:solidFill>
              </a:rPr>
              <a:t>providing only essential information to the outside world and hiding their background details, i.e., to represent the needed information in program without presenting the details.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9487" y="4379588"/>
            <a:ext cx="654349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Public function to access private member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0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8440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Data abstraction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910" y="968991"/>
            <a:ext cx="11102737" cy="3749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</a:t>
            </a:r>
            <a:r>
              <a:rPr lang="en-US" sz="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the implementation details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only functionality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user.</a:t>
            </a:r>
          </a:p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way, it shows only important things to the user and hides the internal details for example sending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just type the text and send the message. You don't know the internal processing about the message delivery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 take one real life example of a TV which we can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turn on and off,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change the channel,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adjust the volume, and </a:t>
            </a:r>
          </a:p>
          <a:p>
            <a:pPr>
              <a:buFont typeface="Wingdings" pitchFamily="2" charset="2"/>
              <a:buChar char="q"/>
            </a:pP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add external components such as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speakers,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VCRs, and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DVD players etc.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0248" y="4833406"/>
            <a:ext cx="11465169" cy="1552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500" dirty="0" smtClean="0"/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do not know it's internal detail that is,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receives signals over the air or through a cable,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translates them, and finally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them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6990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221673"/>
            <a:ext cx="10723417" cy="57912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45720" rIns="121920" bIns="60960" rtlCol="0" anchor="ctr" anchorCtr="0">
            <a:noAutofit/>
          </a:bodyPr>
          <a:lstStyle/>
          <a:p>
            <a:pPr lvl="0" eaLnBrk="0" fontAlgn="base" hangingPunct="0">
              <a:spcAft>
                <a:spcPct val="0"/>
              </a:spcAft>
              <a:defRPr/>
            </a:pP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Title:</a:t>
            </a:r>
            <a:b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Oriented Programming </a:t>
            </a:r>
            <a: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Code: CSE 133</a:t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Dynamic Binding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5218" y="2001066"/>
            <a:ext cx="10853382" cy="4208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refers to the linking of a procedure call to the code to be executed in response to the call.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type of the object is determined at run-time, it is known as dynamic binding.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an overridden method is called through the reference variable of a superclass. The determination of the method to be called is based on the object being referred to by the reference variable.</a:t>
            </a:r>
          </a:p>
        </p:txBody>
      </p:sp>
    </p:spTree>
    <p:extLst>
      <p:ext uri="{BB962C8B-B14F-4D97-AF65-F5344CB8AC3E}">
        <p14:creationId xmlns:p14="http://schemas.microsoft.com/office/powerpoint/2010/main" val="35099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Message passing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67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An object-oriented programming consists of a set of objects that communicate with each other. The process of programming in an object-oriented language, therefore, involves the following basic steps: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341" y="4294299"/>
            <a:ext cx="7587048" cy="1354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Creating classes that define objects and their behavior.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Creating objects from class definitions and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Establishing communication among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10806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 of C and C++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40813" y="1700213"/>
            <a:ext cx="5373859" cy="485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C++ is the super class of 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43352" y="2528888"/>
            <a:ext cx="6657975" cy="354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69632" y="3669568"/>
            <a:ext cx="151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C++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184107" y="3186117"/>
            <a:ext cx="3979071" cy="22717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6657" y="3856470"/>
            <a:ext cx="90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71477" y="2043113"/>
            <a:ext cx="3000375" cy="2843212"/>
          </a:xfrm>
          <a:prstGeom prst="wedgeEllipseCallout">
            <a:avLst>
              <a:gd name="adj1" fmla="val 96542"/>
              <a:gd name="adj2" fmla="val 18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Supports object oriented programming concept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4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1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What is C++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6431" y="1503294"/>
            <a:ext cx="9692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C++ is an object oriented programming language.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C++ is an extension of C with a major addition of the class construct feature.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Features like classes, inheritance, function overloading, and operator overloading make C++ a truly object-oriented language.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OO features in C++ allow programmers to build large programs with simplicity, extensibility and ease of maintenance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34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5754"/>
            <a:ext cx="10972800" cy="5416061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algn="just">
              <a:buNone/>
            </a:pPr>
            <a:r>
              <a:rPr lang="en-US" sz="2800" dirty="0" smtClean="0"/>
              <a:t>using namespace std;</a:t>
            </a:r>
          </a:p>
          <a:p>
            <a:pPr algn="just">
              <a:buNone/>
            </a:pPr>
            <a:r>
              <a:rPr lang="en-US" sz="2800" dirty="0" smtClean="0"/>
              <a:t>main()</a:t>
            </a:r>
          </a:p>
          <a:p>
            <a:pPr algn="just">
              <a:buNone/>
            </a:pPr>
            <a:r>
              <a:rPr lang="en-US" sz="2800" dirty="0" smtClean="0"/>
              <a:t>{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width, length, height;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volume;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Width"&lt;&lt;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&gt;&gt;width;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Length"&lt;&lt;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&gt;&gt;length;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Height"&lt;&lt;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&gt;&gt;height;</a:t>
            </a:r>
          </a:p>
          <a:p>
            <a:pPr algn="just">
              <a:buNone/>
            </a:pPr>
            <a:r>
              <a:rPr lang="en-US" sz="2800" dirty="0" smtClean="0"/>
              <a:t>    volume = width*length*height;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"A floor of "&lt;&lt;width&lt;&lt;" x "&lt;&lt;length&lt;&lt;" x "&lt;&lt;height&lt;&lt;</a:t>
            </a:r>
          </a:p>
          <a:p>
            <a:pPr algn="just">
              <a:buNone/>
            </a:pPr>
            <a:r>
              <a:rPr lang="en-US" sz="2800" dirty="0" smtClean="0"/>
              <a:t>                  " </a:t>
            </a:r>
            <a:r>
              <a:rPr lang="en-US" sz="2800" dirty="0" err="1" smtClean="0"/>
              <a:t>metres</a:t>
            </a:r>
            <a:r>
              <a:rPr lang="en-US" sz="2800" dirty="0" smtClean="0"/>
              <a:t> equals "&lt;&lt;volume&lt;&lt;" m3"&lt;&lt;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}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Simple Program using C++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951" y="1635154"/>
            <a:ext cx="6184656" cy="19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3" y="1670548"/>
            <a:ext cx="8918919" cy="4525963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Keywords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Identifiers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Constants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Strings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Operators</a:t>
            </a:r>
            <a:endParaRPr lang="en-IN" sz="3600" b="1" i="1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46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C++  Tokens and Data Types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568496" y="169602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963509" y="6254820"/>
            <a:ext cx="18961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Data Types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167621" y="3713870"/>
            <a:ext cx="4614203" cy="5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26344" y="3720908"/>
            <a:ext cx="4107768" cy="4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287194" y="3734975"/>
            <a:ext cx="4135902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3245" y="6252479"/>
            <a:ext cx="18961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Procedure Oriented Programming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3" y="1854144"/>
            <a:ext cx="5772151" cy="3354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Emphasis in on doing things (algorithms)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Large programs are divided into smaller programs known as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Most of the functions share global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Data move openly around the system from function to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Employs top-down approach in program design.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2331" y="1622853"/>
            <a:ext cx="52959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1" y="1382657"/>
            <a:ext cx="5772151" cy="4939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Emphasis is on data rather than procedure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Programs are divided into what are known as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Data structures are designed such that they characterize the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Function that operate on the data of an object are tied together in the data structure.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Data is hidden and cannot be accessed by external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Objects may communicate with each other through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New data and functions can be easily added whenever necessary.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Follows bottom-up approach in program design.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630" y="1479978"/>
            <a:ext cx="42386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91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POP </a:t>
            </a:r>
            <a:r>
              <a:rPr lang="en-US" sz="4800" b="1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vs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 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18882"/>
            <a:ext cx="1200911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4DF697C09FE47B871BC64B330A640" ma:contentTypeVersion="0" ma:contentTypeDescription="Create a new document." ma:contentTypeScope="" ma:versionID="cd9fa6d71a5a06cb9132fea2165987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72E4D-ED92-4DC0-B351-86240E43DCA1}"/>
</file>

<file path=customXml/itemProps2.xml><?xml version="1.0" encoding="utf-8"?>
<ds:datastoreItem xmlns:ds="http://schemas.openxmlformats.org/officeDocument/2006/customXml" ds:itemID="{D04644EF-CAAD-471B-9BD6-46B231975798}"/>
</file>

<file path=customXml/itemProps3.xml><?xml version="1.0" encoding="utf-8"?>
<ds:datastoreItem xmlns:ds="http://schemas.openxmlformats.org/officeDocument/2006/customXml" ds:itemID="{A33C98AB-D517-4F98-BC4E-235E8836D003}"/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879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(Body)</vt:lpstr>
      <vt:lpstr>Eras Demi ITC</vt:lpstr>
      <vt:lpstr>Rockwell</vt:lpstr>
      <vt:lpstr>Times New Roman</vt:lpstr>
      <vt:lpstr>Wingdings</vt:lpstr>
      <vt:lpstr>Wingdings 3</vt:lpstr>
      <vt:lpstr>1_Office Theme</vt:lpstr>
      <vt:lpstr>Office Theme</vt:lpstr>
      <vt:lpstr>Object Oriented Programming /C++  A.S.M Delwar Hossain Lecturer Dept. Of CSE,VU</vt:lpstr>
      <vt:lpstr>Course Title:  Object Oriented Programming   Course Code: CSE 133 </vt:lpstr>
      <vt:lpstr>Relation of C and C++</vt:lpstr>
      <vt:lpstr>What is C++</vt:lpstr>
      <vt:lpstr>Simple Program using C++</vt:lpstr>
      <vt:lpstr>C++  Tokens and Data Types </vt:lpstr>
      <vt:lpstr>Procedure Oriented Programming</vt:lpstr>
      <vt:lpstr>OOP</vt:lpstr>
      <vt:lpstr>POP vs OOP</vt:lpstr>
      <vt:lpstr>OOP</vt:lpstr>
      <vt:lpstr>OOP: Encapsulation</vt:lpstr>
      <vt:lpstr>OOP: Object</vt:lpstr>
      <vt:lpstr>OOP: Class</vt:lpstr>
      <vt:lpstr>OOP: Inheritance</vt:lpstr>
      <vt:lpstr>OOP: Inheritance</vt:lpstr>
      <vt:lpstr>OOP: Polymorphism</vt:lpstr>
      <vt:lpstr>OOP: Polymorphism</vt:lpstr>
      <vt:lpstr>OOP: Data abstraction </vt:lpstr>
      <vt:lpstr>OOP: Data abstraction </vt:lpstr>
      <vt:lpstr>OOP: Dynamic Binding</vt:lpstr>
      <vt:lpstr>OOP: Message passing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BRISTY</cp:lastModifiedBy>
  <cp:revision>81</cp:revision>
  <dcterms:created xsi:type="dcterms:W3CDTF">2014-09-15T17:16:29Z</dcterms:created>
  <dcterms:modified xsi:type="dcterms:W3CDTF">2021-01-13T05:48:43Z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0x0101001064DF697C09FE47B871BC64B330A640</vt:lpwstr>
  </property>
</Properties>
</file>