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sldIdLst>
    <p:sldId id="305" r:id="rId3"/>
    <p:sldId id="290" r:id="rId4"/>
    <p:sldId id="291" r:id="rId5"/>
    <p:sldId id="306" r:id="rId6"/>
    <p:sldId id="307" r:id="rId7"/>
    <p:sldId id="308" r:id="rId8"/>
    <p:sldId id="292" r:id="rId9"/>
    <p:sldId id="310" r:id="rId10"/>
    <p:sldId id="293" r:id="rId11"/>
    <p:sldId id="311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E48"/>
    <a:srgbClr val="99CC00"/>
    <a:srgbClr val="52F600"/>
    <a:srgbClr val="99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2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4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96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562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8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68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96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6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8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846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4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3041651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Constructor and Destructor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767548" y="1148246"/>
            <a:ext cx="9424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4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42947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452"/>
            <a:ext cx="5306786" cy="5697416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81" y="1423987"/>
            <a:ext cx="3790350" cy="4133851"/>
          </a:xfrm>
          <a:prstGeom prst="rect">
            <a:avLst/>
          </a:prstGeom>
          <a:ln>
            <a:solidFill>
              <a:srgbClr val="87AE48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560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Parameterized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64419"/>
            <a:ext cx="5068225" cy="5372101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1064419"/>
            <a:ext cx="3467883" cy="2771775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87" y="4654153"/>
            <a:ext cx="3448050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843087"/>
            <a:ext cx="4764389" cy="4057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15225" y="5000625"/>
            <a:ext cx="2943225" cy="4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Constructor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657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6565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/>
              <a:t>A constructor function is a </a:t>
            </a:r>
            <a:r>
              <a:rPr lang="en-US" b="1" kern="0" dirty="0" smtClean="0"/>
              <a:t>special</a:t>
            </a:r>
            <a:r>
              <a:rPr lang="en-US" kern="0" dirty="0" smtClean="0"/>
              <a:t> member function that has the </a:t>
            </a:r>
            <a:r>
              <a:rPr lang="en-US" b="1" kern="0" dirty="0" smtClean="0"/>
              <a:t>same name as the class </a:t>
            </a:r>
            <a:r>
              <a:rPr lang="en-US" kern="0" dirty="0" smtClean="0"/>
              <a:t>of which it is a part and </a:t>
            </a:r>
            <a:r>
              <a:rPr lang="en-US" b="1" kern="0" dirty="0" smtClean="0"/>
              <a:t>called(invoked) each time </a:t>
            </a:r>
            <a:r>
              <a:rPr lang="en-US" kern="0" dirty="0" smtClean="0"/>
              <a:t>an object of that class is created.</a:t>
            </a:r>
            <a:endParaRPr 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7635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1157" y="2171700"/>
            <a:ext cx="9413082" cy="20072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Member function of a class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Has same name as the class of which it is a part.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Has no return type.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Is called each time an object of that class is created.</a:t>
            </a:r>
          </a:p>
        </p:txBody>
      </p:sp>
    </p:spTree>
    <p:extLst>
      <p:ext uri="{BB962C8B-B14F-4D97-AF65-F5344CB8AC3E}">
        <p14:creationId xmlns="" xmlns:p14="http://schemas.microsoft.com/office/powerpoint/2010/main" val="7350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46672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6" y="459583"/>
            <a:ext cx="5479966" cy="5913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5" y="690563"/>
            <a:ext cx="3337063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56656" y="4657724"/>
            <a:ext cx="5544389" cy="13553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No return type! According to C++ formal syntax rules, it is illegal for a constructor to have a return type.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85850" y="2557463"/>
            <a:ext cx="5070807" cy="225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94" y="3569495"/>
            <a:ext cx="5828043" cy="143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8661" y="1871664"/>
            <a:ext cx="1028700" cy="379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7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46672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6" y="459583"/>
            <a:ext cx="5479966" cy="5997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5" y="690563"/>
            <a:ext cx="3337063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297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 : Characteristics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081" y="1491175"/>
            <a:ext cx="10129837" cy="30469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Declared in the public section.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Invoked automatically when the objects are created.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Do not have return </a:t>
            </a:r>
            <a:r>
              <a:rPr lang="en-US" sz="2400" smtClean="0"/>
              <a:t>type</a:t>
            </a:r>
            <a:r>
              <a:rPr lang="en-US" sz="2400" smtClean="0"/>
              <a:t>.</a:t>
            </a:r>
            <a:endParaRPr lang="en-US" sz="2400" dirty="0" smtClean="0"/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Can have default arguments.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Cannot be virtual.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We cannot refer to their addresses.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They make ‘implicit calls’ to the operators ‘new’ and ‘delete’ when memory allocation is required.</a:t>
            </a:r>
          </a:p>
        </p:txBody>
      </p:sp>
    </p:spTree>
    <p:extLst>
      <p:ext uri="{BB962C8B-B14F-4D97-AF65-F5344CB8AC3E}">
        <p14:creationId xmlns="" xmlns:p14="http://schemas.microsoft.com/office/powerpoint/2010/main" val="35361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1236" y="3056139"/>
            <a:ext cx="10653296" cy="1556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 destructor is a special member function of a class that is executed whenever an object of it's class goes out of scope or whenever the delete expression is applied to a pointer to the object of that class</a:t>
            </a:r>
            <a:r>
              <a:rPr lang="en-US" kern="0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0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75" y="1516820"/>
            <a:ext cx="10396643" cy="3407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use of destructors is to release dynamic allocated memory and perform cleanup.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Destructors are automatically called when an object is destroyed.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destructor will have exact same name as the class prefixed with a tilde </a:t>
            </a:r>
            <a:r>
              <a:rPr lang="en-US" sz="2400" dirty="0" smtClean="0"/>
              <a:t>(~)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destructor takes no arguments and has no return type. 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Destructor </a:t>
            </a:r>
            <a:r>
              <a:rPr lang="en-US" sz="2400" dirty="0"/>
              <a:t>can be very useful for releasing resources before coming out of the program like closing files, releasing memories etc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98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A6577D-871F-43D7-ABBC-B59FD95CE002}"/>
</file>

<file path=customXml/itemProps2.xml><?xml version="1.0" encoding="utf-8"?>
<ds:datastoreItem xmlns:ds="http://schemas.openxmlformats.org/officeDocument/2006/customXml" ds:itemID="{864F1D72-7E52-42E6-ADB0-641DDAD3F5B1}"/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287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Flow</vt:lpstr>
      <vt:lpstr>Constructor and Destructor</vt:lpstr>
      <vt:lpstr>Constructor</vt:lpstr>
      <vt:lpstr>Constructor</vt:lpstr>
      <vt:lpstr>Constructor</vt:lpstr>
      <vt:lpstr>Constructor</vt:lpstr>
      <vt:lpstr>Constructor</vt:lpstr>
      <vt:lpstr>Constructor : Characteristics</vt:lpstr>
      <vt:lpstr>Destructor</vt:lpstr>
      <vt:lpstr>Destructor</vt:lpstr>
      <vt:lpstr>Destructor</vt:lpstr>
      <vt:lpstr>Parameterized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Delwar</cp:lastModifiedBy>
  <cp:revision>199</cp:revision>
  <dcterms:created xsi:type="dcterms:W3CDTF">2014-09-15T17:16:29Z</dcterms:created>
  <dcterms:modified xsi:type="dcterms:W3CDTF">2019-10-02T02:57:43Z</dcterms:modified>
</cp:coreProperties>
</file>