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TopologicalSpace.html" TargetMode="External"/><Relationship Id="rId2" Type="http://schemas.openxmlformats.org/officeDocument/2006/relationships/hyperlink" Target="https://mathworld.wolfram.com/Graph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mathworld.wolfram.com/DisconnectedGraph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io6.nl/en/blog/theory/definition/edge" TargetMode="External"/><Relationship Id="rId3" Type="http://schemas.openxmlformats.org/officeDocument/2006/relationships/hyperlink" Target="https://proofwiki.org/wiki/Definition:Edge_of_Graph" TargetMode="External"/><Relationship Id="rId7" Type="http://schemas.openxmlformats.org/officeDocument/2006/relationships/hyperlink" Target="https://symbio6.nl/en/blog/theory/definition/vertex" TargetMode="External"/><Relationship Id="rId2" Type="http://schemas.openxmlformats.org/officeDocument/2006/relationships/hyperlink" Target="https://proofwiki.org/wiki/Definition:Graph_(Graph_Theory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ymbio6.nl/en/blog/theory/definition/multiple-edges" TargetMode="External"/><Relationship Id="rId5" Type="http://schemas.openxmlformats.org/officeDocument/2006/relationships/hyperlink" Target="https://symbio6.nl/en/blog/theory/definition/graph" TargetMode="External"/><Relationship Id="rId4" Type="http://schemas.openxmlformats.org/officeDocument/2006/relationships/hyperlink" Target="https://proofwiki.org/wiki/Definition:Vertex_of_Graph" TargetMode="External"/><Relationship Id="rId9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28431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Israt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Rinky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 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2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5" y="291601"/>
            <a:ext cx="9035761" cy="71423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Graphs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5" y="1005840"/>
            <a:ext cx="9700952" cy="5378335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is special data structure, which we can represent through two sets-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Vertices / Nodes - V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Edges - E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Let,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{1, 2, 3, 4}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{(1,2), (2,3), (1,4)}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6530341" y="3045229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44941" y="3045229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7747233" y="4150209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0206037" y="4287981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2" name="AutoShape 8"/>
          <p:cNvCxnSpPr>
            <a:cxnSpLocks noChangeShapeType="1"/>
          </p:cNvCxnSpPr>
          <p:nvPr/>
        </p:nvCxnSpPr>
        <p:spPr bwMode="auto">
          <a:xfrm>
            <a:off x="6911341" y="3235729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9"/>
          <p:cNvCxnSpPr>
            <a:cxnSpLocks noChangeShapeType="1"/>
          </p:cNvCxnSpPr>
          <p:nvPr/>
        </p:nvCxnSpPr>
        <p:spPr bwMode="auto">
          <a:xfrm>
            <a:off x="6720841" y="3431626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2"/>
          <p:cNvCxnSpPr>
            <a:cxnSpLocks noChangeShapeType="1"/>
            <a:stCxn id="20" idx="7"/>
          </p:cNvCxnSpPr>
          <p:nvPr/>
        </p:nvCxnSpPr>
        <p:spPr bwMode="auto">
          <a:xfrm flipV="1">
            <a:off x="8072437" y="3312275"/>
            <a:ext cx="1005121" cy="8937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11"/>
          <p:cNvCxnSpPr>
            <a:cxnSpLocks noChangeShapeType="1"/>
          </p:cNvCxnSpPr>
          <p:nvPr/>
        </p:nvCxnSpPr>
        <p:spPr bwMode="auto">
          <a:xfrm>
            <a:off x="8072437" y="4478481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0"/>
          <p:cNvCxnSpPr>
            <a:cxnSpLocks noChangeShapeType="1"/>
          </p:cNvCxnSpPr>
          <p:nvPr/>
        </p:nvCxnSpPr>
        <p:spPr bwMode="auto">
          <a:xfrm>
            <a:off x="9293486" y="3428510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3"/>
          <p:cNvCxnSpPr>
            <a:cxnSpLocks noChangeShapeType="1"/>
          </p:cNvCxnSpPr>
          <p:nvPr/>
        </p:nvCxnSpPr>
        <p:spPr bwMode="auto">
          <a:xfrm rot="16200000" flipV="1">
            <a:off x="7844675" y="2018462"/>
            <a:ext cx="1087438" cy="3675063"/>
          </a:xfrm>
          <a:prstGeom prst="curvedConnector3">
            <a:avLst>
              <a:gd name="adj1" fmla="val -58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507550" y="284798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{1,2}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7090643" y="3527597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{1,3}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77396" y="3652008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{2,3}</a:t>
            </a: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9698328" y="349574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{2,4}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8875137" y="4115976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{3,4}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7937733" y="4661166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{1,4}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2146912" y="3527597"/>
            <a:ext cx="352251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VERTICES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146912" y="3995943"/>
            <a:ext cx="232614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1, 2, 3, 4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2146912" y="4728648"/>
            <a:ext cx="2326146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EDGES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2072963" y="5231476"/>
            <a:ext cx="6315431" cy="45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(1, 2), (1, 3), (2, 3), (2, 4), (3, 4), (1, 4)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3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412" y="565921"/>
            <a:ext cx="8911687" cy="6809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247" y="1246909"/>
            <a:ext cx="9410008" cy="50707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is a bunch of vertices (or nodes) represented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connected by edges, represented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G = (V , E) consists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a nonempty set of vertices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nodes)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a set of edges (possibly empty).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has either one or two vertices associated with it, called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points.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 is said to connect its endpoints.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 rot="-1282237">
            <a:off x="8870307" y="3713877"/>
            <a:ext cx="1278807" cy="136828"/>
            <a:chOff x="4656" y="2304"/>
            <a:chExt cx="720" cy="48"/>
          </a:xfrm>
        </p:grpSpPr>
        <p:cxnSp>
          <p:nvCxnSpPr>
            <p:cNvPr id="5" name="AutoShape 6"/>
            <p:cNvCxnSpPr>
              <a:cxnSpLocks noChangeShapeType="1"/>
            </p:cNvCxnSpPr>
            <p:nvPr/>
          </p:nvCxnSpPr>
          <p:spPr bwMode="auto">
            <a:xfrm>
              <a:off x="4704" y="2322"/>
              <a:ext cx="62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328" y="230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656" y="230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07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683" y="291600"/>
            <a:ext cx="9251863" cy="68930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Example</a:t>
            </a:r>
            <a:r>
              <a:rPr lang="en-US" b="1" dirty="0">
                <a:solidFill>
                  <a:schemeClr val="bg1"/>
                </a:solidFill>
                <a:latin typeface="Rockwell" panose="02060603020205020403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683" y="1246907"/>
            <a:ext cx="9459883" cy="487125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graph: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connected graph is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is connected in the sense of 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topological 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there is a path from any point to any other point in 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graph that is not connected is said to be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disconnected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66" y="2878004"/>
            <a:ext cx="3978407" cy="23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301"/>
          </a:xfrm>
        </p:spPr>
        <p:txBody>
          <a:bodyPr/>
          <a:lstStyle/>
          <a:p>
            <a:r>
              <a:rPr lang="en-US" dirty="0" err="1" smtClean="0"/>
              <a:t>Multigraph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313411"/>
            <a:ext cx="8911688" cy="47382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Definition:Graph (Graph Theory)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can have more than one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Definition:Edge of Graph"/>
              </a:rPr>
              <a:t>edge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between a pair of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Definition:Vertex of Graph"/>
              </a:rPr>
              <a:t>vertices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multiple edges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between same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vertices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either permitted, these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edges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have the same endpoints. Thus, two vertices may be connected by more than one edge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23" y="3060729"/>
            <a:ext cx="3308465" cy="28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6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679"/>
          </a:xfrm>
        </p:spPr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296785"/>
            <a:ext cx="8911687" cy="46144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graph, also called a digraph, is a graph in which the edges have a direction. This is usually indicated with an arrow on the edge; more formally, if v and w are vertices, an edge is an unordered pair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while a directed edge, called an arc, is an ordered pair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3017520"/>
            <a:ext cx="3254692" cy="21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2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2730"/>
          </a:xfrm>
        </p:spPr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325880"/>
            <a:ext cx="8911687" cy="45853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weighted graph is a graph in which each branch is given a numerical weight. A weighted graph is therefore a special type of labeled graph in which the labels are numbers (which are usually taken to be 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80" y="2819400"/>
            <a:ext cx="3802380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196" y="341477"/>
            <a:ext cx="8911687" cy="785590"/>
          </a:xfrm>
        </p:spPr>
        <p:txBody>
          <a:bodyPr/>
          <a:lstStyle/>
          <a:p>
            <a:r>
              <a:rPr lang="en-US" dirty="0" smtClean="0"/>
              <a:t>Fully connected/Complete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196" y="1127067"/>
            <a:ext cx="9206502" cy="537348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in which each vertex is connected to every other vertex is called a complete graph.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hat is Graph in Data Structure &amp; Types of Graph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75" y="2075575"/>
            <a:ext cx="5669280" cy="306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8784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847D8E00CC648B91B65A9CDBF8FE7" ma:contentTypeVersion="3" ma:contentTypeDescription="Create a new document." ma:contentTypeScope="" ma:versionID="245b4b4dc35086907140a830ff535f8b">
  <xsd:schema xmlns:xsd="http://www.w3.org/2001/XMLSchema" xmlns:xs="http://www.w3.org/2001/XMLSchema" xmlns:p="http://schemas.microsoft.com/office/2006/metadata/properties" xmlns:ns2="60b3d41e-b613-42b0-8ecb-2471a47c7e8a" targetNamespace="http://schemas.microsoft.com/office/2006/metadata/properties" ma:root="true" ma:fieldsID="37d58b5a2fb42fbf6655cfd5cf8c6fa8" ns2:_="">
    <xsd:import namespace="60b3d41e-b613-42b0-8ecb-2471a47c7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3d41e-b613-42b0-8ecb-2471a47c7e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9ED6CB-C265-492B-B025-1F5C59A377C9}"/>
</file>

<file path=customXml/itemProps2.xml><?xml version="1.0" encoding="utf-8"?>
<ds:datastoreItem xmlns:ds="http://schemas.openxmlformats.org/officeDocument/2006/customXml" ds:itemID="{75E1981F-4B22-45DE-AE8C-6D97B3B54E4B}"/>
</file>

<file path=customXml/itemProps3.xml><?xml version="1.0" encoding="utf-8"?>
<ds:datastoreItem xmlns:ds="http://schemas.openxmlformats.org/officeDocument/2006/customXml" ds:itemID="{FBC29819-BE66-41F1-9852-5CCBE788C14B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272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Rockwell</vt:lpstr>
      <vt:lpstr>Times New Roman</vt:lpstr>
      <vt:lpstr>Wingdings 3</vt:lpstr>
      <vt:lpstr>Wisp</vt:lpstr>
      <vt:lpstr>Graphs</vt:lpstr>
      <vt:lpstr>Graphs</vt:lpstr>
      <vt:lpstr>Definition</vt:lpstr>
      <vt:lpstr>Graphs Example </vt:lpstr>
      <vt:lpstr>Multigraph</vt:lpstr>
      <vt:lpstr>Directed graph</vt:lpstr>
      <vt:lpstr>Weighted Graph</vt:lpstr>
      <vt:lpstr>Fully connected/Complete 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USER</dc:creator>
  <cp:lastModifiedBy>USER</cp:lastModifiedBy>
  <cp:revision>15</cp:revision>
  <dcterms:created xsi:type="dcterms:W3CDTF">2023-12-02T03:03:34Z</dcterms:created>
  <dcterms:modified xsi:type="dcterms:W3CDTF">2023-12-02T08:58:24Z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0x010100321847D8E00CC648B91B65A9CDBF8FE7</vt:lpwstr>
  </property>
</Properties>
</file>