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4690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Israt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Jahan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Rinky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Dept. of CSE,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Varendra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064024"/>
            <a:ext cx="10036419" cy="5687952"/>
          </a:xfrm>
        </p:spPr>
      </p:pic>
    </p:spTree>
    <p:extLst>
      <p:ext uri="{BB962C8B-B14F-4D97-AF65-F5344CB8AC3E}">
        <p14:creationId xmlns:p14="http://schemas.microsoft.com/office/powerpoint/2010/main" val="96319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4386"/>
          </a:xfrm>
        </p:spPr>
        <p:txBody>
          <a:bodyPr/>
          <a:lstStyle/>
          <a:p>
            <a:r>
              <a:rPr lang="en-US" dirty="0" smtClean="0"/>
              <a:t>Characteristics of Priority Queue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1" y="1628347"/>
            <a:ext cx="7972022" cy="4809448"/>
          </a:xfrm>
        </p:spPr>
      </p:pic>
    </p:spTree>
    <p:extLst>
      <p:ext uri="{BB962C8B-B14F-4D97-AF65-F5344CB8AC3E}">
        <p14:creationId xmlns:p14="http://schemas.microsoft.com/office/powerpoint/2010/main" val="227705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529" y="695459"/>
            <a:ext cx="9491729" cy="573109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2" y="695459"/>
            <a:ext cx="6684134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2" y="1184857"/>
            <a:ext cx="8691034" cy="4739426"/>
          </a:xfrm>
        </p:spPr>
      </p:pic>
    </p:spTree>
    <p:extLst>
      <p:ext uri="{BB962C8B-B14F-4D97-AF65-F5344CB8AC3E}">
        <p14:creationId xmlns:p14="http://schemas.microsoft.com/office/powerpoint/2010/main" val="17359912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847D8E00CC648B91B65A9CDBF8FE7" ma:contentTypeVersion="3" ma:contentTypeDescription="Create a new document." ma:contentTypeScope="" ma:versionID="245b4b4dc35086907140a830ff535f8b">
  <xsd:schema xmlns:xsd="http://www.w3.org/2001/XMLSchema" xmlns:xs="http://www.w3.org/2001/XMLSchema" xmlns:p="http://schemas.microsoft.com/office/2006/metadata/properties" xmlns:ns2="60b3d41e-b613-42b0-8ecb-2471a47c7e8a" targetNamespace="http://schemas.microsoft.com/office/2006/metadata/properties" ma:root="true" ma:fieldsID="37d58b5a2fb42fbf6655cfd5cf8c6fa8" ns2:_="">
    <xsd:import namespace="60b3d41e-b613-42b0-8ecb-2471a47c7e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3d41e-b613-42b0-8ecb-2471a47c7e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96CA9-4438-4E65-A720-CE5DE67AFE10}"/>
</file>

<file path=customXml/itemProps2.xml><?xml version="1.0" encoding="utf-8"?>
<ds:datastoreItem xmlns:ds="http://schemas.openxmlformats.org/officeDocument/2006/customXml" ds:itemID="{BE85AC00-C791-4769-8787-D219B0B45E7F}"/>
</file>

<file path=customXml/itemProps3.xml><?xml version="1.0" encoding="utf-8"?>
<ds:datastoreItem xmlns:ds="http://schemas.openxmlformats.org/officeDocument/2006/customXml" ds:itemID="{919BBCE6-E8D5-4A5F-AE5A-E40391362F1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Priority Queue</vt:lpstr>
      <vt:lpstr>Priority Queue</vt:lpstr>
      <vt:lpstr>Characteristics of Priority Queue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Windows User</dc:creator>
  <cp:lastModifiedBy>Windows User</cp:lastModifiedBy>
  <cp:revision>12</cp:revision>
  <dcterms:created xsi:type="dcterms:W3CDTF">2023-10-29T04:05:52Z</dcterms:created>
  <dcterms:modified xsi:type="dcterms:W3CDTF">2023-10-31T15:37:15Z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0x010100321847D8E00CC648B91B65A9CDBF8FE7</vt:lpwstr>
  </property>
</Properties>
</file>