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70" r:id="rId4"/>
    <p:sldId id="271" r:id="rId5"/>
    <p:sldId id="272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63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C9C90-C7B7-41AD-B1B1-5387A5B2466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2461A-9855-48E6-8F62-3A205CD0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7F09-F1A6-4957-81DB-43CB0B0B4530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765583" y="1437589"/>
            <a:ext cx="2372628" cy="3688594"/>
          </a:xfrm>
          <a:prstGeom prst="rect">
            <a:avLst/>
          </a:prstGeom>
          <a:blipFill dpi="0" rotWithShape="1">
            <a:blip r:embed="rId2">
              <a:alphaModFix am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0535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1E98-4F27-46D8-B9A5-3F6C92AE46A3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6844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DFBF-319F-4B2D-B51E-716D6479BD31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3908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5CB-0645-410B-9FF6-4A47DA862B47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75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FBE4-A88C-43D5-AE4F-8B4E6A7E5649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530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FDD-450C-49DF-A9FA-2E0CD076A18C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73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B2C-E306-4CDA-919C-27E9ABFCB224}" type="datetime1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6709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BFF9-BA53-4AA4-968B-FA743C6ECCE7}" type="datetime1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529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B7FE-DA48-4D44-8473-96427354A43D}" type="datetime1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1422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3A33-3364-475F-98E7-007AFB73C295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6805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8480-48B5-47F4-B1EF-ED2EAF3D2019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9236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C111-EA99-4472-85A7-07A3E684B408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4" t="3592" r="20538" b="5226"/>
          <a:stretch/>
        </p:blipFill>
        <p:spPr>
          <a:xfrm>
            <a:off x="4461538" y="154206"/>
            <a:ext cx="1005194" cy="1557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828800"/>
            <a:ext cx="99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latin typeface="Cambria" pitchFamily="18" charset="0"/>
                <a:ea typeface="Cambria" pitchFamily="18" charset="0"/>
              </a:rPr>
              <a:t>Varendra</a:t>
            </a:r>
            <a:r>
              <a:rPr lang="en-US" sz="3000" b="1" dirty="0">
                <a:latin typeface="Cambria" pitchFamily="18" charset="0"/>
                <a:ea typeface="Cambria" pitchFamily="18" charset="0"/>
              </a:rPr>
              <a:t> 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2"/>
            <a:ext cx="990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D5633D"/>
                </a:solidFill>
                <a:latin typeface="Cambria" pitchFamily="18" charset="0"/>
                <a:ea typeface="Cambria" pitchFamily="18" charset="0"/>
              </a:rPr>
              <a:t>Dept. of Computer Science &amp; Engineering (CSE)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328216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Lab</a:t>
            </a:r>
            <a:r>
              <a:rPr lang="bn-IN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 4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161506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Course Title: </a:t>
            </a:r>
            <a:r>
              <a:rPr lang="en-US" sz="2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Microprocessor and Assembly Language Lab</a:t>
            </a:r>
          </a:p>
          <a:p>
            <a:pPr algn="ctr"/>
            <a:r>
              <a:rPr lang="en-US" sz="2200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Course No: </a:t>
            </a:r>
            <a:r>
              <a:rPr lang="en-US" sz="2200" b="1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CSE 334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38" y="5256703"/>
            <a:ext cx="990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Prepared By:</a:t>
            </a:r>
          </a:p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Md. Adnan Sami</a:t>
            </a:r>
          </a:p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Lecturer, Dept. of CSE, VU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00965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3/4/2025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0" y="748210"/>
            <a:ext cx="99086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Experiment Date:</a:t>
            </a:r>
            <a:r>
              <a:rPr lang="en-US" alt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>
                <a:latin typeface="Cambria" panose="02040503050406030204" pitchFamily="18" charset="0"/>
                <a:cs typeface="Arial" panose="020B0604020202020204" pitchFamily="34" charset="0"/>
              </a:rPr>
              <a:t>March 4, </a:t>
            </a: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2025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Experiment No:</a:t>
            </a:r>
            <a:r>
              <a:rPr lang="en-US" alt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04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Name of the Experiment: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Subtraction of 2 number using EMU8086.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multiplication of 2 number using EMU8086.</a:t>
            </a:r>
          </a:p>
        </p:txBody>
      </p:sp>
    </p:spTree>
    <p:extLst>
      <p:ext uri="{BB962C8B-B14F-4D97-AF65-F5344CB8AC3E}">
        <p14:creationId xmlns:p14="http://schemas.microsoft.com/office/powerpoint/2010/main" val="3612824206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3/4/2025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3</a:t>
            </a:fld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76636" y="1256358"/>
            <a:ext cx="6842900" cy="3971040"/>
            <a:chOff x="432972" y="420615"/>
            <a:chExt cx="6842900" cy="3971040"/>
          </a:xfrm>
        </p:grpSpPr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4503176" y="3002700"/>
              <a:ext cx="2772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1" indent="0" algn="just"/>
              <a:r>
                <a:rPr 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72" y="420615"/>
              <a:ext cx="4354213" cy="3971040"/>
            </a:xfrm>
            <a:prstGeom prst="rect">
              <a:avLst/>
            </a:prstGeom>
          </p:spPr>
        </p:pic>
        <p:sp>
          <p:nvSpPr>
            <p:cNvPr id="3" name="Right Brace 2"/>
            <p:cNvSpPr/>
            <p:nvPr/>
          </p:nvSpPr>
          <p:spPr>
            <a:xfrm>
              <a:off x="4787185" y="2546555"/>
              <a:ext cx="244037" cy="1435510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665485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3/4/2025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61FF0E0-8B5E-4FFD-9F3B-24BB4505B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89"/>
            <a:ext cx="99086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Write some code in assembly language for multiplication of 2 	number using EMU8086.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C223F3-B78C-4A6D-8AA3-D7F1F88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2" y="925073"/>
            <a:ext cx="9096010" cy="55127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A1872D-463C-4D66-9645-83ED80F4ADC6}"/>
              </a:ext>
            </a:extLst>
          </p:cNvPr>
          <p:cNvSpPr/>
          <p:nvPr/>
        </p:nvSpPr>
        <p:spPr>
          <a:xfrm>
            <a:off x="568494" y="1448972"/>
            <a:ext cx="936749" cy="6330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4F9F9B-AD33-4A31-930A-08144B073650}"/>
              </a:ext>
            </a:extLst>
          </p:cNvPr>
          <p:cNvSpPr/>
          <p:nvPr/>
        </p:nvSpPr>
        <p:spPr>
          <a:xfrm>
            <a:off x="1036868" y="2760325"/>
            <a:ext cx="1720400" cy="501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C6A1CB-AC5A-470E-B7F5-EE2F694B3820}"/>
              </a:ext>
            </a:extLst>
          </p:cNvPr>
          <p:cNvSpPr/>
          <p:nvPr/>
        </p:nvSpPr>
        <p:spPr>
          <a:xfrm>
            <a:off x="1036868" y="3374539"/>
            <a:ext cx="1322363" cy="871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CEE8FC-B6AC-4122-9ED2-EDED0FC1D4DC}"/>
              </a:ext>
            </a:extLst>
          </p:cNvPr>
          <p:cNvSpPr/>
          <p:nvPr/>
        </p:nvSpPr>
        <p:spPr>
          <a:xfrm>
            <a:off x="1036868" y="4386489"/>
            <a:ext cx="1354640" cy="6897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C36E8-2A28-44DA-A808-124F5692A38A}"/>
              </a:ext>
            </a:extLst>
          </p:cNvPr>
          <p:cNvSpPr/>
          <p:nvPr/>
        </p:nvSpPr>
        <p:spPr>
          <a:xfrm>
            <a:off x="1041009" y="5188858"/>
            <a:ext cx="1941341" cy="36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075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2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FD9B44-B9B3-4521-A8BF-7DF58D41D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360"/>
            <a:ext cx="9906000" cy="36072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3/4/2025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61FF0E0-8B5E-4FFD-9F3B-24BB4505B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89"/>
            <a:ext cx="99086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Write some code in assembly language for multiplication of 2 	number using EMU8086.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DA11E-804C-4601-A262-5187912C9059}"/>
              </a:ext>
            </a:extLst>
          </p:cNvPr>
          <p:cNvSpPr/>
          <p:nvPr/>
        </p:nvSpPr>
        <p:spPr>
          <a:xfrm>
            <a:off x="281354" y="2644313"/>
            <a:ext cx="1181686" cy="74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B00C33-AE0B-4D85-9EAD-E396AC3D7885}"/>
              </a:ext>
            </a:extLst>
          </p:cNvPr>
          <p:cNvSpPr/>
          <p:nvPr/>
        </p:nvSpPr>
        <p:spPr>
          <a:xfrm>
            <a:off x="281354" y="3468100"/>
            <a:ext cx="1195754" cy="745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277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178</Words>
  <Application>Microsoft Office PowerPoint</Application>
  <PresentationFormat>A4 Paper (210x297 mm)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Sami</dc:creator>
  <cp:lastModifiedBy>ACER</cp:lastModifiedBy>
  <cp:revision>106</cp:revision>
  <dcterms:created xsi:type="dcterms:W3CDTF">2025-01-23T20:11:31Z</dcterms:created>
  <dcterms:modified xsi:type="dcterms:W3CDTF">2025-03-04T02:57:37Z</dcterms:modified>
</cp:coreProperties>
</file>