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6A24B-1990-4368-81D8-801BBEE04B4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3FCC-1B27-4A92-A25F-707628B9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33FCC-1B27-4A92-A25F-707628B9A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2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4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3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3854-0500-4533-9B56-A93F0BB014C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d.rahman3@stud.fra-ua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mailto:sohel.rana@stud.fra-uas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26EC26-E04F-B930-7215-3BABD644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172261"/>
            <a:ext cx="6724811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+mn-lt"/>
              </a:rPr>
              <a:t>Damir Dobric/Andreas Pech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37CA-6A09-4366-56C2-2B4B4D97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32" y="1307592"/>
            <a:ext cx="10095815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ML24/25-03 Implement Anomaly Detection Sample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Md Ashiqur Rahman                                                  Md Sohel Rana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 Number: 1393169                               Matriculation Number: 1415765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md.rahman3@stud.fra-uas.de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de-DE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sohel.rana@stud.fra-uas.de</a:t>
            </a:r>
            <a:endParaRPr lang="de-DE" sz="2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CodeHive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Date:22/03/2025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54076-E2D5-7F9C-CA16-E2FE2CBFF18E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4048" y="172261"/>
            <a:ext cx="2016370" cy="106211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37516-E5EA-3533-72A8-8AEC193731C2}"/>
              </a:ext>
            </a:extLst>
          </p:cNvPr>
          <p:cNvSpPr txBox="1"/>
          <p:nvPr/>
        </p:nvSpPr>
        <p:spPr>
          <a:xfrm>
            <a:off x="79217" y="6503580"/>
            <a:ext cx="80055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Damir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Andreas Pech</a:t>
            </a: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209040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Century Gothic</vt:lpstr>
      <vt:lpstr>Times New Roman</vt:lpstr>
      <vt:lpstr>Wingdings 3</vt:lpstr>
      <vt:lpstr>Wisp</vt:lpstr>
      <vt:lpstr>Software Engineering Damir Dobric/Andreas Pech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Rana, Md Sohel</dc:creator>
  <cp:lastModifiedBy>Rahman, Md Ashiqur</cp:lastModifiedBy>
  <cp:revision>6</cp:revision>
  <dcterms:created xsi:type="dcterms:W3CDTF">2025-03-07T22:42:34Z</dcterms:created>
  <dcterms:modified xsi:type="dcterms:W3CDTF">2025-03-19T01:28:07Z</dcterms:modified>
</cp:coreProperties>
</file>