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6A24B-1990-4368-81D8-801BBEE04B46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33FCC-1B27-4A92-A25F-707628B9A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4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333FCC-1B27-4A92-A25F-707628B9A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3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4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4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2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1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6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0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7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7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0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3854-0500-4533-9B56-A93F0BB01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63854-0500-4533-9B56-A93F0BB01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AC47B-80C8-4C1B-84E9-DE269DE6D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5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37CA-6A09-4366-56C2-2B4B4D97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ML23/24-08: Implement Anomaly Detection Sample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 Simply-Coders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54076-E2D5-7F9C-CA16-E2FE2CBFF18E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4048" y="172261"/>
            <a:ext cx="2016370" cy="1062110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037516-E5EA-3533-72A8-8AEC193731C2}"/>
              </a:ext>
            </a:extLst>
          </p:cNvPr>
          <p:cNvSpPr txBox="1"/>
          <p:nvPr/>
        </p:nvSpPr>
        <p:spPr>
          <a:xfrm>
            <a:off x="79217" y="6503580"/>
            <a:ext cx="80055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M.Eng. Information Technology WS24-25/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Damir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Dobric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Andreas Pech</a:t>
            </a:r>
            <a:r>
              <a:rPr lang="en" sz="1000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/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32090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30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Times New Roman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Rana, Md Sohel</dc:creator>
  <cp:lastModifiedBy>Rana, Md Sohel</cp:lastModifiedBy>
  <cp:revision>2</cp:revision>
  <dcterms:created xsi:type="dcterms:W3CDTF">2025-03-07T22:42:34Z</dcterms:created>
  <dcterms:modified xsi:type="dcterms:W3CDTF">2025-03-07T22:48:20Z</dcterms:modified>
</cp:coreProperties>
</file>