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11E95A-CA02-4DD2-B3AE-B5CEAF39A960}">
  <a:tblStyle styleId="{6D11E95A-CA02-4DD2-B3AE-B5CEAF39A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5a7f99e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75a7f99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8506d80d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8506d80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46e25b950_14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46e25b950_1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2bb202824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2bb2028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400">
                  <a:solidFill>
                    <a:schemeClr val="dk1"/>
                  </a:solidFill>
                </a:rPr>
                <a:t>‘’</a:t>
              </a:r>
              <a:endParaRPr b="1" sz="9400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/>
        </p:txBody>
      </p:sp>
      <p:sp>
        <p:nvSpPr>
          <p:cNvPr id="52" name="Google Shape;52;p9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.jpg"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183" y="1571382"/>
            <a:ext cx="2721613" cy="27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91200" y="1504294"/>
            <a:ext cx="3852600" cy="28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5292969" y="1645641"/>
            <a:ext cx="1956833" cy="1958253"/>
            <a:chOff x="3782700" y="1538287"/>
            <a:chExt cx="1578600" cy="1578600"/>
          </a:xfrm>
        </p:grpSpPr>
        <p:sp>
          <p:nvSpPr>
            <p:cNvPr id="140" name="Google Shape;140;p2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294967295" type="title"/>
          </p:nvPr>
        </p:nvSpPr>
        <p:spPr>
          <a:xfrm>
            <a:off x="2671800" y="754500"/>
            <a:ext cx="38004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Want big impact?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3593584" y="754423"/>
            <a:ext cx="1956833" cy="1958253"/>
            <a:chOff x="3782700" y="1538287"/>
            <a:chExt cx="1578600" cy="1578600"/>
          </a:xfrm>
        </p:grpSpPr>
        <p:sp>
          <p:nvSpPr>
            <p:cNvPr id="151" name="Google Shape;151;p2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335978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136851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569200" y="1733900"/>
            <a:ext cx="2438100" cy="2423700"/>
          </a:xfrm>
          <a:prstGeom prst="ellipse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sz="24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825200" y="165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{6D11E95A-CA02-4DD2-B3AE-B5CEAF39A960}</a:tableStyleId>
              </a:tblPr>
              <a:tblGrid>
                <a:gridCol w="1867600"/>
                <a:gridCol w="1867600"/>
                <a:gridCol w="1867600"/>
                <a:gridCol w="1867600"/>
              </a:tblGrid>
              <a:tr h="57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6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4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1238626" y="1251124"/>
            <a:ext cx="7523797" cy="3584171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2601700" y="20186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4"/>
          <p:cNvSpPr/>
          <p:nvPr/>
        </p:nvSpPr>
        <p:spPr>
          <a:xfrm rot="8139212">
            <a:off x="4343266" y="2168481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 rot="8139212">
            <a:off x="1883926" y="2402082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 rot="8139212">
            <a:off x="3395517" y="3839779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 rot="8139212">
            <a:off x="5064185" y="4068780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 rot="8139212">
            <a:off x="6971044" y="2621246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 rot="8139212">
            <a:off x="7604332" y="4167805"/>
            <a:ext cx="111589" cy="111589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4294967295" type="ctrTitle"/>
          </p:nvPr>
        </p:nvSpPr>
        <p:spPr>
          <a:xfrm>
            <a:off x="685800" y="1354745"/>
            <a:ext cx="7772400" cy="19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1" name="Google Shape;191;p25"/>
          <p:cNvSpPr txBox="1"/>
          <p:nvPr>
            <p:ph idx="4294967295" type="subTitle"/>
          </p:nvPr>
        </p:nvSpPr>
        <p:spPr>
          <a:xfrm>
            <a:off x="240300" y="3891875"/>
            <a:ext cx="8663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192" name="Google Shape;192;p25"/>
          <p:cNvGrpSpPr/>
          <p:nvPr/>
        </p:nvGrpSpPr>
        <p:grpSpPr>
          <a:xfrm>
            <a:off x="3266419" y="1035599"/>
            <a:ext cx="2611162" cy="2615109"/>
            <a:chOff x="3782700" y="1538287"/>
            <a:chExt cx="1578600" cy="1578600"/>
          </a:xfrm>
        </p:grpSpPr>
        <p:sp>
          <p:nvSpPr>
            <p:cNvPr id="193" name="Google Shape;193;p25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0" y="0"/>
            <a:ext cx="9144000" cy="171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0" y="1713036"/>
            <a:ext cx="9144000" cy="17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idx="4294967295" type="ctrTitle"/>
          </p:nvPr>
        </p:nvSpPr>
        <p:spPr>
          <a:xfrm>
            <a:off x="685800" y="2479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89,526,124$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5" name="Google Shape;205;p26"/>
          <p:cNvSpPr txBox="1"/>
          <p:nvPr>
            <p:ph idx="4294967295" type="subTitle"/>
          </p:nvPr>
        </p:nvSpPr>
        <p:spPr>
          <a:xfrm>
            <a:off x="685800" y="801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6" name="Google Shape;206;p26"/>
          <p:cNvSpPr txBox="1"/>
          <p:nvPr>
            <p:ph idx="4294967295" type="ctrTitle"/>
          </p:nvPr>
        </p:nvSpPr>
        <p:spPr>
          <a:xfrm>
            <a:off x="685800" y="36769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100%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07" name="Google Shape;207;p26"/>
          <p:cNvSpPr txBox="1"/>
          <p:nvPr>
            <p:ph idx="4294967295" type="subTitle"/>
          </p:nvPr>
        </p:nvSpPr>
        <p:spPr>
          <a:xfrm>
            <a:off x="685800" y="4230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09" name="Google Shape;209;p26"/>
          <p:cNvSpPr txBox="1"/>
          <p:nvPr>
            <p:ph idx="4294967295" type="subTitle"/>
          </p:nvPr>
        </p:nvSpPr>
        <p:spPr>
          <a:xfrm>
            <a:off x="685800" y="25162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2699550" y="1742456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2699550" y="2771766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second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2699550" y="3801075"/>
            <a:ext cx="3744900" cy="583800"/>
          </a:xfrm>
          <a:prstGeom prst="rect">
            <a:avLst/>
          </a:prstGeom>
          <a:noFill/>
          <a:ln cap="rnd" cmpd="sng" w="1143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9" name="Google Shape;219;p27"/>
          <p:cNvCxnSpPr>
            <a:stCxn id="216" idx="2"/>
            <a:endCxn id="217" idx="0"/>
          </p:cNvCxnSpPr>
          <p:nvPr/>
        </p:nvCxnSpPr>
        <p:spPr>
          <a:xfrm>
            <a:off x="4572000" y="2326256"/>
            <a:ext cx="0" cy="4455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220" name="Google Shape;220;p27"/>
          <p:cNvCxnSpPr>
            <a:stCxn id="217" idx="2"/>
            <a:endCxn id="218" idx="0"/>
          </p:cNvCxnSpPr>
          <p:nvPr/>
        </p:nvCxnSpPr>
        <p:spPr>
          <a:xfrm>
            <a:off x="4572000" y="3355566"/>
            <a:ext cx="0" cy="4455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691200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Yellow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28" name="Google Shape;228;p28"/>
          <p:cNvSpPr txBox="1"/>
          <p:nvPr>
            <p:ph idx="2" type="body"/>
          </p:nvPr>
        </p:nvSpPr>
        <p:spPr>
          <a:xfrm>
            <a:off x="3321088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Blue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29" name="Google Shape;229;p28"/>
          <p:cNvSpPr txBox="1"/>
          <p:nvPr>
            <p:ph idx="3" type="body"/>
          </p:nvPr>
        </p:nvSpPr>
        <p:spPr>
          <a:xfrm>
            <a:off x="5950975" y="19268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Red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791052" y="3044097"/>
            <a:ext cx="585818" cy="540828"/>
            <a:chOff x="3782700" y="1538287"/>
            <a:chExt cx="1578600" cy="1578600"/>
          </a:xfrm>
        </p:grpSpPr>
        <p:sp>
          <p:nvSpPr>
            <p:cNvPr id="231" name="Google Shape;23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8"/>
          <p:cNvGrpSpPr/>
          <p:nvPr/>
        </p:nvGrpSpPr>
        <p:grpSpPr>
          <a:xfrm>
            <a:off x="3418962" y="3044097"/>
            <a:ext cx="585818" cy="540828"/>
            <a:chOff x="3782700" y="1538287"/>
            <a:chExt cx="1578600" cy="1578600"/>
          </a:xfrm>
        </p:grpSpPr>
        <p:sp>
          <p:nvSpPr>
            <p:cNvPr id="236" name="Google Shape;236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6058195" y="3044097"/>
            <a:ext cx="585818" cy="540828"/>
            <a:chOff x="3782700" y="1538287"/>
            <a:chExt cx="1578600" cy="1578600"/>
          </a:xfrm>
        </p:grpSpPr>
        <p:sp>
          <p:nvSpPr>
            <p:cNvPr id="241" name="Google Shape;24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28"/>
          <p:cNvGrpSpPr/>
          <p:nvPr/>
        </p:nvGrpSpPr>
        <p:grpSpPr>
          <a:xfrm>
            <a:off x="3418962" y="1443451"/>
            <a:ext cx="585818" cy="540828"/>
            <a:chOff x="3782700" y="1538287"/>
            <a:chExt cx="1578600" cy="1578600"/>
          </a:xfrm>
        </p:grpSpPr>
        <p:sp>
          <p:nvSpPr>
            <p:cNvPr id="246" name="Google Shape;246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6058195" y="1443451"/>
            <a:ext cx="585818" cy="540828"/>
            <a:chOff x="3782700" y="1538287"/>
            <a:chExt cx="1578600" cy="1578600"/>
          </a:xfrm>
        </p:grpSpPr>
        <p:sp>
          <p:nvSpPr>
            <p:cNvPr id="251" name="Google Shape;251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8"/>
          <p:cNvGrpSpPr/>
          <p:nvPr/>
        </p:nvGrpSpPr>
        <p:grpSpPr>
          <a:xfrm>
            <a:off x="791052" y="1443451"/>
            <a:ext cx="585818" cy="540828"/>
            <a:chOff x="3782700" y="1538287"/>
            <a:chExt cx="1578600" cy="1578600"/>
          </a:xfrm>
        </p:grpSpPr>
        <p:sp>
          <p:nvSpPr>
            <p:cNvPr id="256" name="Google Shape;256;p28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28"/>
          <p:cNvGrpSpPr/>
          <p:nvPr/>
        </p:nvGrpSpPr>
        <p:grpSpPr>
          <a:xfrm>
            <a:off x="959921" y="1618461"/>
            <a:ext cx="248667" cy="191094"/>
            <a:chOff x="1244325" y="314425"/>
            <a:chExt cx="444525" cy="370050"/>
          </a:xfrm>
        </p:grpSpPr>
        <p:sp>
          <p:nvSpPr>
            <p:cNvPr id="261" name="Google Shape;261;p2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8"/>
          <p:cNvGrpSpPr/>
          <p:nvPr/>
        </p:nvGrpSpPr>
        <p:grpSpPr>
          <a:xfrm>
            <a:off x="965397" y="3229022"/>
            <a:ext cx="237745" cy="192979"/>
            <a:chOff x="1928175" y="312600"/>
            <a:chExt cx="425000" cy="373700"/>
          </a:xfrm>
        </p:grpSpPr>
        <p:sp>
          <p:nvSpPr>
            <p:cNvPr id="264" name="Google Shape;264;p2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8"/>
          <p:cNvSpPr/>
          <p:nvPr/>
        </p:nvSpPr>
        <p:spPr>
          <a:xfrm>
            <a:off x="3582679" y="3231552"/>
            <a:ext cx="258904" cy="18793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6227394" y="3210872"/>
            <a:ext cx="247982" cy="228933"/>
            <a:chOff x="570875" y="4322250"/>
            <a:chExt cx="443300" cy="443325"/>
          </a:xfrm>
        </p:grpSpPr>
        <p:sp>
          <p:nvSpPr>
            <p:cNvPr id="268" name="Google Shape;268;p2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>
            <a:off x="3593053" y="1638165"/>
            <a:ext cx="238416" cy="222620"/>
            <a:chOff x="5297950" y="1632050"/>
            <a:chExt cx="426200" cy="431100"/>
          </a:xfrm>
        </p:grpSpPr>
        <p:sp>
          <p:nvSpPr>
            <p:cNvPr id="273" name="Google Shape;273;p2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8"/>
          <p:cNvGrpSpPr/>
          <p:nvPr/>
        </p:nvGrpSpPr>
        <p:grpSpPr>
          <a:xfrm>
            <a:off x="6249937" y="1613337"/>
            <a:ext cx="202894" cy="201177"/>
            <a:chOff x="611175" y="2326900"/>
            <a:chExt cx="362700" cy="389575"/>
          </a:xfrm>
        </p:grpSpPr>
        <p:sp>
          <p:nvSpPr>
            <p:cNvPr id="276" name="Google Shape;276;p2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691200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Yellow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82" name="Google Shape;282;p28"/>
          <p:cNvSpPr txBox="1"/>
          <p:nvPr>
            <p:ph idx="2" type="body"/>
          </p:nvPr>
        </p:nvSpPr>
        <p:spPr>
          <a:xfrm>
            <a:off x="3321088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Blue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83" name="Google Shape;283;p28"/>
          <p:cNvSpPr txBox="1"/>
          <p:nvPr>
            <p:ph idx="3" type="body"/>
          </p:nvPr>
        </p:nvSpPr>
        <p:spPr>
          <a:xfrm>
            <a:off x="5950975" y="3603225"/>
            <a:ext cx="2501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Red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Instructions for use</a:t>
            </a:r>
            <a:endParaRPr sz="4800"/>
          </a:p>
        </p:txBody>
      </p:sp>
      <p:sp>
        <p:nvSpPr>
          <p:cNvPr id="68" name="Google Shape;68;p12"/>
          <p:cNvSpPr txBox="1"/>
          <p:nvPr/>
        </p:nvSpPr>
        <p:spPr>
          <a:xfrm>
            <a:off x="691200" y="1542994"/>
            <a:ext cx="36693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EDIT IN GOOGLE SLIDES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"Use as Google Slides Theme".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will get a copy of this document on your Google Drive and will be able to edit, add or delete slides.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have to be signed in to your Google account.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857053" y="1542994"/>
            <a:ext cx="3829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EDIT IN POWERPOINT®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691200" y="3672394"/>
            <a:ext cx="7995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More info on how to use this template at </a:t>
            </a:r>
            <a:r>
              <a:rPr b="1"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template is free to use under </a:t>
            </a:r>
            <a:r>
              <a:rPr lang="en" sz="1200" u="sng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idx="4294967295" type="body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Mobile</a:t>
            </a:r>
            <a:r>
              <a:rPr b="1" lang="en" sz="3000"/>
              <a:t>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930469" y="1980816"/>
            <a:ext cx="603499" cy="605867"/>
            <a:chOff x="3782700" y="1538287"/>
            <a:chExt cx="1578600" cy="1578600"/>
          </a:xfrm>
        </p:grpSpPr>
        <p:sp>
          <p:nvSpPr>
            <p:cNvPr id="297" name="Google Shape;297;p30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30"/>
          <p:cNvGrpSpPr/>
          <p:nvPr/>
        </p:nvGrpSpPr>
        <p:grpSpPr>
          <a:xfrm>
            <a:off x="1072741" y="2165000"/>
            <a:ext cx="319659" cy="237367"/>
            <a:chOff x="5255200" y="3006475"/>
            <a:chExt cx="511700" cy="378575"/>
          </a:xfrm>
        </p:grpSpPr>
        <p:sp>
          <p:nvSpPr>
            <p:cNvPr id="302" name="Google Shape;302;p3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06" name="Google Shape;306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idx="4294967295" type="body"/>
          </p:nvPr>
        </p:nvSpPr>
        <p:spPr>
          <a:xfrm>
            <a:off x="828475" y="2830744"/>
            <a:ext cx="40434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Tablet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316" name="Google Shape;316;p3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930469" y="1980816"/>
            <a:ext cx="603499" cy="605867"/>
            <a:chOff x="3782700" y="1538288"/>
            <a:chExt cx="1578600" cy="1578600"/>
          </a:xfrm>
        </p:grpSpPr>
        <p:sp>
          <p:nvSpPr>
            <p:cNvPr id="318" name="Google Shape;318;p31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1072741" y="2165000"/>
            <a:ext cx="319659" cy="237367"/>
            <a:chOff x="5255200" y="3006475"/>
            <a:chExt cx="511700" cy="378575"/>
          </a:xfrm>
        </p:grpSpPr>
        <p:sp>
          <p:nvSpPr>
            <p:cNvPr id="323" name="Google Shape;323;p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26" name="Google Shape;326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idx="4294967295" type="body"/>
          </p:nvPr>
        </p:nvSpPr>
        <p:spPr>
          <a:xfrm>
            <a:off x="828475" y="3230794"/>
            <a:ext cx="7512900" cy="14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Desktop project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336" name="Google Shape;336;p3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2"/>
          <p:cNvGrpSpPr/>
          <p:nvPr/>
        </p:nvGrpSpPr>
        <p:grpSpPr>
          <a:xfrm>
            <a:off x="930469" y="2742816"/>
            <a:ext cx="603499" cy="605867"/>
            <a:chOff x="3782700" y="1538288"/>
            <a:chExt cx="1578600" cy="1578600"/>
          </a:xfrm>
        </p:grpSpPr>
        <p:sp>
          <p:nvSpPr>
            <p:cNvPr id="338" name="Google Shape;338;p32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 rot="-5400000">
              <a:off x="50019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 rot="10800000">
              <a:off x="50019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32"/>
          <p:cNvGrpSpPr/>
          <p:nvPr/>
        </p:nvGrpSpPr>
        <p:grpSpPr>
          <a:xfrm>
            <a:off x="1072741" y="2927000"/>
            <a:ext cx="319659" cy="237367"/>
            <a:chOff x="5255200" y="3006475"/>
            <a:chExt cx="511700" cy="378575"/>
          </a:xfrm>
        </p:grpSpPr>
        <p:sp>
          <p:nvSpPr>
            <p:cNvPr id="343" name="Google Shape;343;p3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2"/>
          <p:cNvGrpSpPr/>
          <p:nvPr/>
        </p:nvGrpSpPr>
        <p:grpSpPr>
          <a:xfrm>
            <a:off x="3860824" y="687454"/>
            <a:ext cx="4542205" cy="2661224"/>
            <a:chOff x="1177450" y="241631"/>
            <a:chExt cx="6173152" cy="3616776"/>
          </a:xfrm>
        </p:grpSpPr>
        <p:sp>
          <p:nvSpPr>
            <p:cNvPr id="346" name="Google Shape;346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368000" y="834175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 txBox="1"/>
          <p:nvPr>
            <p:ph idx="4294967295" type="ctrTitle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57" name="Google Shape;357;p33"/>
          <p:cNvSpPr txBox="1"/>
          <p:nvPr>
            <p:ph idx="4294967295" type="subTitle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Any questions?</a:t>
            </a:r>
            <a:endParaRPr b="1" sz="4000"/>
          </a:p>
        </p:txBody>
      </p:sp>
      <p:sp>
        <p:nvSpPr>
          <p:cNvPr id="358" name="Google Shape;358;p33"/>
          <p:cNvSpPr txBox="1"/>
          <p:nvPr>
            <p:ph idx="4294967295" type="body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59" name="Google Shape;359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60" name="Google Shape;360;p3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6" name="Google Shape;366;p34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54F5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454F5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Presentation template by </a:t>
            </a:r>
            <a:r>
              <a:rPr lang="en" sz="2400" u="sng">
                <a:solidFill>
                  <a:srgbClr val="454F5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454F5B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 sz="2400">
                <a:solidFill>
                  <a:srgbClr val="454F5B"/>
                </a:solidFill>
              </a:rPr>
              <a:t>Photographs by </a:t>
            </a:r>
            <a:r>
              <a:rPr lang="en" sz="2400" u="sng">
                <a:solidFill>
                  <a:srgbClr val="454F5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454F5B"/>
              </a:solidFill>
            </a:endParaRPr>
          </a:p>
        </p:txBody>
      </p: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3" name="Google Shape;373;p35"/>
          <p:cNvSpPr txBox="1"/>
          <p:nvPr>
            <p:ph idx="1" type="body"/>
          </p:nvPr>
        </p:nvSpPr>
        <p:spPr>
          <a:xfrm>
            <a:off x="691200" y="1446994"/>
            <a:ext cx="79956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presentations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Titles &amp; Body copy: </a:t>
            </a:r>
            <a:r>
              <a:rPr b="1" lang="en" sz="1600"/>
              <a:t>Montserrat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this page: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https://www.fontsquirrel.com/fonts/montserrat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Grey </a:t>
            </a:r>
            <a:r>
              <a:rPr b="1" lang="en" sz="1600"/>
              <a:t>#454f5b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Light grey </a:t>
            </a:r>
            <a:r>
              <a:rPr b="1" lang="en" sz="1600">
                <a:solidFill>
                  <a:schemeClr val="accent4"/>
                </a:solidFill>
              </a:rPr>
              <a:t>#738498</a:t>
            </a:r>
            <a:endParaRPr b="1" sz="1600">
              <a:solidFill>
                <a:schemeClr val="accent4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Neon green </a:t>
            </a:r>
            <a:r>
              <a:rPr b="1" lang="en" sz="1600">
                <a:solidFill>
                  <a:schemeClr val="accent2"/>
                </a:solidFill>
              </a:rPr>
              <a:t>#c7f464</a:t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▣"/>
            </a:pPr>
            <a:r>
              <a:rPr lang="en" sz="1600"/>
              <a:t>Aqua </a:t>
            </a:r>
            <a:r>
              <a:rPr b="1" lang="en" sz="1600">
                <a:solidFill>
                  <a:schemeClr val="accent1"/>
                </a:solidFill>
              </a:rPr>
              <a:t>#4ecdc4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691200" y="4552650"/>
            <a:ext cx="8149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F464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358968" y="263738"/>
            <a:ext cx="347107" cy="438984"/>
            <a:chOff x="584925" y="238125"/>
            <a:chExt cx="415200" cy="525100"/>
          </a:xfrm>
        </p:grpSpPr>
        <p:sp>
          <p:nvSpPr>
            <p:cNvPr id="382" name="Google Shape;382;p36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6"/>
          <p:cNvGrpSpPr/>
          <p:nvPr/>
        </p:nvGrpSpPr>
        <p:grpSpPr>
          <a:xfrm>
            <a:off x="910227" y="327525"/>
            <a:ext cx="371623" cy="309362"/>
            <a:chOff x="1244325" y="314425"/>
            <a:chExt cx="444525" cy="370050"/>
          </a:xfrm>
        </p:grpSpPr>
        <p:sp>
          <p:nvSpPr>
            <p:cNvPr id="389" name="Google Shape;389;p3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6"/>
          <p:cNvGrpSpPr/>
          <p:nvPr/>
        </p:nvGrpSpPr>
        <p:grpSpPr>
          <a:xfrm>
            <a:off x="1481925" y="325999"/>
            <a:ext cx="355300" cy="312413"/>
            <a:chOff x="1928175" y="312600"/>
            <a:chExt cx="425000" cy="373700"/>
          </a:xfrm>
        </p:grpSpPr>
        <p:sp>
          <p:nvSpPr>
            <p:cNvPr id="392" name="Google Shape;392;p3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6"/>
          <p:cNvSpPr/>
          <p:nvPr/>
        </p:nvSpPr>
        <p:spPr>
          <a:xfrm>
            <a:off x="2077702" y="3147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2661148" y="3158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6"/>
          <p:cNvGrpSpPr/>
          <p:nvPr/>
        </p:nvGrpSpPr>
        <p:grpSpPr>
          <a:xfrm>
            <a:off x="3145963" y="309676"/>
            <a:ext cx="408386" cy="345080"/>
            <a:chOff x="3918650" y="293075"/>
            <a:chExt cx="488500" cy="412775"/>
          </a:xfrm>
        </p:grpSpPr>
        <p:sp>
          <p:nvSpPr>
            <p:cNvPr id="397" name="Google Shape;397;p3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6"/>
          <p:cNvGrpSpPr/>
          <p:nvPr/>
        </p:nvGrpSpPr>
        <p:grpSpPr>
          <a:xfrm>
            <a:off x="3745730" y="283635"/>
            <a:ext cx="335905" cy="397142"/>
            <a:chOff x="4636075" y="261925"/>
            <a:chExt cx="401800" cy="475050"/>
          </a:xfrm>
        </p:grpSpPr>
        <p:sp>
          <p:nvSpPr>
            <p:cNvPr id="401" name="Google Shape;401;p36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6"/>
          <p:cNvSpPr/>
          <p:nvPr/>
        </p:nvSpPr>
        <p:spPr>
          <a:xfrm>
            <a:off x="4284931" y="3142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6"/>
          <p:cNvGrpSpPr/>
          <p:nvPr/>
        </p:nvGrpSpPr>
        <p:grpSpPr>
          <a:xfrm>
            <a:off x="4872282" y="316824"/>
            <a:ext cx="336908" cy="330262"/>
            <a:chOff x="5983625" y="301625"/>
            <a:chExt cx="403000" cy="395050"/>
          </a:xfrm>
        </p:grpSpPr>
        <p:sp>
          <p:nvSpPr>
            <p:cNvPr id="407" name="Google Shape;407;p36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5438358" y="314253"/>
            <a:ext cx="331808" cy="331307"/>
            <a:chOff x="6660750" y="298550"/>
            <a:chExt cx="396900" cy="396300"/>
          </a:xfrm>
        </p:grpSpPr>
        <p:sp>
          <p:nvSpPr>
            <p:cNvPr id="428" name="Google Shape;428;p36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358968" y="835938"/>
            <a:ext cx="347107" cy="420111"/>
            <a:chOff x="584925" y="922575"/>
            <a:chExt cx="415200" cy="502525"/>
          </a:xfrm>
        </p:grpSpPr>
        <p:sp>
          <p:nvSpPr>
            <p:cNvPr id="431" name="Google Shape;431;p3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6"/>
          <p:cNvGrpSpPr/>
          <p:nvPr/>
        </p:nvGrpSpPr>
        <p:grpSpPr>
          <a:xfrm>
            <a:off x="912275" y="826241"/>
            <a:ext cx="367547" cy="437980"/>
            <a:chOff x="1246775" y="910975"/>
            <a:chExt cx="439650" cy="523900"/>
          </a:xfrm>
        </p:grpSpPr>
        <p:sp>
          <p:nvSpPr>
            <p:cNvPr id="435" name="Google Shape;435;p3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1480400" y="896674"/>
            <a:ext cx="358351" cy="298118"/>
            <a:chOff x="1926350" y="995225"/>
            <a:chExt cx="428650" cy="356600"/>
          </a:xfrm>
        </p:grpSpPr>
        <p:sp>
          <p:nvSpPr>
            <p:cNvPr id="439" name="Google Shape;439;p3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6"/>
          <p:cNvSpPr/>
          <p:nvPr/>
        </p:nvSpPr>
        <p:spPr>
          <a:xfrm>
            <a:off x="2048085" y="8716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2612156" y="8890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>
            <a:off x="3180804" y="8916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3755576" y="8946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4302631" y="874227"/>
            <a:ext cx="349155" cy="349657"/>
            <a:chOff x="5302225" y="968375"/>
            <a:chExt cx="417650" cy="418250"/>
          </a:xfrm>
        </p:grpSpPr>
        <p:sp>
          <p:nvSpPr>
            <p:cNvPr id="448" name="Google Shape;448;p36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4824295" y="834914"/>
            <a:ext cx="432881" cy="421637"/>
            <a:chOff x="5926225" y="921350"/>
            <a:chExt cx="517800" cy="504350"/>
          </a:xfrm>
        </p:grpSpPr>
        <p:sp>
          <p:nvSpPr>
            <p:cNvPr id="451" name="Google Shape;451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6"/>
          <p:cNvGrpSpPr/>
          <p:nvPr/>
        </p:nvGrpSpPr>
        <p:grpSpPr>
          <a:xfrm>
            <a:off x="5402118" y="843086"/>
            <a:ext cx="404290" cy="405314"/>
            <a:chOff x="6617400" y="931125"/>
            <a:chExt cx="483600" cy="484825"/>
          </a:xfrm>
        </p:grpSpPr>
        <p:sp>
          <p:nvSpPr>
            <p:cNvPr id="454" name="Google Shape;454;p36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6"/>
          <p:cNvGrpSpPr/>
          <p:nvPr/>
        </p:nvGrpSpPr>
        <p:grpSpPr>
          <a:xfrm>
            <a:off x="337525" y="1472448"/>
            <a:ext cx="389994" cy="273623"/>
            <a:chOff x="559275" y="1683950"/>
            <a:chExt cx="466500" cy="327300"/>
          </a:xfrm>
        </p:grpSpPr>
        <p:sp>
          <p:nvSpPr>
            <p:cNvPr id="457" name="Google Shape;457;p36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901052" y="1418358"/>
            <a:ext cx="389994" cy="381822"/>
            <a:chOff x="1233350" y="1619250"/>
            <a:chExt cx="466500" cy="456725"/>
          </a:xfrm>
        </p:grpSpPr>
        <p:sp>
          <p:nvSpPr>
            <p:cNvPr id="460" name="Google Shape;460;p36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36"/>
          <p:cNvGrpSpPr/>
          <p:nvPr/>
        </p:nvGrpSpPr>
        <p:grpSpPr>
          <a:xfrm>
            <a:off x="1476826" y="1426509"/>
            <a:ext cx="365499" cy="365499"/>
            <a:chOff x="1922075" y="1629000"/>
            <a:chExt cx="437200" cy="437200"/>
          </a:xfrm>
        </p:grpSpPr>
        <p:sp>
          <p:nvSpPr>
            <p:cNvPr id="465" name="Google Shape;465;p3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2038827" y="1424984"/>
            <a:ext cx="368551" cy="368551"/>
            <a:chOff x="2594325" y="1627175"/>
            <a:chExt cx="440850" cy="440850"/>
          </a:xfrm>
        </p:grpSpPr>
        <p:sp>
          <p:nvSpPr>
            <p:cNvPr id="468" name="Google Shape;468;p3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6"/>
          <p:cNvSpPr/>
          <p:nvPr/>
        </p:nvSpPr>
        <p:spPr>
          <a:xfrm>
            <a:off x="2618782" y="14413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6"/>
          <p:cNvGrpSpPr/>
          <p:nvPr/>
        </p:nvGrpSpPr>
        <p:grpSpPr>
          <a:xfrm>
            <a:off x="3200595" y="1397417"/>
            <a:ext cx="299121" cy="423685"/>
            <a:chOff x="3984000" y="1594200"/>
            <a:chExt cx="357800" cy="506800"/>
          </a:xfrm>
        </p:grpSpPr>
        <p:sp>
          <p:nvSpPr>
            <p:cNvPr id="473" name="Google Shape;473;p36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6"/>
          <p:cNvGrpSpPr/>
          <p:nvPr/>
        </p:nvGrpSpPr>
        <p:grpSpPr>
          <a:xfrm>
            <a:off x="3716637" y="1488269"/>
            <a:ext cx="394090" cy="241980"/>
            <a:chOff x="4601275" y="1702875"/>
            <a:chExt cx="471400" cy="289450"/>
          </a:xfrm>
        </p:grpSpPr>
        <p:sp>
          <p:nvSpPr>
            <p:cNvPr id="476" name="Google Shape;476;p36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6"/>
          <p:cNvGrpSpPr/>
          <p:nvPr/>
        </p:nvGrpSpPr>
        <p:grpSpPr>
          <a:xfrm>
            <a:off x="4299057" y="1429059"/>
            <a:ext cx="356303" cy="360400"/>
            <a:chOff x="5297950" y="1632050"/>
            <a:chExt cx="426200" cy="431100"/>
          </a:xfrm>
        </p:grpSpPr>
        <p:sp>
          <p:nvSpPr>
            <p:cNvPr id="482" name="Google Shape;482;p36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6"/>
          <p:cNvGrpSpPr/>
          <p:nvPr/>
        </p:nvGrpSpPr>
        <p:grpSpPr>
          <a:xfrm>
            <a:off x="4861560" y="1418358"/>
            <a:ext cx="358351" cy="381822"/>
            <a:chOff x="5970800" y="1619250"/>
            <a:chExt cx="428650" cy="456725"/>
          </a:xfrm>
        </p:grpSpPr>
        <p:sp>
          <p:nvSpPr>
            <p:cNvPr id="485" name="Google Shape;485;p36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6"/>
          <p:cNvGrpSpPr/>
          <p:nvPr/>
        </p:nvGrpSpPr>
        <p:grpSpPr>
          <a:xfrm>
            <a:off x="5408764" y="1413760"/>
            <a:ext cx="401719" cy="366502"/>
            <a:chOff x="6625350" y="1613750"/>
            <a:chExt cx="480525" cy="438400"/>
          </a:xfrm>
        </p:grpSpPr>
        <p:sp>
          <p:nvSpPr>
            <p:cNvPr id="491" name="Google Shape;491;p3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380913" y="2009954"/>
            <a:ext cx="303217" cy="325685"/>
            <a:chOff x="611175" y="2326900"/>
            <a:chExt cx="362700" cy="389575"/>
          </a:xfrm>
        </p:grpSpPr>
        <p:sp>
          <p:nvSpPr>
            <p:cNvPr id="497" name="Google Shape;497;p3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6"/>
          <p:cNvSpPr/>
          <p:nvPr/>
        </p:nvSpPr>
        <p:spPr>
          <a:xfrm>
            <a:off x="936309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6"/>
          <p:cNvSpPr/>
          <p:nvPr/>
        </p:nvSpPr>
        <p:spPr>
          <a:xfrm>
            <a:off x="1499857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6"/>
          <p:cNvSpPr/>
          <p:nvPr/>
        </p:nvSpPr>
        <p:spPr>
          <a:xfrm>
            <a:off x="2063406" y="20130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>
            <a:off x="2701378" y="1957892"/>
            <a:ext cx="170502" cy="425733"/>
            <a:chOff x="3386850" y="2264625"/>
            <a:chExt cx="203950" cy="509250"/>
          </a:xfrm>
        </p:grpSpPr>
        <p:sp>
          <p:nvSpPr>
            <p:cNvPr id="505" name="Google Shape;505;p3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3843751" y="2012002"/>
            <a:ext cx="139863" cy="317513"/>
            <a:chOff x="4753325" y="2329350"/>
            <a:chExt cx="167300" cy="379800"/>
          </a:xfrm>
        </p:grpSpPr>
        <p:sp>
          <p:nvSpPr>
            <p:cNvPr id="508" name="Google Shape;508;p36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6"/>
          <p:cNvGrpSpPr/>
          <p:nvPr/>
        </p:nvGrpSpPr>
        <p:grpSpPr>
          <a:xfrm>
            <a:off x="3277653" y="1959919"/>
            <a:ext cx="145004" cy="421657"/>
            <a:chOff x="4076175" y="2267050"/>
            <a:chExt cx="173450" cy="504375"/>
          </a:xfrm>
        </p:grpSpPr>
        <p:sp>
          <p:nvSpPr>
            <p:cNvPr id="511" name="Google Shape;511;p36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36"/>
          <p:cNvSpPr/>
          <p:nvPr/>
        </p:nvSpPr>
        <p:spPr>
          <a:xfrm>
            <a:off x="4317599" y="20044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36"/>
          <p:cNvGrpSpPr/>
          <p:nvPr/>
        </p:nvGrpSpPr>
        <p:grpSpPr>
          <a:xfrm>
            <a:off x="4865134" y="2010455"/>
            <a:ext cx="351204" cy="324661"/>
            <a:chOff x="5975075" y="2327500"/>
            <a:chExt cx="420100" cy="388350"/>
          </a:xfrm>
        </p:grpSpPr>
        <p:sp>
          <p:nvSpPr>
            <p:cNvPr id="515" name="Google Shape;515;p3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6"/>
          <p:cNvGrpSpPr/>
          <p:nvPr/>
        </p:nvGrpSpPr>
        <p:grpSpPr>
          <a:xfrm>
            <a:off x="5496544" y="2000758"/>
            <a:ext cx="215437" cy="351204"/>
            <a:chOff x="6730350" y="2315900"/>
            <a:chExt cx="257700" cy="420100"/>
          </a:xfrm>
        </p:grpSpPr>
        <p:sp>
          <p:nvSpPr>
            <p:cNvPr id="518" name="Google Shape;518;p3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6"/>
          <p:cNvGrpSpPr/>
          <p:nvPr/>
        </p:nvGrpSpPr>
        <p:grpSpPr>
          <a:xfrm>
            <a:off x="477889" y="2537240"/>
            <a:ext cx="109265" cy="398166"/>
            <a:chOff x="727175" y="2957625"/>
            <a:chExt cx="130700" cy="476275"/>
          </a:xfrm>
        </p:grpSpPr>
        <p:sp>
          <p:nvSpPr>
            <p:cNvPr id="524" name="Google Shape;524;p36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6"/>
          <p:cNvSpPr/>
          <p:nvPr/>
        </p:nvSpPr>
        <p:spPr>
          <a:xfrm>
            <a:off x="1492208" y="25215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972049" y="25215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2029631" y="2549989"/>
            <a:ext cx="386943" cy="372647"/>
            <a:chOff x="2583325" y="2972875"/>
            <a:chExt cx="462850" cy="445750"/>
          </a:xfrm>
        </p:grpSpPr>
        <p:sp>
          <p:nvSpPr>
            <p:cNvPr id="529" name="Google Shape;529;p3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6"/>
          <p:cNvGrpSpPr/>
          <p:nvPr/>
        </p:nvGrpSpPr>
        <p:grpSpPr>
          <a:xfrm>
            <a:off x="2579886" y="2605646"/>
            <a:ext cx="413486" cy="261354"/>
            <a:chOff x="3241525" y="3039450"/>
            <a:chExt cx="494600" cy="312625"/>
          </a:xfrm>
        </p:grpSpPr>
        <p:sp>
          <p:nvSpPr>
            <p:cNvPr id="532" name="Google Shape;532;p3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36"/>
          <p:cNvSpPr/>
          <p:nvPr/>
        </p:nvSpPr>
        <p:spPr>
          <a:xfrm>
            <a:off x="3736180" y="25587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36"/>
          <p:cNvGrpSpPr/>
          <p:nvPr/>
        </p:nvGrpSpPr>
        <p:grpSpPr>
          <a:xfrm>
            <a:off x="4263318" y="2578079"/>
            <a:ext cx="427781" cy="316489"/>
            <a:chOff x="5255200" y="3006475"/>
            <a:chExt cx="511700" cy="378575"/>
          </a:xfrm>
        </p:grpSpPr>
        <p:sp>
          <p:nvSpPr>
            <p:cNvPr id="536" name="Google Shape;536;p3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6"/>
          <p:cNvGrpSpPr/>
          <p:nvPr/>
        </p:nvGrpSpPr>
        <p:grpSpPr>
          <a:xfrm>
            <a:off x="3177104" y="2559707"/>
            <a:ext cx="346104" cy="353231"/>
            <a:chOff x="3955900" y="2984500"/>
            <a:chExt cx="414000" cy="422525"/>
          </a:xfrm>
        </p:grpSpPr>
        <p:sp>
          <p:nvSpPr>
            <p:cNvPr id="539" name="Google Shape;539;p3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6"/>
          <p:cNvSpPr/>
          <p:nvPr/>
        </p:nvSpPr>
        <p:spPr>
          <a:xfrm>
            <a:off x="341117" y="3147848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>
            <a:off x="4906165" y="25424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6"/>
          <p:cNvGrpSpPr/>
          <p:nvPr/>
        </p:nvGrpSpPr>
        <p:grpSpPr>
          <a:xfrm>
            <a:off x="5472049" y="2554587"/>
            <a:ext cx="264427" cy="375719"/>
            <a:chOff x="6701050" y="2978375"/>
            <a:chExt cx="316300" cy="449425"/>
          </a:xfrm>
        </p:grpSpPr>
        <p:sp>
          <p:nvSpPr>
            <p:cNvPr id="545" name="Google Shape;545;p36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6"/>
          <p:cNvGrpSpPr/>
          <p:nvPr/>
        </p:nvGrpSpPr>
        <p:grpSpPr>
          <a:xfrm>
            <a:off x="907677" y="3173248"/>
            <a:ext cx="376743" cy="253204"/>
            <a:chOff x="1241275" y="3718400"/>
            <a:chExt cx="450650" cy="302875"/>
          </a:xfrm>
        </p:grpSpPr>
        <p:sp>
          <p:nvSpPr>
            <p:cNvPr id="548" name="Google Shape;548;p36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1476324" y="3153853"/>
            <a:ext cx="366502" cy="292496"/>
            <a:chOff x="1921475" y="3695200"/>
            <a:chExt cx="438400" cy="349875"/>
          </a:xfrm>
        </p:grpSpPr>
        <p:sp>
          <p:nvSpPr>
            <p:cNvPr id="553" name="Google Shape;553;p36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2043425" y="3149255"/>
            <a:ext cx="359355" cy="301190"/>
            <a:chOff x="2599825" y="3689700"/>
            <a:chExt cx="429850" cy="360275"/>
          </a:xfrm>
        </p:grpSpPr>
        <p:sp>
          <p:nvSpPr>
            <p:cNvPr id="557" name="Google Shape;557;p36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6"/>
          <p:cNvGrpSpPr/>
          <p:nvPr/>
        </p:nvGrpSpPr>
        <p:grpSpPr>
          <a:xfrm>
            <a:off x="2624299" y="3118114"/>
            <a:ext cx="324661" cy="338956"/>
            <a:chOff x="3294650" y="3652450"/>
            <a:chExt cx="388350" cy="405450"/>
          </a:xfrm>
        </p:grpSpPr>
        <p:sp>
          <p:nvSpPr>
            <p:cNvPr id="560" name="Google Shape;560;p3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36"/>
          <p:cNvGrpSpPr/>
          <p:nvPr/>
        </p:nvGrpSpPr>
        <p:grpSpPr>
          <a:xfrm>
            <a:off x="3160781" y="3161000"/>
            <a:ext cx="378750" cy="277698"/>
            <a:chOff x="3936375" y="3703750"/>
            <a:chExt cx="453050" cy="332175"/>
          </a:xfrm>
        </p:grpSpPr>
        <p:sp>
          <p:nvSpPr>
            <p:cNvPr id="564" name="Google Shape;564;p3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6"/>
          <p:cNvGrpSpPr/>
          <p:nvPr/>
        </p:nvGrpSpPr>
        <p:grpSpPr>
          <a:xfrm>
            <a:off x="3724307" y="3161000"/>
            <a:ext cx="378750" cy="277698"/>
            <a:chOff x="4610450" y="3703750"/>
            <a:chExt cx="453050" cy="332175"/>
          </a:xfrm>
        </p:grpSpPr>
        <p:sp>
          <p:nvSpPr>
            <p:cNvPr id="570" name="Google Shape;570;p3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6"/>
          <p:cNvGrpSpPr/>
          <p:nvPr/>
        </p:nvGrpSpPr>
        <p:grpSpPr>
          <a:xfrm>
            <a:off x="4301106" y="3132932"/>
            <a:ext cx="352207" cy="333836"/>
            <a:chOff x="5300400" y="3670175"/>
            <a:chExt cx="421300" cy="399325"/>
          </a:xfrm>
        </p:grpSpPr>
        <p:sp>
          <p:nvSpPr>
            <p:cNvPr id="573" name="Google Shape;573;p3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6"/>
          <p:cNvSpPr/>
          <p:nvPr/>
        </p:nvSpPr>
        <p:spPr>
          <a:xfrm>
            <a:off x="4844905" y="31039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36"/>
          <p:cNvGrpSpPr/>
          <p:nvPr/>
        </p:nvGrpSpPr>
        <p:grpSpPr>
          <a:xfrm>
            <a:off x="5433259" y="3128835"/>
            <a:ext cx="342008" cy="342029"/>
            <a:chOff x="6654650" y="3665275"/>
            <a:chExt cx="409100" cy="409125"/>
          </a:xfrm>
        </p:grpSpPr>
        <p:sp>
          <p:nvSpPr>
            <p:cNvPr id="580" name="Google Shape;580;p3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6"/>
          <p:cNvGrpSpPr/>
          <p:nvPr/>
        </p:nvGrpSpPr>
        <p:grpSpPr>
          <a:xfrm>
            <a:off x="347223" y="3678066"/>
            <a:ext cx="370599" cy="370620"/>
            <a:chOff x="570875" y="4322250"/>
            <a:chExt cx="443300" cy="443325"/>
          </a:xfrm>
        </p:grpSpPr>
        <p:sp>
          <p:nvSpPr>
            <p:cNvPr id="583" name="Google Shape;583;p3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6"/>
          <p:cNvSpPr/>
          <p:nvPr/>
        </p:nvSpPr>
        <p:spPr>
          <a:xfrm>
            <a:off x="895469" y="37501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6"/>
          <p:cNvGrpSpPr/>
          <p:nvPr/>
        </p:nvGrpSpPr>
        <p:grpSpPr>
          <a:xfrm>
            <a:off x="1524812" y="3650520"/>
            <a:ext cx="269526" cy="425712"/>
            <a:chOff x="1979475" y="4289300"/>
            <a:chExt cx="322400" cy="509225"/>
          </a:xfrm>
        </p:grpSpPr>
        <p:sp>
          <p:nvSpPr>
            <p:cNvPr id="589" name="Google Shape;589;p36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6"/>
          <p:cNvGrpSpPr/>
          <p:nvPr/>
        </p:nvGrpSpPr>
        <p:grpSpPr>
          <a:xfrm>
            <a:off x="2064346" y="3656121"/>
            <a:ext cx="318014" cy="414510"/>
            <a:chOff x="2624850" y="4296000"/>
            <a:chExt cx="380400" cy="495825"/>
          </a:xfrm>
        </p:grpSpPr>
        <p:sp>
          <p:nvSpPr>
            <p:cNvPr id="593" name="Google Shape;593;p3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6"/>
          <p:cNvSpPr/>
          <p:nvPr/>
        </p:nvSpPr>
        <p:spPr>
          <a:xfrm>
            <a:off x="3180303" y="36935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/>
          <p:nvPr/>
        </p:nvSpPr>
        <p:spPr>
          <a:xfrm>
            <a:off x="2616754" y="37149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/>
          <p:nvPr/>
        </p:nvSpPr>
        <p:spPr>
          <a:xfrm>
            <a:off x="3742304" y="36920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36"/>
          <p:cNvGrpSpPr/>
          <p:nvPr/>
        </p:nvGrpSpPr>
        <p:grpSpPr>
          <a:xfrm>
            <a:off x="4280686" y="3696960"/>
            <a:ext cx="393045" cy="332833"/>
            <a:chOff x="5275975" y="4344850"/>
            <a:chExt cx="470150" cy="398125"/>
          </a:xfrm>
        </p:grpSpPr>
        <p:sp>
          <p:nvSpPr>
            <p:cNvPr id="600" name="Google Shape;600;p36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6"/>
          <p:cNvSpPr/>
          <p:nvPr/>
        </p:nvSpPr>
        <p:spPr>
          <a:xfrm>
            <a:off x="4864301" y="36869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36"/>
          <p:cNvGrpSpPr/>
          <p:nvPr/>
        </p:nvGrpSpPr>
        <p:grpSpPr>
          <a:xfrm>
            <a:off x="5423038" y="3669915"/>
            <a:ext cx="362448" cy="386922"/>
            <a:chOff x="6642425" y="4312500"/>
            <a:chExt cx="433550" cy="462825"/>
          </a:xfrm>
        </p:grpSpPr>
        <p:sp>
          <p:nvSpPr>
            <p:cNvPr id="605" name="Google Shape;605;p36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6"/>
          <p:cNvSpPr/>
          <p:nvPr/>
        </p:nvSpPr>
        <p:spPr>
          <a:xfrm>
            <a:off x="299775" y="42897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6"/>
          <p:cNvGrpSpPr/>
          <p:nvPr/>
        </p:nvGrpSpPr>
        <p:grpSpPr>
          <a:xfrm>
            <a:off x="910227" y="4244164"/>
            <a:ext cx="371623" cy="365499"/>
            <a:chOff x="1244325" y="4999400"/>
            <a:chExt cx="444525" cy="437200"/>
          </a:xfrm>
        </p:grpSpPr>
        <p:sp>
          <p:nvSpPr>
            <p:cNvPr id="610" name="Google Shape;610;p3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6"/>
          <p:cNvGrpSpPr/>
          <p:nvPr/>
        </p:nvGrpSpPr>
        <p:grpSpPr>
          <a:xfrm>
            <a:off x="1506943" y="4232418"/>
            <a:ext cx="305265" cy="388970"/>
            <a:chOff x="1958100" y="4985350"/>
            <a:chExt cx="365150" cy="465275"/>
          </a:xfrm>
        </p:grpSpPr>
        <p:sp>
          <p:nvSpPr>
            <p:cNvPr id="616" name="Google Shape;616;p36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6"/>
          <p:cNvGrpSpPr/>
          <p:nvPr/>
        </p:nvGrpSpPr>
        <p:grpSpPr>
          <a:xfrm>
            <a:off x="2048002" y="4247215"/>
            <a:ext cx="350200" cy="359877"/>
            <a:chOff x="2605300" y="5003050"/>
            <a:chExt cx="418900" cy="430475"/>
          </a:xfrm>
        </p:grpSpPr>
        <p:sp>
          <p:nvSpPr>
            <p:cNvPr id="620" name="Google Shape;620;p3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36"/>
          <p:cNvGrpSpPr/>
          <p:nvPr/>
        </p:nvGrpSpPr>
        <p:grpSpPr>
          <a:xfrm>
            <a:off x="2577336" y="4254886"/>
            <a:ext cx="418585" cy="344056"/>
            <a:chOff x="3238475" y="5012225"/>
            <a:chExt cx="500700" cy="411550"/>
          </a:xfrm>
        </p:grpSpPr>
        <p:sp>
          <p:nvSpPr>
            <p:cNvPr id="624" name="Google Shape;624;p36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>
            <a:off x="3683970" y="4218122"/>
            <a:ext cx="459424" cy="417561"/>
            <a:chOff x="4562200" y="4968250"/>
            <a:chExt cx="549550" cy="499475"/>
          </a:xfrm>
        </p:grpSpPr>
        <p:sp>
          <p:nvSpPr>
            <p:cNvPr id="630" name="Google Shape;630;p3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3190898" y="4241614"/>
            <a:ext cx="318516" cy="370076"/>
            <a:chOff x="3972400" y="4996350"/>
            <a:chExt cx="381000" cy="442675"/>
          </a:xfrm>
        </p:grpSpPr>
        <p:sp>
          <p:nvSpPr>
            <p:cNvPr id="636" name="Google Shape;636;p36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4251593" y="4210473"/>
            <a:ext cx="451252" cy="432860"/>
            <a:chOff x="5241175" y="4959100"/>
            <a:chExt cx="539775" cy="517775"/>
          </a:xfrm>
        </p:grpSpPr>
        <p:sp>
          <p:nvSpPr>
            <p:cNvPr id="639" name="Google Shape;639;p3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6"/>
          <p:cNvSpPr/>
          <p:nvPr/>
        </p:nvSpPr>
        <p:spPr>
          <a:xfrm>
            <a:off x="4842355" y="43173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36"/>
          <p:cNvGrpSpPr/>
          <p:nvPr/>
        </p:nvGrpSpPr>
        <p:grpSpPr>
          <a:xfrm>
            <a:off x="5458777" y="4274782"/>
            <a:ext cx="289444" cy="332832"/>
            <a:chOff x="6685175" y="5036025"/>
            <a:chExt cx="346225" cy="398125"/>
          </a:xfrm>
        </p:grpSpPr>
        <p:sp>
          <p:nvSpPr>
            <p:cNvPr id="647" name="Google Shape;647;p36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6"/>
          <p:cNvGrpSpPr/>
          <p:nvPr/>
        </p:nvGrpSpPr>
        <p:grpSpPr>
          <a:xfrm>
            <a:off x="6359618" y="2262299"/>
            <a:ext cx="432570" cy="421334"/>
            <a:chOff x="5926225" y="921350"/>
            <a:chExt cx="517800" cy="504350"/>
          </a:xfrm>
        </p:grpSpPr>
        <p:sp>
          <p:nvSpPr>
            <p:cNvPr id="653" name="Google Shape;653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55" name="Google Shape;655;p36"/>
          <p:cNvSpPr/>
          <p:nvPr/>
        </p:nvSpPr>
        <p:spPr>
          <a:xfrm>
            <a:off x="6553538" y="24983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36"/>
          <p:cNvGrpSpPr/>
          <p:nvPr/>
        </p:nvGrpSpPr>
        <p:grpSpPr>
          <a:xfrm>
            <a:off x="7244605" y="2241679"/>
            <a:ext cx="432570" cy="421334"/>
            <a:chOff x="5926225" y="921350"/>
            <a:chExt cx="517800" cy="504350"/>
          </a:xfrm>
        </p:grpSpPr>
        <p:sp>
          <p:nvSpPr>
            <p:cNvPr id="657" name="Google Shape;657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Google Shape;659;p36"/>
          <p:cNvSpPr/>
          <p:nvPr/>
        </p:nvSpPr>
        <p:spPr>
          <a:xfrm>
            <a:off x="7438526" y="24777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36"/>
          <p:cNvGrpSpPr/>
          <p:nvPr/>
        </p:nvGrpSpPr>
        <p:grpSpPr>
          <a:xfrm>
            <a:off x="6359885" y="2990721"/>
            <a:ext cx="1075937" cy="1047989"/>
            <a:chOff x="5926225" y="921350"/>
            <a:chExt cx="517800" cy="504350"/>
          </a:xfrm>
        </p:grpSpPr>
        <p:sp>
          <p:nvSpPr>
            <p:cNvPr id="661" name="Google Shape;661;p3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45818E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rgbClr val="45818E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36"/>
          <p:cNvSpPr/>
          <p:nvPr/>
        </p:nvSpPr>
        <p:spPr>
          <a:xfrm>
            <a:off x="6842198" y="35778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"/>
          <p:cNvSpPr txBox="1"/>
          <p:nvPr/>
        </p:nvSpPr>
        <p:spPr>
          <a:xfrm>
            <a:off x="6248575" y="233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SlidesCarnival icons are editable shapes</a:t>
            </a: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you can: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Resize them without losing quality.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fill color and opacity.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900"/>
              <a:buFont typeface="Montserrat"/>
              <a:buChar char="●"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Change line color, width and style.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Isn’t that nice? :)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3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70" name="Google Shape;670;p3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3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77" name="Google Shape;677;p3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82" name="Google Shape;682;p3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86" name="Google Shape;686;p3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3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92" name="Google Shape;692;p3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96" name="Google Shape;696;p3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01" name="Google Shape;701;p3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3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07" name="Google Shape;707;p3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3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14" name="Google Shape;714;p3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17" name="Google Shape;717;p3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21" name="Google Shape;721;p3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28" name="Google Shape;728;p3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34" name="Google Shape;734;p3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38" name="Google Shape;738;p3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39" name="Google Shape;739;p3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9" name="Google Shape;749;p3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3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56" name="Google Shape;756;p3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61" name="Google Shape;761;p3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67" name="Google Shape;767;p3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3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74" name="Google Shape;774;p3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3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79" name="Google Shape;779;p3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84" name="Google Shape;784;p3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9" name="Google Shape;789;p3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90" name="Google Shape;790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0" name="Google Shape;800;p3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01" name="Google Shape;801;p3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4" name="Google Shape;804;p3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05" name="Google Shape;805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5" name="Google Shape;815;p3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16" name="Google Shape;816;p3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0" name="Google Shape;820;p3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21" name="Google Shape;821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1" name="Google Shape;831;p3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32" name="Google Shape;832;p3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3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40" name="Google Shape;840;p3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3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45" name="Google Shape;845;p3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50" name="Google Shape;850;p3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3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56" name="Google Shape;856;p3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63" name="Google Shape;863;p3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67" name="Google Shape;867;p3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73" name="Google Shape;873;p3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80" name="Google Shape;880;p3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3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84" name="Google Shape;884;p3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8" name="Google Shape;888;p3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89" name="Google Shape;889;p3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3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96" name="Google Shape;896;p3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3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04" name="Google Shape;904;p3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09" name="Google Shape;909;p3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3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13" name="Google Shape;913;p3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3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17" name="Google Shape;917;p3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22" name="Google Shape;922;p3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27" name="Google Shape;927;p3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3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33" name="Google Shape;933;p3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3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40" name="Google Shape;940;p3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48" name="Google Shape;948;p3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3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61" name="Google Shape;961;p3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3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66" name="Google Shape;966;p3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3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70" name="Google Shape;970;p3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3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77" name="Google Shape;977;p3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86" name="Google Shape;986;p3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3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99" name="Google Shape;999;p3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1" name="Google Shape;1011;p3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12" name="Google Shape;1012;p3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3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25" name="Google Shape;1025;p3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32" name="Google Shape;1032;p3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48" name="Google Shape;1048;p3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3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53" name="Google Shape;1053;p3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54" name="Google Shape;1054;p3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58" name="Google Shape;1058;p3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3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62" name="Google Shape;1062;p3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3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66" name="Google Shape;1066;p3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3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70" name="Google Shape;1070;p3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79" name="Google Shape;1079;p3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3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04" name="Google Shape;1104;p3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05" name="Google Shape;1105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7" name="Google Shape;1107;p3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08" name="Google Shape;1108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3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11" name="Google Shape;1111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3" name="Google Shape;1113;p37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14" name="Google Shape;1114;p3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"/>
          <p:cNvSpPr txBox="1"/>
          <p:nvPr/>
        </p:nvSpPr>
        <p:spPr>
          <a:xfrm>
            <a:off x="2240050" y="609506"/>
            <a:ext cx="59196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Now you can use any emoji as an icon!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8843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1" name="Google Shape;1121;p38"/>
          <p:cNvSpPr txBox="1"/>
          <p:nvPr/>
        </p:nvSpPr>
        <p:spPr>
          <a:xfrm>
            <a:off x="725175" y="8709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😉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1122" name="Google Shape;1122;p38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Google Shape;1127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29" name="Google Shape;1129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30" name="Google Shape;1130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31" name="Google Shape;1131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32" name="Google Shape;1132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33" name="Google Shape;1133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34" name="Google Shape;1134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35" name="Google Shape;1135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36" name="Google Shape;1136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37" name="Google Shape;1137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38" name="Google Shape;1138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39" name="Google Shape;1139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40" name="Google Shape;1140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4294967295" type="ctrTitle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Hello!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78" name="Google Shape;78;p13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000"/>
              <a:t>I am Jayden Smith</a:t>
            </a:r>
            <a:endParaRPr b="1" sz="4000"/>
          </a:p>
        </p:txBody>
      </p:sp>
      <p:sp>
        <p:nvSpPr>
          <p:cNvPr id="79" name="Google Shape;79;p13"/>
          <p:cNvSpPr txBox="1"/>
          <p:nvPr>
            <p:ph idx="4294967295" type="body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sp>
        <p:nvSpPr>
          <p:cNvPr id="80" name="Google Shape;80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1.</a:t>
            </a:r>
            <a:endParaRPr sz="9600">
              <a:solidFill>
                <a:schemeClr val="accen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▣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4294967295" type="ctrTitle"/>
          </p:nvPr>
        </p:nvSpPr>
        <p:spPr>
          <a:xfrm>
            <a:off x="972900" y="2326294"/>
            <a:ext cx="719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Big concept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subTitle"/>
          </p:nvPr>
        </p:nvSpPr>
        <p:spPr>
          <a:xfrm>
            <a:off x="972900" y="3411559"/>
            <a:ext cx="719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817597" y="676397"/>
            <a:ext cx="1508826" cy="1504564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/>
          <p:nvPr/>
        </p:nvSpPr>
        <p:spPr>
          <a:xfrm>
            <a:off x="4201813" y="1157457"/>
            <a:ext cx="691785" cy="542430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912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685500" y="1393425"/>
            <a:ext cx="37674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0" name="Google Shape;130;p19"/>
          <p:cNvSpPr txBox="1"/>
          <p:nvPr>
            <p:ph idx="3" type="body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