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28" y="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2927</Words>
  <Application>Microsoft Office PowerPoint</Application>
  <PresentationFormat>Widescreen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Sohel Shaikh</cp:lastModifiedBy>
  <cp:revision>2</cp:revision>
  <dcterms:created xsi:type="dcterms:W3CDTF">2021-08-26T16:53:12Z</dcterms:created>
  <dcterms:modified xsi:type="dcterms:W3CDTF">2025-04-28T19:00:08Z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