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50" d="100"/>
          <a:sy n="50" d="100"/>
        </p:scale>
        <p:origin x="120"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7/17/2022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7/17/2022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7/17/2022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722783"/>
            <a:ext cx="8825658" cy="808382"/>
          </a:xfrm>
        </p:spPr>
        <p:txBody>
          <a:bodyPr/>
          <a:lstStyle/>
          <a:p>
            <a:r>
              <a:rPr lang="en-IN" dirty="0">
                <a:solidFill>
                  <a:schemeClr val="accent1">
                    <a:lumMod val="60000"/>
                    <a:lumOff val="40000"/>
                  </a:schemeClr>
                </a:solidFill>
              </a:rPr>
              <a:t>Project</a:t>
            </a:r>
            <a:r>
              <a:rPr lang="en-IN" dirty="0"/>
              <a:t> </a:t>
            </a:r>
          </a:p>
        </p:txBody>
      </p:sp>
      <p:sp>
        <p:nvSpPr>
          <p:cNvPr id="3" name="Subtitle 2"/>
          <p:cNvSpPr>
            <a:spLocks noGrp="1"/>
          </p:cNvSpPr>
          <p:nvPr>
            <p:ph type="subTitle" idx="1"/>
          </p:nvPr>
        </p:nvSpPr>
        <p:spPr/>
        <p:txBody>
          <a:bodyPr>
            <a:normAutofit/>
          </a:bodyPr>
          <a:lstStyle/>
          <a:p>
            <a:r>
              <a:rPr lang="en-US" sz="2800" dirty="0"/>
              <a:t>Predictive Analysis of Customer Support</a:t>
            </a:r>
            <a:endParaRPr lang="en-IN" sz="2800" dirty="0"/>
          </a:p>
        </p:txBody>
      </p:sp>
    </p:spTree>
    <p:extLst>
      <p:ext uri="{BB962C8B-B14F-4D97-AF65-F5344CB8AC3E}">
        <p14:creationId xmlns:p14="http://schemas.microsoft.com/office/powerpoint/2010/main" val="228126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60000"/>
                    <a:lumOff val="40000"/>
                  </a:schemeClr>
                </a:solidFill>
              </a:rPr>
              <a:t>INDEX</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normAutofit/>
          </a:bodyPr>
          <a:lstStyle/>
          <a:p>
            <a:r>
              <a:rPr lang="en-IN" dirty="0" smtClean="0">
                <a:solidFill>
                  <a:schemeClr val="tx2"/>
                </a:solidFill>
              </a:rPr>
              <a:t>Problem Statement</a:t>
            </a:r>
          </a:p>
          <a:p>
            <a:r>
              <a:rPr lang="en-IN" dirty="0" smtClean="0">
                <a:solidFill>
                  <a:schemeClr val="tx2"/>
                </a:solidFill>
              </a:rPr>
              <a:t>Approach</a:t>
            </a:r>
          </a:p>
          <a:p>
            <a:r>
              <a:rPr lang="en-IN" dirty="0" smtClean="0">
                <a:solidFill>
                  <a:schemeClr val="tx2"/>
                </a:solidFill>
              </a:rPr>
              <a:t>TOOLS</a:t>
            </a:r>
          </a:p>
          <a:p>
            <a:r>
              <a:rPr lang="en-IN" dirty="0" smtClean="0">
                <a:solidFill>
                  <a:schemeClr val="tx2"/>
                </a:solidFill>
              </a:rPr>
              <a:t>EDA</a:t>
            </a:r>
          </a:p>
          <a:p>
            <a:r>
              <a:rPr lang="en-IN" dirty="0" smtClean="0">
                <a:solidFill>
                  <a:schemeClr val="tx2"/>
                </a:solidFill>
              </a:rPr>
              <a:t>FEACHER ENGINEERING</a:t>
            </a:r>
          </a:p>
          <a:p>
            <a:r>
              <a:rPr lang="en-IN" dirty="0" smtClean="0">
                <a:solidFill>
                  <a:schemeClr val="tx2"/>
                </a:solidFill>
              </a:rPr>
              <a:t>Results</a:t>
            </a:r>
          </a:p>
          <a:p>
            <a:pPr marL="0" indent="0">
              <a:buNone/>
            </a:pPr>
            <a:endParaRPr lang="en-IN" dirty="0">
              <a:solidFill>
                <a:schemeClr val="accent1">
                  <a:lumMod val="60000"/>
                  <a:lumOff val="40000"/>
                </a:schemeClr>
              </a:solidFill>
            </a:endParaRPr>
          </a:p>
        </p:txBody>
      </p:sp>
    </p:spTree>
    <p:extLst>
      <p:ext uri="{BB962C8B-B14F-4D97-AF65-F5344CB8AC3E}">
        <p14:creationId xmlns:p14="http://schemas.microsoft.com/office/powerpoint/2010/main" val="846440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60000"/>
                    <a:lumOff val="40000"/>
                  </a:schemeClr>
                </a:solidFill>
              </a:rPr>
              <a:t>Problem Statement: </a:t>
            </a:r>
          </a:p>
        </p:txBody>
      </p:sp>
      <p:sp>
        <p:nvSpPr>
          <p:cNvPr id="3" name="Content Placeholder 2"/>
          <p:cNvSpPr>
            <a:spLocks noGrp="1"/>
          </p:cNvSpPr>
          <p:nvPr>
            <p:ph idx="1"/>
          </p:nvPr>
        </p:nvSpPr>
        <p:spPr/>
        <p:txBody>
          <a:bodyPr/>
          <a:lstStyle/>
          <a:p>
            <a:pPr marL="0" indent="0">
              <a:buNone/>
            </a:pPr>
            <a:r>
              <a:rPr lang="en-US" dirty="0"/>
              <a:t>	</a:t>
            </a:r>
            <a:r>
              <a:rPr lang="en-US" dirty="0" smtClean="0">
                <a:solidFill>
                  <a:schemeClr val="tx2"/>
                </a:solidFill>
              </a:rPr>
              <a:t>You </a:t>
            </a:r>
            <a:r>
              <a:rPr lang="en-US" dirty="0">
                <a:solidFill>
                  <a:schemeClr val="tx2"/>
                </a:solidFill>
              </a:rPr>
              <a:t>are given the Tractor service </a:t>
            </a:r>
            <a:r>
              <a:rPr lang="en-US" dirty="0" smtClean="0">
                <a:solidFill>
                  <a:schemeClr val="tx2"/>
                </a:solidFill>
              </a:rPr>
              <a:t>data . In </a:t>
            </a:r>
            <a:r>
              <a:rPr lang="en-US" dirty="0">
                <a:solidFill>
                  <a:schemeClr val="tx2"/>
                </a:solidFill>
              </a:rPr>
              <a:t>that, analyzing the problem and finding the solution and to solve the problem takes a long time for the service department of the tractor company . Create a predictive model to estimate the number of days to service the customer and predict the solution from the step1 and step2 observations</a:t>
            </a:r>
            <a:r>
              <a:rPr lang="en-US" dirty="0"/>
              <a:t>.</a:t>
            </a:r>
            <a:endParaRPr lang="en-IN" dirty="0"/>
          </a:p>
        </p:txBody>
      </p:sp>
    </p:spTree>
    <p:extLst>
      <p:ext uri="{BB962C8B-B14F-4D97-AF65-F5344CB8AC3E}">
        <p14:creationId xmlns:p14="http://schemas.microsoft.com/office/powerpoint/2010/main" val="3328089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60000"/>
                    <a:lumOff val="40000"/>
                  </a:schemeClr>
                </a:solidFill>
              </a:rPr>
              <a:t>Approach</a:t>
            </a:r>
          </a:p>
        </p:txBody>
      </p:sp>
      <p:sp>
        <p:nvSpPr>
          <p:cNvPr id="3" name="Content Placeholder 2"/>
          <p:cNvSpPr>
            <a:spLocks noGrp="1"/>
          </p:cNvSpPr>
          <p:nvPr>
            <p:ph idx="1"/>
          </p:nvPr>
        </p:nvSpPr>
        <p:spPr>
          <a:xfrm>
            <a:off x="1307354" y="2481580"/>
            <a:ext cx="8825659" cy="3416300"/>
          </a:xfrm>
        </p:spPr>
        <p:txBody>
          <a:bodyPr/>
          <a:lstStyle/>
          <a:p>
            <a:pPr marL="0" indent="0">
              <a:buNone/>
            </a:pPr>
            <a:r>
              <a:rPr lang="en-US" dirty="0">
                <a:solidFill>
                  <a:schemeClr val="tx2"/>
                </a:solidFill>
              </a:rPr>
              <a:t>The classical machine learning tasks like Data Exploration, Data Cleaning, Feature Engineering, Model Building and Model Testing. Use Natural Language Processing for </a:t>
            </a:r>
            <a:r>
              <a:rPr lang="en-US" dirty="0" err="1">
                <a:solidFill>
                  <a:schemeClr val="tx2"/>
                </a:solidFill>
              </a:rPr>
              <a:t>analysing</a:t>
            </a:r>
            <a:r>
              <a:rPr lang="en-US" dirty="0">
                <a:solidFill>
                  <a:schemeClr val="tx2"/>
                </a:solidFill>
              </a:rPr>
              <a:t> </a:t>
            </a:r>
            <a:r>
              <a:rPr lang="en-US" dirty="0" smtClean="0">
                <a:solidFill>
                  <a:schemeClr val="tx2"/>
                </a:solidFill>
              </a:rPr>
              <a:t>the customer tractor in warranty or not. </a:t>
            </a:r>
            <a:endParaRPr lang="en-IN" b="1" dirty="0">
              <a:solidFill>
                <a:schemeClr val="tx2"/>
              </a:solidFill>
            </a:endParaRPr>
          </a:p>
        </p:txBody>
      </p:sp>
    </p:spTree>
    <p:extLst>
      <p:ext uri="{BB962C8B-B14F-4D97-AF65-F5344CB8AC3E}">
        <p14:creationId xmlns:p14="http://schemas.microsoft.com/office/powerpoint/2010/main" val="155074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60000"/>
                    <a:lumOff val="40000"/>
                  </a:schemeClr>
                </a:solidFill>
              </a:rPr>
              <a:t>TOOLS</a:t>
            </a:r>
          </a:p>
        </p:txBody>
      </p:sp>
      <p:sp>
        <p:nvSpPr>
          <p:cNvPr id="3" name="Content Placeholder 2"/>
          <p:cNvSpPr>
            <a:spLocks noGrp="1"/>
          </p:cNvSpPr>
          <p:nvPr>
            <p:ph idx="1"/>
          </p:nvPr>
        </p:nvSpPr>
        <p:spPr/>
        <p:txBody>
          <a:bodyPr/>
          <a:lstStyle/>
          <a:p>
            <a:pPr marL="0" indent="0">
              <a:buNone/>
            </a:pPr>
            <a:r>
              <a:rPr lang="en-IN" dirty="0" smtClean="0">
                <a:solidFill>
                  <a:schemeClr val="tx2"/>
                </a:solidFill>
              </a:rPr>
              <a:t>1.Pandas</a:t>
            </a:r>
          </a:p>
          <a:p>
            <a:pPr marL="0" indent="0">
              <a:buNone/>
            </a:pPr>
            <a:r>
              <a:rPr lang="en-IN" dirty="0" smtClean="0">
                <a:solidFill>
                  <a:schemeClr val="tx2"/>
                </a:solidFill>
              </a:rPr>
              <a:t>2.Machine learning and </a:t>
            </a:r>
            <a:r>
              <a:rPr lang="en-IN" dirty="0" err="1" smtClean="0">
                <a:solidFill>
                  <a:schemeClr val="tx2"/>
                </a:solidFill>
              </a:rPr>
              <a:t>scikit</a:t>
            </a:r>
            <a:r>
              <a:rPr lang="en-IN" dirty="0" smtClean="0">
                <a:solidFill>
                  <a:schemeClr val="tx2"/>
                </a:solidFill>
              </a:rPr>
              <a:t> learn</a:t>
            </a:r>
          </a:p>
          <a:p>
            <a:pPr marL="0" indent="0">
              <a:buNone/>
            </a:pPr>
            <a:r>
              <a:rPr lang="en-IN" dirty="0" smtClean="0">
                <a:solidFill>
                  <a:schemeClr val="tx2"/>
                </a:solidFill>
              </a:rPr>
              <a:t>3.Colab library</a:t>
            </a:r>
          </a:p>
          <a:p>
            <a:pPr marL="0" indent="0">
              <a:buNone/>
            </a:pPr>
            <a:r>
              <a:rPr lang="en-IN" dirty="0" smtClean="0">
                <a:solidFill>
                  <a:schemeClr val="tx2"/>
                </a:solidFill>
              </a:rPr>
              <a:t>4.Statistics</a:t>
            </a:r>
          </a:p>
          <a:p>
            <a:pPr marL="0" indent="0">
              <a:buNone/>
            </a:pPr>
            <a:r>
              <a:rPr lang="en-IN" dirty="0" smtClean="0">
                <a:solidFill>
                  <a:schemeClr val="tx2"/>
                </a:solidFill>
              </a:rPr>
              <a:t>5.Various visualization tools(</a:t>
            </a:r>
            <a:r>
              <a:rPr lang="en-IN" dirty="0" err="1" smtClean="0">
                <a:solidFill>
                  <a:schemeClr val="tx2"/>
                </a:solidFill>
              </a:rPr>
              <a:t>matplotlib,seaborn</a:t>
            </a:r>
            <a:r>
              <a:rPr lang="en-IN" dirty="0" smtClean="0">
                <a:solidFill>
                  <a:schemeClr val="tx2"/>
                </a:solidFill>
              </a:rPr>
              <a:t>)</a:t>
            </a:r>
          </a:p>
          <a:p>
            <a:pPr marL="0" indent="0">
              <a:buNone/>
            </a:pPr>
            <a:r>
              <a:rPr lang="en-IN" dirty="0" smtClean="0">
                <a:solidFill>
                  <a:schemeClr val="tx2"/>
                </a:solidFill>
              </a:rPr>
              <a:t>6.NLP(NLTK LIBRARY) etc.</a:t>
            </a:r>
          </a:p>
          <a:p>
            <a:pPr marL="0" indent="0">
              <a:buNone/>
            </a:pPr>
            <a:endParaRPr lang="en-IN" dirty="0" smtClean="0">
              <a:solidFill>
                <a:schemeClr val="tx2"/>
              </a:solidFill>
            </a:endParaRPr>
          </a:p>
        </p:txBody>
      </p:sp>
    </p:spTree>
    <p:extLst>
      <p:ext uri="{BB962C8B-B14F-4D97-AF65-F5344CB8AC3E}">
        <p14:creationId xmlns:p14="http://schemas.microsoft.com/office/powerpoint/2010/main" val="300179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60000"/>
                    <a:lumOff val="40000"/>
                  </a:schemeClr>
                </a:solidFill>
              </a:rPr>
              <a:t>EDA</a:t>
            </a:r>
          </a:p>
        </p:txBody>
      </p:sp>
      <p:sp>
        <p:nvSpPr>
          <p:cNvPr id="3" name="Content Placeholder 2"/>
          <p:cNvSpPr>
            <a:spLocks noGrp="1"/>
          </p:cNvSpPr>
          <p:nvPr>
            <p:ph idx="1"/>
          </p:nvPr>
        </p:nvSpPr>
        <p:spPr/>
        <p:txBody>
          <a:bodyPr/>
          <a:lstStyle/>
          <a:p>
            <a:r>
              <a:rPr lang="en-IN" dirty="0" smtClean="0">
                <a:solidFill>
                  <a:schemeClr val="tx2"/>
                </a:solidFill>
              </a:rPr>
              <a:t>1. IN EDA PROCESS DATA CLEANING LIKE CHECK DATA IN MISSING DATA, UNWANTED DATA AND DUPLICATE DATA  AND AFTER CHECK CATEGORICAL AND NUMERICAL COLUMN AND TEXT DATA COLUMN MANUPULATE ALL DATA IN INTEGER BY USING SKLEARN LIBRARY AND SOME STATISTICS AND PREPROCESSING THE DATA AND THEN WE COMPLETED OUR EDA PROCESS MAKE OUR DATA BEAUTIFUL AND CLEAN.</a:t>
            </a:r>
            <a:endParaRPr lang="en-IN" dirty="0">
              <a:solidFill>
                <a:schemeClr val="tx2"/>
              </a:solidFill>
            </a:endParaRPr>
          </a:p>
        </p:txBody>
      </p:sp>
    </p:spTree>
    <p:extLst>
      <p:ext uri="{BB962C8B-B14F-4D97-AF65-F5344CB8AC3E}">
        <p14:creationId xmlns:p14="http://schemas.microsoft.com/office/powerpoint/2010/main" val="2812161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60000"/>
                    <a:lumOff val="40000"/>
                  </a:schemeClr>
                </a:solidFill>
              </a:rPr>
              <a:t>FEACHER ENGINEERING</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lstStyle/>
          <a:p>
            <a:r>
              <a:rPr lang="en-IN" dirty="0" smtClean="0">
                <a:solidFill>
                  <a:schemeClr val="tx2"/>
                </a:solidFill>
              </a:rPr>
              <a:t>IN FEACHER ENGINEERING WE USING SOME STATISCS OPERATION IN WHICH DATETIME FUNCTION WE CONVERT USING MATHEMATICAL OPRATION IN REQUIRED COLUMN OUTPUT AND SELECT THE OPTIMUM FEACHER AND DROP UNWANTED AND LESS RELATIONAL COLUMN FROM OUR DATA AND USING FEACHER ENGINEERING DATA WE RUN IN OUR ALGORITHM USING NLP AND SOME SUPERVISE LEARNING OPERATION</a:t>
            </a:r>
            <a:endParaRPr lang="en-IN" dirty="0">
              <a:solidFill>
                <a:schemeClr val="tx2"/>
              </a:solidFill>
            </a:endParaRPr>
          </a:p>
        </p:txBody>
      </p:sp>
    </p:spTree>
    <p:extLst>
      <p:ext uri="{BB962C8B-B14F-4D97-AF65-F5344CB8AC3E}">
        <p14:creationId xmlns:p14="http://schemas.microsoft.com/office/powerpoint/2010/main" val="363962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lumMod val="60000"/>
                    <a:lumOff val="40000"/>
                  </a:schemeClr>
                </a:solidFill>
              </a:rPr>
              <a:t>Results</a:t>
            </a:r>
          </a:p>
        </p:txBody>
      </p:sp>
      <p:sp>
        <p:nvSpPr>
          <p:cNvPr id="3" name="Content Placeholder 2"/>
          <p:cNvSpPr>
            <a:spLocks noGrp="1"/>
          </p:cNvSpPr>
          <p:nvPr>
            <p:ph idx="1"/>
          </p:nvPr>
        </p:nvSpPr>
        <p:spPr/>
        <p:txBody>
          <a:bodyPr/>
          <a:lstStyle/>
          <a:p>
            <a:r>
              <a:rPr lang="en-IN" dirty="0" smtClean="0">
                <a:solidFill>
                  <a:schemeClr val="tx2"/>
                </a:solidFill>
              </a:rPr>
              <a:t>FROM OUR ABOVE ALGORITHM FROM WE CALCULATE RESULT AS PER OUR PROBLEM STATEMENT AND CHECK ITS WHEN ACCURACY MORE AND  ERROR LOSS IS LESS AND NO ANY UNDERFITTING AND OVERFITTING IN DATA WE CHOOSE OUR BEST PREDICTED SOLUTION AT BEST ACCURACY SCORE.</a:t>
            </a:r>
            <a:endParaRPr lang="en-IN" dirty="0">
              <a:solidFill>
                <a:schemeClr val="tx2"/>
              </a:solidFill>
            </a:endParaRPr>
          </a:p>
        </p:txBody>
      </p:sp>
    </p:spTree>
    <p:extLst>
      <p:ext uri="{BB962C8B-B14F-4D97-AF65-F5344CB8AC3E}">
        <p14:creationId xmlns:p14="http://schemas.microsoft.com/office/powerpoint/2010/main" val="1933019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514" y="5867400"/>
            <a:ext cx="8761413" cy="45719"/>
          </a:xfrm>
        </p:spPr>
        <p:txBody>
          <a:bodyPr/>
          <a:lstStyle/>
          <a:p>
            <a:endParaRPr lang="en-IN" dirty="0"/>
          </a:p>
        </p:txBody>
      </p:sp>
      <p:sp>
        <p:nvSpPr>
          <p:cNvPr id="3" name="Content Placeholder 2"/>
          <p:cNvSpPr>
            <a:spLocks noGrp="1"/>
          </p:cNvSpPr>
          <p:nvPr>
            <p:ph idx="1"/>
          </p:nvPr>
        </p:nvSpPr>
        <p:spPr>
          <a:xfrm>
            <a:off x="1154954" y="2819400"/>
            <a:ext cx="8825659" cy="3200400"/>
          </a:xfrm>
        </p:spPr>
        <p:txBody>
          <a:bodyPr>
            <a:normAutofit/>
          </a:bodyPr>
          <a:lstStyle/>
          <a:p>
            <a:pPr marL="0" indent="0">
              <a:buNone/>
            </a:pPr>
            <a:r>
              <a:rPr lang="en-IN" sz="7200" b="1" dirty="0">
                <a:solidFill>
                  <a:schemeClr val="accent1">
                    <a:lumMod val="60000"/>
                    <a:lumOff val="40000"/>
                  </a:schemeClr>
                </a:solidFill>
                <a:latin typeface="Calisto MT" panose="02040603050505030304" pitchFamily="18" charset="0"/>
              </a:rPr>
              <a:t>THANK YOU</a:t>
            </a:r>
            <a:endParaRPr lang="en-IN" sz="7200" b="1" dirty="0">
              <a:solidFill>
                <a:schemeClr val="accent1">
                  <a:lumMod val="60000"/>
                  <a:lumOff val="40000"/>
                </a:schemeClr>
              </a:solidFill>
              <a:latin typeface="Calisto MT" panose="02040603050505030304" pitchFamily="18" charset="0"/>
            </a:endParaRPr>
          </a:p>
        </p:txBody>
      </p:sp>
    </p:spTree>
    <p:extLst>
      <p:ext uri="{BB962C8B-B14F-4D97-AF65-F5344CB8AC3E}">
        <p14:creationId xmlns:p14="http://schemas.microsoft.com/office/powerpoint/2010/main" val="2343117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170</TotalTime>
  <Words>235</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Calisto MT</vt:lpstr>
      <vt:lpstr>Century Gothic</vt:lpstr>
      <vt:lpstr>Wingdings 3</vt:lpstr>
      <vt:lpstr>Ion Boardroom</vt:lpstr>
      <vt:lpstr>Project </vt:lpstr>
      <vt:lpstr>INDEX</vt:lpstr>
      <vt:lpstr>Problem Statement: </vt:lpstr>
      <vt:lpstr>Approach</vt:lpstr>
      <vt:lpstr>TOOLS</vt:lpstr>
      <vt:lpstr>EDA</vt:lpstr>
      <vt:lpstr>FEACHER ENGINEERING</vt:lpstr>
      <vt:lpstr>Results</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SHAIKH SOHEL</dc:creator>
  <cp:lastModifiedBy>SHAIKH SOHEL</cp:lastModifiedBy>
  <cp:revision>7</cp:revision>
  <dcterms:created xsi:type="dcterms:W3CDTF">2022-07-17T06:41:00Z</dcterms:created>
  <dcterms:modified xsi:type="dcterms:W3CDTF">2022-07-17T09:32:00Z</dcterms:modified>
</cp:coreProperties>
</file>