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be434ff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be434ff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bee5206d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bee5206d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bee5206d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bee5206d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ee5206d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ee5206d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700500"/>
            <a:ext cx="8520600" cy="20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DevSkill - Competitive Programming - Beginner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2 - Standard Template Library ( STL )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6367525" y="4633325"/>
            <a:ext cx="2613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 : Md Sadman Sakib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1023" y="156272"/>
            <a:ext cx="2910100" cy="7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STL</a:t>
            </a:r>
            <a:endParaRPr b="1"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STL বা Standard Template Library হচ্ছে C++ এর কিছু template class যা আমাদের বিভিন্ন ডাটা স্ট্রাকচার এবং এলগোরিদমের ফাংশনালিটি provide করে থাকে।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উদাহরণঃ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</a:t>
            </a:r>
            <a:r>
              <a:rPr lang="en" sz="1500"/>
              <a:t>ector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map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list ( linked list 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queue, priority queue etc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 STL?</a:t>
            </a:r>
            <a:endParaRPr b="1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83900" y="1714150"/>
            <a:ext cx="8520600" cy="1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প্রতিবার নতুন করে কোড করতে হবে না।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বিল্ট-ইন ফাংশনালিটিতে ভুল থাকার সম্ভাবনা নেই।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কম্পিটিটিভ প্রোগ্রামিং-এ এর ভূমিকা অতুলনীয়!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নিজের define করা structure কেও STL এর আওতায় নিয়ে এসে super fast performance নিয়ে আসা সম্ভব।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55525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STL in real life programming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55525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Questions?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