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C1B07F7-DFF7-4CE6-957D-EF0F4CC36511}">
  <a:tblStyle styleId="{7C1B07F7-DFF7-4CE6-957D-EF0F4CC365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cd1f8ba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cd1f8ba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be434ff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be434ff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bee5206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bee5206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d1f8ba2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d1f8ba2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d1f8ba2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cd1f8ba2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d1f8ba2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d1f8ba2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cd1f8ba2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cd1f8ba2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d1f8ba2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cd1f8ba2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cd1f8ba2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cd1f8ba2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700500"/>
            <a:ext cx="8520600" cy="20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DevSkill - Competitive Programming - Beginner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4 - Complexity Analysis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367525" y="4633325"/>
            <a:ext cx="2613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: Md Sadman Sakib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1023" y="156272"/>
            <a:ext cx="2910100" cy="7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25552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Complexity Analysis</a:t>
            </a:r>
            <a:endParaRPr b="1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এটা মূলত দুইভাগে আলোচনা করা হয়।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Time Complexity Analysis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Space Complexity Analysis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Complexity Analysis</a:t>
            </a:r>
            <a:endParaRPr b="1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83900" y="1714150"/>
            <a:ext cx="8520600" cy="23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একটা প্রোগ্রাম execute হতে কেমন সময় লাগবে, তা জানা যায়।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Algorithm এর improvement নিয়ে গবেষণা করা যায়।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অনেকগুলো Algorithm এর মধ্যে Runtime এর ভিত্তিতে তুলনা করা যায়।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6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Complexity Calculation</a:t>
            </a:r>
            <a:endParaRPr b="1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83900" y="1180475"/>
            <a:ext cx="8520600" cy="3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Total execution time of a program in seconds = (number of executions)/10^8</a:t>
            </a:r>
            <a:endParaRPr b="1"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Well known Big-O notation</a:t>
            </a:r>
            <a:endParaRPr b="1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83900" y="1714150"/>
            <a:ext cx="8520600" cy="29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1≤N≤10^5 , 10^6 --- O(n) , O(nlog(n))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1≤N≤10^4 --- O(n^2)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1≤N≤10^18 --- O(1) , O(log2(n))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1≤N≤20 --- O(2^n)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1≤N≤11 --- O(n!)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6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Complexity Example 1</a:t>
            </a:r>
            <a:endParaRPr b="1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350" y="1090700"/>
            <a:ext cx="3543300" cy="35242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6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Complexity Example 2</a:t>
            </a:r>
            <a:endParaRPr b="1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262" y="1159388"/>
            <a:ext cx="4753475" cy="28247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6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Complexity Example 3</a:t>
            </a:r>
            <a:endParaRPr b="1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313" y="1507400"/>
            <a:ext cx="5039375" cy="26945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p20"/>
          <p:cNvSpPr txBox="1"/>
          <p:nvPr/>
        </p:nvSpPr>
        <p:spPr>
          <a:xfrm>
            <a:off x="3855300" y="4328400"/>
            <a:ext cx="14334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         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N&gt;K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6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Space</a:t>
            </a:r>
            <a:r>
              <a:rPr b="1" lang="en"/>
              <a:t> Complexity Analysis</a:t>
            </a:r>
            <a:endParaRPr b="1"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83900" y="1180475"/>
            <a:ext cx="8520600" cy="3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000000"/>
                </a:solidFill>
              </a:rPr>
              <a:t>Well known data types and their sizes in C++:</a:t>
            </a: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graphicFrame>
        <p:nvGraphicFramePr>
          <p:cNvPr id="112" name="Google Shape;112;p21"/>
          <p:cNvGraphicFramePr/>
          <p:nvPr/>
        </p:nvGraphicFramePr>
        <p:xfrm>
          <a:off x="952500" y="1948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{7C1B07F7-DFF7-4CE6-957D-EF0F4CC36511}</a:tableStyleId>
              </a:tblPr>
              <a:tblGrid>
                <a:gridCol w="3619500"/>
                <a:gridCol w="3619500"/>
              </a:tblGrid>
              <a:tr h="42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 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bytes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bytes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float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bytes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double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 bytes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long long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 bytes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