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e434f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e434f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fbf00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fbf00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d1f8b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d1f8b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00500"/>
            <a:ext cx="8520600" cy="20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DevSkill - Competitive Programming - Beginner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6 - Operator Overloading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367525" y="4633325"/>
            <a:ext cx="2613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Md Sadman Sakib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023" y="156272"/>
            <a:ext cx="2910100" cy="7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 Overloading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31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Operator overloading means redefining/defining an operator for a specific task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Operator overloading can only be done for </a:t>
            </a:r>
            <a:r>
              <a:rPr b="1" lang="en" sz="2000">
                <a:solidFill>
                  <a:schemeClr val="dk1"/>
                </a:solidFill>
              </a:rPr>
              <a:t>USER DEFINED CLASS/STRUCTURE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 Overloading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You can not overload following operators: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. (dot)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?: (ternary operator)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:: (scope qualifier)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sizeof()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555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