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e434f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e434f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0197ce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0197ce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0197ce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0197ce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fbf00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fbf00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0197c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0197c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d1f8b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d1f8b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00500"/>
            <a:ext cx="8520600" cy="20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DevSkill - Competitive Programming - Beginner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7 - Sorting ( Non-recursive )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367525" y="4633325"/>
            <a:ext cx="261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Md Sadman Sakib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023" y="156272"/>
            <a:ext cx="2910100" cy="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 recursive sortings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31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Insertion sort ( O(n^2) 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Selection sort ( O(n^2) 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Bubble sort ( O(n^2) 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Insertion Sort</a:t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012" y="897875"/>
            <a:ext cx="377396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Selection</a:t>
            </a:r>
            <a:r>
              <a:rPr b="1" lang="en"/>
              <a:t> Sort</a:t>
            </a:r>
            <a:endParaRPr b="1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800" y="1017725"/>
            <a:ext cx="36195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interesting sortings!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Sleep sort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Bogus sort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Built in sort in c++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is actually called “Intro sort” which is a combination of these sorting algorithms: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Quick Sort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Insertion Sort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Merge Sort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555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