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e434f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e434f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054fc9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054fc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ee5206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ee5206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054fc9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054fc9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054fc9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054fc9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054fc9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054fc9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054fc9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054fc9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054fc9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054fc9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00500"/>
            <a:ext cx="8520600" cy="20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DevSkill - Competitive Programming - Beginner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10-12 - Number Theory (1-3)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367525" y="4633325"/>
            <a:ext cx="261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Md Sadman Sakib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023" y="156272"/>
            <a:ext cx="2910100" cy="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Prime Numbers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একটা সংখ্যাকে আমরা তখনই মৌলিক সংখ্যা বলি, যখন এর কেবলমাত্র ১ এবং ওই সংখ্যা ছাড়া আর কোনো বিভাজক (divisor) থাকে না। যেমনঃ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২,৩,৫,৭,১৩,১৯ ইত্যাদি।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Primality Testing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একটি সংখ্যা প্রাইম নাম্বার কি না তা বের করার কিছু এলগোরদিম </a:t>
            </a:r>
            <a:r>
              <a:rPr lang="en" sz="2000"/>
              <a:t>( </a:t>
            </a:r>
            <a:r>
              <a:rPr lang="en" sz="1500"/>
              <a:t>Inefficient থেকে efficient এই অর্ডারে সাজানো</a:t>
            </a:r>
            <a:r>
              <a:rPr lang="en" sz="2000"/>
              <a:t> )</a:t>
            </a:r>
            <a:endParaRPr sz="20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২ থেকে sqrt(N) পর্যন্ত চেক করা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সিভ অব </a:t>
            </a:r>
            <a:r>
              <a:rPr lang="en" sz="1500"/>
              <a:t>এরাটস্থ্যানিজ ( বিশেষ উপযোগী যখন একটা রেঞ্জ এর মধ্যে অনেকগুলো নাম্বারের ব্যাপারে কোয়েরি করা হয়)</a:t>
            </a:r>
            <a:endParaRPr b="1"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Miller Rabin Primality Test ( এটা একটা প্রোবাবিলিস্টিক এলগোরদিম! যখন N&gt;10^16 এর ও বেশি হয়,তখন উপরের দুইটি মেথডই Fail করে। তখন এটি ব্যবহার করা হয়)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Different kinds of Sieve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3900" y="1405450"/>
            <a:ext cx="85206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Sieve for finding out </a:t>
            </a:r>
            <a:r>
              <a:rPr b="1" lang="en" sz="1500"/>
              <a:t>number of divisors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Sieve for finding out </a:t>
            </a:r>
            <a:r>
              <a:rPr b="1" lang="en" sz="1500"/>
              <a:t>sum of divisors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Sieve for finding out </a:t>
            </a:r>
            <a:r>
              <a:rPr b="1" lang="en" sz="1500"/>
              <a:t>divisors list ( in sorted order! ) of a number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		… and many more!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Different kinds of Sieve ( Code )</a:t>
            </a:r>
            <a:endParaRPr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101" y="1243575"/>
            <a:ext cx="3429025" cy="34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Modular Arithmetic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83900" y="1405450"/>
            <a:ext cx="85206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Rules!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(a+b)%M = ((a%M)+(b%M))%M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(a-b)%M = ((a%M)-(b%M)+M)%M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(a*b)%M = ((a%M)*(b%M))%M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(a/b)%M = ((a%M)*(pow(b,M-2)%M)%M  ===&gt; </a:t>
            </a:r>
            <a:r>
              <a:rPr b="1" lang="en" sz="1500" u="sng"/>
              <a:t>Here, M must be a PRIME NUMBER</a:t>
            </a:r>
            <a:endParaRPr b="1" sz="15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Modular Exponentiation</a:t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3900" y="1405450"/>
            <a:ext cx="85206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obvious Recursion is 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		</a:t>
            </a:r>
            <a:endParaRPr sz="15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952625"/>
            <a:ext cx="28956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Divisors for a single number ( Efficient )</a:t>
            </a:r>
            <a:endParaRPr b="1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3900" y="1405450"/>
            <a:ext cx="85206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We will use the idea of Prime Factorization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formula goes below :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00" y="2144576"/>
            <a:ext cx="7218549" cy="26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</a:t>
            </a:r>
            <a:r>
              <a:rPr b="1" lang="en"/>
              <a:t> of Divisors for a single number ( Efficient )</a:t>
            </a:r>
            <a:endParaRPr b="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3900" y="1405450"/>
            <a:ext cx="85206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The formula goes below :</a:t>
            </a:r>
            <a:endParaRPr sz="15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425" y="2265538"/>
            <a:ext cx="47815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