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375e23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375e23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d1f8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d1f8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fbf00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fbf00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31a699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31a699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1a699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1a699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31a699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31a699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375e23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375e23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375e23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375e23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375e23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375e23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00500"/>
            <a:ext cx="85206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DevSkill - Competitive Programming - Beginner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17-18 - Graph Theory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Depth</a:t>
            </a:r>
            <a:r>
              <a:rPr b="1" lang="en"/>
              <a:t> First Search (DFS)</a:t>
            </a:r>
            <a:endParaRPr b="1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এটি একটি Graph Traversal Algorithm.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এই Algorithm দিয়ে Shortest Path বের করা সম্ভব নয়। তবে গ্রাফটি যদি একটি Tree হয়, শুধুমাত্র তখন সম্ভব।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Time Complexity: O(V+E)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Memory Complexity: O(V+E)</a:t>
            </a:r>
            <a:endParaRPr sz="20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যেখানে, V = number of vertices</a:t>
            </a:r>
            <a:endParaRPr sz="20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 = number of edges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903175" y="15494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Graph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31250"/>
            <a:ext cx="85206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Cyclic Graph : সাইকেল থাকবে।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Acyclic Graph : সাইকেল থাকবে না।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7900" y="2313525"/>
            <a:ext cx="84333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Note: Acyclic Graph টি যদি connected থাকে, তাহলে তাকে আমরা একটি tree বলি। একটি গ্রাফ tree হয় নিচের শর্ত গুলো পূরণ করলে: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the graph has exactly V vertices, it must have exactly V-1 edges.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graph can not contain any cycle / the graph must be connected.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Cyclic Graph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1152475"/>
            <a:ext cx="3114949" cy="31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Graph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1600200"/>
            <a:ext cx="3876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Acyclic</a:t>
            </a:r>
            <a:r>
              <a:rPr b="1" lang="en"/>
              <a:t> Graph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457325"/>
            <a:ext cx="41338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1609725"/>
            <a:ext cx="41338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Acyclic Graph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457325"/>
            <a:ext cx="41338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1609725"/>
            <a:ext cx="41338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Acyclic Graph ( Tree )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Tree তে কোনো সাইকেল না থাকার কারণে এর যেকোনো একটা নোড থেকে আরেকটা নোডে যাওয়ার কেবলমাত্র একটাই রাস্তা থাকে।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Tree তে সবচেয়ে দূরবর্তী দু’টো নোড এর মধ্যবর্তী দূরত্ব কে Tree Diameter বলে। BFS এলগোরিদমের সাহায্যে খুব সহজেই এটা বের করা যায়।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Tree থেকে যেকোনো একটা নোড মুছে দিলে সেটি একাধিক Tree তে পরিণত হয়। তখন একে Forest বলে।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903175" y="15494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 Input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903175" y="15494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13" y="1547813"/>
            <a:ext cx="32289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Breadth First Search (BFS)</a:t>
            </a:r>
            <a:endParaRPr b="1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এটি একটা unweighted graph এ shortest path বের করতে বহুল ব্যবহৃত এলগোরিদম।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Graph টি যদি weighted হয়, কিন্তু সব edge এর weight একই হয়, তখনও BFS Algorithm ব্যবহার করে Shortest path বের করা যায়!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Time Complexity: O(V+E)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Memory Complexity: O(V+E)</a:t>
            </a:r>
            <a:endParaRPr sz="20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যেখানে, V = number of vertices</a:t>
            </a:r>
            <a:endParaRPr sz="20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 = number of edges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903175" y="15494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