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2E1C-987A-4962-9B20-D98E6BE884E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25DDD-7485-43C1-9287-158084EA4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25DDD-7485-43C1-9287-158084EA46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7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4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FD8BF-F254-4932-A9A2-334A2B0FB878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E2902-EB1A-46F9-B29C-2654FE39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1">
                <a:lumMod val="40000"/>
                <a:lumOff val="60000"/>
              </a:schemeClr>
            </a:gs>
            <a:gs pos="3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8B287C-4B7C-C078-3019-193F47CF62E5}"/>
              </a:ext>
            </a:extLst>
          </p:cNvPr>
          <p:cNvSpPr/>
          <p:nvPr/>
        </p:nvSpPr>
        <p:spPr>
          <a:xfrm>
            <a:off x="130625" y="174171"/>
            <a:ext cx="4641669" cy="827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0684BD-F926-4CDC-260C-A5DCFCBB9020}"/>
              </a:ext>
            </a:extLst>
          </p:cNvPr>
          <p:cNvSpPr/>
          <p:nvPr/>
        </p:nvSpPr>
        <p:spPr>
          <a:xfrm>
            <a:off x="130625" y="1083121"/>
            <a:ext cx="1611090" cy="945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07878F-77C8-E847-1E94-E5D2E8668289}"/>
              </a:ext>
            </a:extLst>
          </p:cNvPr>
          <p:cNvSpPr/>
          <p:nvPr/>
        </p:nvSpPr>
        <p:spPr>
          <a:xfrm>
            <a:off x="4859383" y="174171"/>
            <a:ext cx="7201992" cy="827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3252B0-1028-0351-2E48-0DD030682230}"/>
              </a:ext>
            </a:extLst>
          </p:cNvPr>
          <p:cNvSpPr/>
          <p:nvPr/>
        </p:nvSpPr>
        <p:spPr>
          <a:xfrm>
            <a:off x="100140" y="5763977"/>
            <a:ext cx="1611090" cy="945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8A3FFB-A8AC-7697-7C21-2CBF73726988}"/>
              </a:ext>
            </a:extLst>
          </p:cNvPr>
          <p:cNvSpPr/>
          <p:nvPr/>
        </p:nvSpPr>
        <p:spPr>
          <a:xfrm>
            <a:off x="130625" y="2129241"/>
            <a:ext cx="1611090" cy="3523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085E30-F8CC-8027-27EF-F253BD6CC310}"/>
              </a:ext>
            </a:extLst>
          </p:cNvPr>
          <p:cNvSpPr/>
          <p:nvPr/>
        </p:nvSpPr>
        <p:spPr>
          <a:xfrm>
            <a:off x="1815729" y="1074958"/>
            <a:ext cx="2431870" cy="762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083052-9991-FAFF-3E7F-A1C02A02A4CB}"/>
              </a:ext>
            </a:extLst>
          </p:cNvPr>
          <p:cNvSpPr/>
          <p:nvPr/>
        </p:nvSpPr>
        <p:spPr>
          <a:xfrm>
            <a:off x="4332505" y="1087753"/>
            <a:ext cx="2512427" cy="741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6BC704-3F6F-D35F-8CB1-A18FE1043D26}"/>
              </a:ext>
            </a:extLst>
          </p:cNvPr>
          <p:cNvSpPr/>
          <p:nvPr/>
        </p:nvSpPr>
        <p:spPr>
          <a:xfrm>
            <a:off x="6918951" y="1095366"/>
            <a:ext cx="2512427" cy="741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398BE9-909E-2D35-05BC-665F6FE66AA9}"/>
              </a:ext>
            </a:extLst>
          </p:cNvPr>
          <p:cNvSpPr/>
          <p:nvPr/>
        </p:nvSpPr>
        <p:spPr>
          <a:xfrm>
            <a:off x="1815737" y="4350878"/>
            <a:ext cx="5103214" cy="2428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F3380-9074-1C39-AA60-C928F190616F}"/>
              </a:ext>
            </a:extLst>
          </p:cNvPr>
          <p:cNvSpPr/>
          <p:nvPr/>
        </p:nvSpPr>
        <p:spPr>
          <a:xfrm>
            <a:off x="1811392" y="1899007"/>
            <a:ext cx="2521114" cy="24090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AAEF-2737-5926-CB32-E3A384FE5229}"/>
              </a:ext>
            </a:extLst>
          </p:cNvPr>
          <p:cNvSpPr/>
          <p:nvPr/>
        </p:nvSpPr>
        <p:spPr>
          <a:xfrm>
            <a:off x="4432665" y="1879273"/>
            <a:ext cx="2521115" cy="2428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1A3DD36B-B9DA-080E-1798-253D52BF5803}"/>
              </a:ext>
            </a:extLst>
          </p:cNvPr>
          <p:cNvSpPr/>
          <p:nvPr/>
        </p:nvSpPr>
        <p:spPr>
          <a:xfrm>
            <a:off x="9596869" y="1084478"/>
            <a:ext cx="1158227" cy="1820094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0936056B-66C0-B5CC-69E0-D24E55AD64A3}"/>
              </a:ext>
            </a:extLst>
          </p:cNvPr>
          <p:cNvSpPr/>
          <p:nvPr/>
        </p:nvSpPr>
        <p:spPr>
          <a:xfrm>
            <a:off x="10920587" y="1079856"/>
            <a:ext cx="1140788" cy="1820094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68F23DE-1F23-CD55-15CE-A1522E98A012}"/>
              </a:ext>
            </a:extLst>
          </p:cNvPr>
          <p:cNvSpPr/>
          <p:nvPr/>
        </p:nvSpPr>
        <p:spPr>
          <a:xfrm>
            <a:off x="7014767" y="1883155"/>
            <a:ext cx="2521115" cy="2428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7C84F2-3333-17B8-C7AB-8A9ADFC7308B}"/>
              </a:ext>
            </a:extLst>
          </p:cNvPr>
          <p:cNvSpPr/>
          <p:nvPr/>
        </p:nvSpPr>
        <p:spPr>
          <a:xfrm>
            <a:off x="7014766" y="4358640"/>
            <a:ext cx="2521115" cy="2428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6553B71C-1A43-F69F-83F9-360056D26497}"/>
              </a:ext>
            </a:extLst>
          </p:cNvPr>
          <p:cNvSpPr/>
          <p:nvPr/>
        </p:nvSpPr>
        <p:spPr>
          <a:xfrm>
            <a:off x="9840686" y="1280160"/>
            <a:ext cx="644434" cy="1332411"/>
          </a:xfrm>
          <a:prstGeom prst="flowChartOffpage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48FB49A4-934F-F0B1-8691-08515EE667C8}"/>
              </a:ext>
            </a:extLst>
          </p:cNvPr>
          <p:cNvSpPr/>
          <p:nvPr/>
        </p:nvSpPr>
        <p:spPr>
          <a:xfrm>
            <a:off x="11168764" y="1276346"/>
            <a:ext cx="644434" cy="1332411"/>
          </a:xfrm>
          <a:prstGeom prst="flowChartOffpage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E812DC-EAD0-2304-8DA3-5AAEADCF691C}"/>
              </a:ext>
            </a:extLst>
          </p:cNvPr>
          <p:cNvSpPr/>
          <p:nvPr/>
        </p:nvSpPr>
        <p:spPr>
          <a:xfrm>
            <a:off x="9631696" y="2987565"/>
            <a:ext cx="2521115" cy="3792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096B7D-409D-0C34-7EAD-1BD4D298DA66}"/>
              </a:ext>
            </a:extLst>
          </p:cNvPr>
          <p:cNvCxnSpPr>
            <a:cxnSpLocks/>
          </p:cNvCxnSpPr>
          <p:nvPr/>
        </p:nvCxnSpPr>
        <p:spPr>
          <a:xfrm>
            <a:off x="1991360" y="2316480"/>
            <a:ext cx="218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0ADF94-6F1B-011B-D959-BBF79C870642}"/>
              </a:ext>
            </a:extLst>
          </p:cNvPr>
          <p:cNvCxnSpPr>
            <a:cxnSpLocks/>
          </p:cNvCxnSpPr>
          <p:nvPr/>
        </p:nvCxnSpPr>
        <p:spPr>
          <a:xfrm>
            <a:off x="4659813" y="2316480"/>
            <a:ext cx="218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6BAD78-A925-D218-0C37-4037643DA2BD}"/>
              </a:ext>
            </a:extLst>
          </p:cNvPr>
          <p:cNvCxnSpPr>
            <a:cxnSpLocks/>
          </p:cNvCxnSpPr>
          <p:nvPr/>
        </p:nvCxnSpPr>
        <p:spPr>
          <a:xfrm>
            <a:off x="7122160" y="2316480"/>
            <a:ext cx="218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E68D29-88A7-6C20-D757-8BE83A4DFFAF}"/>
              </a:ext>
            </a:extLst>
          </p:cNvPr>
          <p:cNvCxnSpPr>
            <a:cxnSpLocks/>
          </p:cNvCxnSpPr>
          <p:nvPr/>
        </p:nvCxnSpPr>
        <p:spPr>
          <a:xfrm>
            <a:off x="2062480" y="4826000"/>
            <a:ext cx="4490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0AA0CC-1131-F14B-E2B2-EA168AFE20BE}"/>
              </a:ext>
            </a:extLst>
          </p:cNvPr>
          <p:cNvCxnSpPr>
            <a:cxnSpLocks/>
          </p:cNvCxnSpPr>
          <p:nvPr/>
        </p:nvCxnSpPr>
        <p:spPr>
          <a:xfrm>
            <a:off x="7185299" y="4826000"/>
            <a:ext cx="218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86E2FA-4994-261A-2272-DE777FE913EB}"/>
              </a:ext>
            </a:extLst>
          </p:cNvPr>
          <p:cNvCxnSpPr>
            <a:cxnSpLocks/>
          </p:cNvCxnSpPr>
          <p:nvPr/>
        </p:nvCxnSpPr>
        <p:spPr>
          <a:xfrm>
            <a:off x="9800056" y="3464560"/>
            <a:ext cx="218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6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E3F78D-8791-6201-4054-BCAC0FF15079}"/>
              </a:ext>
            </a:extLst>
          </p:cNvPr>
          <p:cNvSpPr/>
          <p:nvPr/>
        </p:nvSpPr>
        <p:spPr>
          <a:xfrm>
            <a:off x="-707570" y="-337457"/>
            <a:ext cx="13237028" cy="7271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CE47FF-37D3-94FC-ECEF-4CCFC5989268}"/>
              </a:ext>
            </a:extLst>
          </p:cNvPr>
          <p:cNvSpPr/>
          <p:nvPr/>
        </p:nvSpPr>
        <p:spPr>
          <a:xfrm>
            <a:off x="-114702" y="0"/>
            <a:ext cx="4641669" cy="827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74EAB7-3653-900A-D358-CE57C6FCAAEB}"/>
              </a:ext>
            </a:extLst>
          </p:cNvPr>
          <p:cNvSpPr/>
          <p:nvPr/>
        </p:nvSpPr>
        <p:spPr>
          <a:xfrm>
            <a:off x="-114702" y="908950"/>
            <a:ext cx="1611090" cy="945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5829D4-1371-5EA7-94B4-906CA363D2F4}"/>
              </a:ext>
            </a:extLst>
          </p:cNvPr>
          <p:cNvSpPr/>
          <p:nvPr/>
        </p:nvSpPr>
        <p:spPr>
          <a:xfrm>
            <a:off x="4614056" y="0"/>
            <a:ext cx="7201992" cy="827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62832D-9C1D-CAD0-4DA0-ED6FBD888F29}"/>
              </a:ext>
            </a:extLst>
          </p:cNvPr>
          <p:cNvSpPr/>
          <p:nvPr/>
        </p:nvSpPr>
        <p:spPr>
          <a:xfrm>
            <a:off x="-145187" y="5589806"/>
            <a:ext cx="1611090" cy="945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D01B48-645B-C001-77C5-7231E1D1D6D9}"/>
              </a:ext>
            </a:extLst>
          </p:cNvPr>
          <p:cNvSpPr/>
          <p:nvPr/>
        </p:nvSpPr>
        <p:spPr>
          <a:xfrm>
            <a:off x="-114702" y="1955070"/>
            <a:ext cx="1611090" cy="35237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2B4386-1424-4250-89A7-0758A9C08451}"/>
              </a:ext>
            </a:extLst>
          </p:cNvPr>
          <p:cNvSpPr/>
          <p:nvPr/>
        </p:nvSpPr>
        <p:spPr>
          <a:xfrm>
            <a:off x="1570402" y="900787"/>
            <a:ext cx="2431870" cy="762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065B5E-FE1A-C2CE-76EA-CD8639F1B168}"/>
              </a:ext>
            </a:extLst>
          </p:cNvPr>
          <p:cNvSpPr/>
          <p:nvPr/>
        </p:nvSpPr>
        <p:spPr>
          <a:xfrm>
            <a:off x="4087178" y="913582"/>
            <a:ext cx="2512427" cy="741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9F2A93-03FD-F50D-EBFF-E0326B094B86}"/>
              </a:ext>
            </a:extLst>
          </p:cNvPr>
          <p:cNvSpPr/>
          <p:nvPr/>
        </p:nvSpPr>
        <p:spPr>
          <a:xfrm>
            <a:off x="6673624" y="921195"/>
            <a:ext cx="2512427" cy="741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3F4A23-BAB6-A27A-22D2-6A297C6F7C8D}"/>
              </a:ext>
            </a:extLst>
          </p:cNvPr>
          <p:cNvSpPr/>
          <p:nvPr/>
        </p:nvSpPr>
        <p:spPr>
          <a:xfrm>
            <a:off x="1570410" y="4176707"/>
            <a:ext cx="5103214" cy="2428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690A1F-FEF6-F7E0-9418-C57588EC1223}"/>
              </a:ext>
            </a:extLst>
          </p:cNvPr>
          <p:cNvSpPr/>
          <p:nvPr/>
        </p:nvSpPr>
        <p:spPr>
          <a:xfrm>
            <a:off x="1566065" y="1724836"/>
            <a:ext cx="2521114" cy="24090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3943FB-618F-FD42-8892-CA3AF7DCE67C}"/>
              </a:ext>
            </a:extLst>
          </p:cNvPr>
          <p:cNvSpPr/>
          <p:nvPr/>
        </p:nvSpPr>
        <p:spPr>
          <a:xfrm>
            <a:off x="4187338" y="1705102"/>
            <a:ext cx="2521115" cy="2428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492792A7-799F-5AB5-4797-69C94C3C445F}"/>
              </a:ext>
            </a:extLst>
          </p:cNvPr>
          <p:cNvSpPr/>
          <p:nvPr/>
        </p:nvSpPr>
        <p:spPr>
          <a:xfrm>
            <a:off x="9351542" y="910307"/>
            <a:ext cx="1158227" cy="1820094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70164BC-74AB-9FCD-D2DE-6B38222A8207}"/>
              </a:ext>
            </a:extLst>
          </p:cNvPr>
          <p:cNvSpPr/>
          <p:nvPr/>
        </p:nvSpPr>
        <p:spPr>
          <a:xfrm>
            <a:off x="10675260" y="905685"/>
            <a:ext cx="1140788" cy="1820094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05F8CD-C88E-EDD7-98CC-E077B8BFBCAA}"/>
              </a:ext>
            </a:extLst>
          </p:cNvPr>
          <p:cNvSpPr/>
          <p:nvPr/>
        </p:nvSpPr>
        <p:spPr>
          <a:xfrm>
            <a:off x="6769440" y="1708984"/>
            <a:ext cx="2521115" cy="2428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AFDF98-614F-1C58-07AD-D46D57C10FF0}"/>
              </a:ext>
            </a:extLst>
          </p:cNvPr>
          <p:cNvSpPr/>
          <p:nvPr/>
        </p:nvSpPr>
        <p:spPr>
          <a:xfrm>
            <a:off x="6769439" y="4184469"/>
            <a:ext cx="2521115" cy="2428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46568AD6-B37E-2A43-1FB5-BACCFE215916}"/>
              </a:ext>
            </a:extLst>
          </p:cNvPr>
          <p:cNvSpPr/>
          <p:nvPr/>
        </p:nvSpPr>
        <p:spPr>
          <a:xfrm>
            <a:off x="9595359" y="1105989"/>
            <a:ext cx="644434" cy="1332411"/>
          </a:xfrm>
          <a:prstGeom prst="flowChartOffpage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86157497-A687-CD4F-0B82-B7CCAF7DF5F9}"/>
              </a:ext>
            </a:extLst>
          </p:cNvPr>
          <p:cNvSpPr/>
          <p:nvPr/>
        </p:nvSpPr>
        <p:spPr>
          <a:xfrm>
            <a:off x="10923437" y="1102175"/>
            <a:ext cx="644434" cy="1332411"/>
          </a:xfrm>
          <a:prstGeom prst="flowChartOffpage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B0E5AF-A7E1-2109-5F54-756ED3C80DF0}"/>
              </a:ext>
            </a:extLst>
          </p:cNvPr>
          <p:cNvSpPr/>
          <p:nvPr/>
        </p:nvSpPr>
        <p:spPr>
          <a:xfrm>
            <a:off x="9386369" y="2813394"/>
            <a:ext cx="2521115" cy="3792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287F4C-E0FC-0396-8C86-B76492CE6D11}"/>
              </a:ext>
            </a:extLst>
          </p:cNvPr>
          <p:cNvCxnSpPr>
            <a:cxnSpLocks/>
          </p:cNvCxnSpPr>
          <p:nvPr/>
        </p:nvCxnSpPr>
        <p:spPr>
          <a:xfrm>
            <a:off x="1746033" y="2142309"/>
            <a:ext cx="218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B629EE-0D55-E59B-C334-B03B57D514A1}"/>
              </a:ext>
            </a:extLst>
          </p:cNvPr>
          <p:cNvCxnSpPr>
            <a:cxnSpLocks/>
          </p:cNvCxnSpPr>
          <p:nvPr/>
        </p:nvCxnSpPr>
        <p:spPr>
          <a:xfrm>
            <a:off x="4414486" y="2142309"/>
            <a:ext cx="218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BA099F-2494-8C53-A3AC-802B7D05C6BF}"/>
              </a:ext>
            </a:extLst>
          </p:cNvPr>
          <p:cNvCxnSpPr>
            <a:cxnSpLocks/>
          </p:cNvCxnSpPr>
          <p:nvPr/>
        </p:nvCxnSpPr>
        <p:spPr>
          <a:xfrm>
            <a:off x="6876833" y="2142309"/>
            <a:ext cx="218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EDCA0D-2C22-ED95-AAB9-0E79AE8CD0BE}"/>
              </a:ext>
            </a:extLst>
          </p:cNvPr>
          <p:cNvCxnSpPr>
            <a:cxnSpLocks/>
          </p:cNvCxnSpPr>
          <p:nvPr/>
        </p:nvCxnSpPr>
        <p:spPr>
          <a:xfrm>
            <a:off x="1817153" y="4651829"/>
            <a:ext cx="4490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0EC93D-C12F-FC42-BA81-B10FBF70528D}"/>
              </a:ext>
            </a:extLst>
          </p:cNvPr>
          <p:cNvCxnSpPr>
            <a:cxnSpLocks/>
          </p:cNvCxnSpPr>
          <p:nvPr/>
        </p:nvCxnSpPr>
        <p:spPr>
          <a:xfrm>
            <a:off x="6939972" y="4651829"/>
            <a:ext cx="218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8B658-8ADB-48FD-7F3F-8C2C7B7065E7}"/>
              </a:ext>
            </a:extLst>
          </p:cNvPr>
          <p:cNvCxnSpPr>
            <a:cxnSpLocks/>
          </p:cNvCxnSpPr>
          <p:nvPr/>
        </p:nvCxnSpPr>
        <p:spPr>
          <a:xfrm>
            <a:off x="9554729" y="3290389"/>
            <a:ext cx="218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34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Sohila Mohey</dc:creator>
  <cp:lastModifiedBy>سهيله محيى محمود قطب</cp:lastModifiedBy>
  <cp:revision>4</cp:revision>
  <dcterms:created xsi:type="dcterms:W3CDTF">2024-01-26T19:40:08Z</dcterms:created>
  <dcterms:modified xsi:type="dcterms:W3CDTF">2024-01-26T22:05:17Z</dcterms:modified>
</cp:coreProperties>
</file>