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9" d="100"/>
          <a:sy n="79" d="100"/>
        </p:scale>
        <p:origin x="4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40f138b5-5ba1-44d0-9cdd-aa9e50c16f19}">
  <we:reference id="WA200003233" version="2.0.0.3" store="en-US" storeType="OMEX"/>
  <we:alternateReferences/>
  <we:properties>
    <we:property name="Microsoft.Office.CampaignId" value="&quot;none&quot;"/>
    <we:property name="reportUrl" value="&quot;/links/T3TqWVbLdO?ctid=dee1ed73-19ca-4ce0-8066-8261fbabbeaa&amp;pbi_source=linkShare&amp;fromEntryPoint=share&quot;"/>
    <we:property name="reportState" value="&quot;CONNECTED&quot;"/>
    <we:property name="reportEmbeddedTime" value="&quot;2023-07-04T13:19:54.830Z&quot;"/>
    <we:property name="creatorSessionId" value="&quot;55da4ce1-d54f-429d-b377-e175e8ca35f1&quot;"/>
    <we:property name="creatorUserId" value="&quot;1003200196ADBAF8&quot;"/>
    <we:property name="creatorTenantId" value="&quot;dee1ed73-19ca-4ce0-8066-8261fbabbeaa&quot;"/>
    <we:property name="reportName" value="&quot;Games Analysis&quot;"/>
    <we:property name="isFiltersActionButtonVisible" value="true"/>
    <we:property name="initialStateBookmark" value="&quot;H4sIAAAAAAAAA+1Y227UMBD9lVUe4IEVsuNc+9YuhQduq7aqkFCFJvZk65LGkeOULlX/ncmlFJYtC5UKaeFtPeO155wzHo9z4SldVwUs38ApelvejjEfT8F+nHBv6pWD7e3bl6+3915+eLP9epfMpnLalLW3deE5sAt0h7puoGhXIOP7o6kHRTGHRTvKoahx6lVoa1NCoT9jP5lczjZ4OfXwvCqMhXbJfQcO22XPaDqNaW/+VNCOIJ0+w32UrrfuYWWsG8a54n4U+xETkkk/i3LfV/Sfuvd2YW6e327aBTYzpQNdUgCtjWGaZ0wkPFYRBJAIFWetPdeFG6Zky93zyhJuYmNZtXxtqzMoJbZBEDiLdY/lwtteLCwuwA3D3e+cM1M0p2vs+6axEvcw71yl025JexyYajIHrSbz2eTR5F1mzr1LInNuDVHdzXjRydEanzflQJzfDo/Np5lFYppQs8sjstS6XBSDMNdMHPRoJNgWiclOiL4WMf3BWIV2Z9mBfqbtlS7+dCX2MQAmhGTigokoYxJEzGUuRBb0698DIZ83RTGZWy1x8mQFHnvIev4cdy+rhIQ0ZUGUyoQrlMzneE9k3YczkmkFGH/Igt6EeDihWRhgwlQcYBz7XECO/J5IOWusxdL1yfovHdENwIczGvIcVAIBy0SQ0ImVKdso7IzIWhhaluhZ1fYuLo5JR/0ttKoLgm6/U8s7ReqK2h8KHHSoqn43jb3fqM6NHegL75UmIvq1D6Fo2mUf70Ct5WOK6IrGvgeisE++aWy66XW3xV2yQgGQU2RhxDDM4ixNs4jxVIRidELWa0Scjqxe/N6NPrbof7PajS38tbfQbaq0g6zA3fNfLNR8tVDfVfL31YKeN1KGUSQCkTOGSQzcH9VZ7d96/wvuj4z0xRZ46FOt9RPkKQ94zCDc/PIcg4CjO+9f47w+7uEt8q7SODsG6+5FY3YD6MujG9J6SJzlH0hsKXOuhOJhTrVJpIkv0s0v8bG0g2NL7nXfPB58ct8A+u8k92qb3OX4uqvJNK6uQOIcSlxzRVESQalQbbim2o+mXrcH6aepAfnF+UNwXwDFnwvs7xUAAA==&quot;"/>
    <we:property name="bookmark" value="&quot;H4sIAAAAAAAAA+1YTW/bOBD9K4YO7aFCQYr67K1xk8UCi4XRFGmBIochNXLUyqJA0dl4A//3DiU5aQwnTgKkVbJ7E0dDct6bR85Il15etk0Fq79hgd4770Dr7wsw3yfc8736po1jGMU8jWMZSK5yCHgsyEs3ttR167279CyYOdqTsl1C5RYk49dT34OqmsHcjQqoWvS9Bk2ra6jKf7F3plfWLHHte3jRVNqAW/LYgkW37Dm505hC4W/djqBseY7HqGxv/YiNNnYYFzkP4iSImVBMBTIugiCnOW3/tgtzv7/btAtsqmsLZU0BOBvDrJBMpDzJYwghFXkinb0oKzu4yNXhRWMIN7Gxahx97/NzqBW6IAicwbbHcum9n88NzsEOw8MbL6e6Wi522I/10ij8iEX3qralXdEen3QzmUGZT2bTyavJF6kvvDWROTOaqO48/ujS4YxHy3ogLnDDM/3P1CAxTajZ+pQsbVnPqyEx10x86tEoMA6Jlt+IPoeYJmiTozlYdaA/lGaTl8Dfin0MgAkhmbhgIpZMgUi4KoSQYb/+M0jk0bKqJjNTKpy82YLHXnI+78bdp1VBSjllYZyplOeoWMDxmaT1GM4pTVvA+EtO6G2IhxMqoxBTlichJknABRTIn0kqp0tjsLa9WP9LR3QP8OGMRryAPIWQSRGmdGJVxvYmdkpkzTUtS/Rs5/YpCseko/4RuWorgm5uZMtbIHVF7mGO1Ei4SQSs6Tcssb0Gf/PpZNP1UFKPjF5004Y2zdIOd0HyvT4eitj3Pp+hwW42dTN5udHCn1uctYPLPdjsB10cd5BHW59Atey6QFr5r9L26C97M3m/nk1fO8fTXhzdlBws7GBoofOOQ+yUsXu1A2hL5RbcaK1vFCm8bz91f1cxPa10HB7fEzKKGUYykVkmY8YzEYnRqb3doXR/ZJfqw9qesUX/wJIwtvB3lurHlDILssLDi3tWM75dzZ5K/P1tQd+ASkVxLEJRMIZpAjwY1VntP4j/r0oPrkob4u5TkSjkF1WTrrB39Qh4FFA5ClLkGQ95wiDa/wdjDBof3ZV4Fef1jRg94mg2JU7PwNhn0eDfAtodkZ2yHoSz+gXCVqrguch5VND1LbI0ENn+Pzpj+awYm7h3/Tt78eK+BfTvEff2l0Sn8Z84XK9/ALh/w2O6FwAA&quot;"/>
    <we:property name="embedUrl" value="&quot;/reportEmbed?reportId=98f058f7-88f1-4ad1-9838-b52b1dc50dc7&amp;config=eyJjbHVzdGVyVXJsIjoiaHR0cHM6Ly9XQUJJLUVVUk9QRS1OT1JUSC1CLXJlZGlyZWN0LmFuYWx5c2lzLndpbmRvd3MubmV0IiwiZW1iZWRGZWF0dXJlcyI6eyJtb2Rlcm5FbWJlZCI6dHJ1ZSwidXNhZ2VNZXRyaWNzVk5leHQiOnRydWV9fQ%3D%3D&amp;disableSensitivityBanner=true&quot;"/>
    <we:property name="datasetId" value="&quot;b3c0482c-a016-4db4-85aa-aa5f2e2f8d8b&quot;"/>
    <we:property name="pageDisplayName" value="&quot;Top Paid Games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SOHILA MOHEY</cp:lastModifiedBy>
  <cp:revision>3</cp:revision>
  <dcterms:created xsi:type="dcterms:W3CDTF">2018-06-07T21:39:02Z</dcterms:created>
  <dcterms:modified xsi:type="dcterms:W3CDTF">2023-07-04T13:21:30Z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