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0" r:id="rId2"/>
    <p:sldMasterId id="2147483732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76" r:id="rId6"/>
    <p:sldId id="258" r:id="rId7"/>
    <p:sldId id="275" r:id="rId8"/>
    <p:sldId id="259" r:id="rId9"/>
    <p:sldId id="260" r:id="rId10"/>
    <p:sldId id="270" r:id="rId11"/>
    <p:sldId id="265" r:id="rId12"/>
    <p:sldId id="267" r:id="rId13"/>
    <p:sldId id="266" r:id="rId14"/>
    <p:sldId id="274" r:id="rId15"/>
    <p:sldId id="261" r:id="rId16"/>
    <p:sldId id="262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12E18-6727-4684-8832-10450F304AB7}" type="doc">
      <dgm:prSet loTypeId="urn:microsoft.com/office/officeart/2005/8/layout/hierarchy3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85B4205-E67A-453B-8D1F-5B4F1FE040C9}">
      <dgm:prSet phldrT="[Text]" custT="1"/>
      <dgm:spPr/>
      <dgm:t>
        <a:bodyPr/>
        <a:lstStyle/>
        <a:p>
          <a:r>
            <a:rPr lang="en-US" sz="4800" dirty="0" smtClean="0">
              <a:latin typeface="Algerian" panose="04020705040A02060702" pitchFamily="82" charset="0"/>
            </a:rPr>
            <a:t>Problem ?</a:t>
          </a:r>
          <a:endParaRPr lang="en-US" sz="3600" dirty="0"/>
        </a:p>
      </dgm:t>
    </dgm:pt>
    <dgm:pt modelId="{87D963BB-4D87-4520-8674-3629B5DC1385}" type="parTrans" cxnId="{D0F1A573-50F7-42DC-8D79-4E7CFAE48290}">
      <dgm:prSet/>
      <dgm:spPr/>
      <dgm:t>
        <a:bodyPr/>
        <a:lstStyle/>
        <a:p>
          <a:endParaRPr lang="en-US"/>
        </a:p>
      </dgm:t>
    </dgm:pt>
    <dgm:pt modelId="{ED3C5931-D57D-455E-AE03-925686312953}" type="sibTrans" cxnId="{D0F1A573-50F7-42DC-8D79-4E7CFAE48290}">
      <dgm:prSet/>
      <dgm:spPr/>
      <dgm:t>
        <a:bodyPr/>
        <a:lstStyle/>
        <a:p>
          <a:endParaRPr lang="en-US"/>
        </a:p>
      </dgm:t>
    </dgm:pt>
    <dgm:pt modelId="{7E5197BA-26BC-4902-9DB7-783224203514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2800" dirty="0" smtClean="0">
              <a:latin typeface="Calibri" pitchFamily="34" charset="0"/>
              <a:cs typeface="Calibri" pitchFamily="34" charset="0"/>
            </a:rPr>
            <a:t>Not proper Menu images</a:t>
          </a:r>
          <a:endParaRPr lang="en-US" sz="2800" dirty="0">
            <a:latin typeface="Calibri" pitchFamily="34" charset="0"/>
            <a:cs typeface="Calibri" pitchFamily="34" charset="0"/>
          </a:endParaRPr>
        </a:p>
      </dgm:t>
    </dgm:pt>
    <dgm:pt modelId="{10401716-7CB2-41A0-86B3-920C2BE9E117}" type="parTrans" cxnId="{100947B6-A227-4C64-987D-3AD892ABFBF5}">
      <dgm:prSet/>
      <dgm:spPr/>
      <dgm:t>
        <a:bodyPr/>
        <a:lstStyle/>
        <a:p>
          <a:endParaRPr lang="en-US"/>
        </a:p>
      </dgm:t>
    </dgm:pt>
    <dgm:pt modelId="{F22201CE-2781-4B04-B0D2-F42718D9548A}" type="sibTrans" cxnId="{100947B6-A227-4C64-987D-3AD892ABFBF5}">
      <dgm:prSet/>
      <dgm:spPr/>
      <dgm:t>
        <a:bodyPr/>
        <a:lstStyle/>
        <a:p>
          <a:endParaRPr lang="en-US"/>
        </a:p>
      </dgm:t>
    </dgm:pt>
    <dgm:pt modelId="{96D0A17B-7A39-46A8-AF19-876A6722FE88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2800" dirty="0" smtClean="0">
              <a:latin typeface="Calibri" pitchFamily="34" charset="0"/>
              <a:cs typeface="Calibri" pitchFamily="34" charset="0"/>
            </a:rPr>
            <a:t>Wait at counter</a:t>
          </a:r>
          <a:endParaRPr lang="en-US" sz="2800" dirty="0">
            <a:latin typeface="Calibri" pitchFamily="34" charset="0"/>
            <a:cs typeface="Calibri" pitchFamily="34" charset="0"/>
          </a:endParaRPr>
        </a:p>
      </dgm:t>
    </dgm:pt>
    <dgm:pt modelId="{2BCF2672-0E19-4BF6-B60B-F70A0B16B063}" type="parTrans" cxnId="{935F3B8D-C000-474C-B23A-1325C1A1FC80}">
      <dgm:prSet/>
      <dgm:spPr/>
      <dgm:t>
        <a:bodyPr/>
        <a:lstStyle/>
        <a:p>
          <a:endParaRPr lang="en-US"/>
        </a:p>
      </dgm:t>
    </dgm:pt>
    <dgm:pt modelId="{AB484FDE-8BB2-4924-BF48-0308E775D780}" type="sibTrans" cxnId="{935F3B8D-C000-474C-B23A-1325C1A1FC80}">
      <dgm:prSet/>
      <dgm:spPr/>
      <dgm:t>
        <a:bodyPr/>
        <a:lstStyle/>
        <a:p>
          <a:endParaRPr lang="en-US"/>
        </a:p>
      </dgm:t>
    </dgm:pt>
    <dgm:pt modelId="{130FBC1D-E2B5-42D5-9981-122AC190AAE3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2800" dirty="0" smtClean="0"/>
            <a:t>Visit hotels or restaurants to know about food items and  then place order and pay</a:t>
          </a:r>
          <a:endParaRPr lang="en-US" sz="2800" dirty="0">
            <a:latin typeface="Calibri" pitchFamily="34" charset="0"/>
            <a:cs typeface="Calibri" pitchFamily="34" charset="0"/>
          </a:endParaRPr>
        </a:p>
      </dgm:t>
    </dgm:pt>
    <dgm:pt modelId="{DE8DF03F-70A4-48C5-942D-C29A9624AA36}" type="parTrans" cxnId="{505D91BF-54AB-439A-8DB9-59B6C04A38DE}">
      <dgm:prSet/>
      <dgm:spPr/>
      <dgm:t>
        <a:bodyPr/>
        <a:lstStyle/>
        <a:p>
          <a:endParaRPr lang="en-US"/>
        </a:p>
      </dgm:t>
    </dgm:pt>
    <dgm:pt modelId="{0DF23319-C410-4D37-B576-E51E58972653}" type="sibTrans" cxnId="{505D91BF-54AB-439A-8DB9-59B6C04A38DE}">
      <dgm:prSet/>
      <dgm:spPr/>
      <dgm:t>
        <a:bodyPr/>
        <a:lstStyle/>
        <a:p>
          <a:endParaRPr lang="en-US"/>
        </a:p>
      </dgm:t>
    </dgm:pt>
    <dgm:pt modelId="{6074EB5E-620B-41FB-A471-FA16DCF3D52E}" type="pres">
      <dgm:prSet presAssocID="{30512E18-6727-4684-8832-10450F304A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6E587D8-0220-4433-B94F-ABC32F4044C2}" type="pres">
      <dgm:prSet presAssocID="{B85B4205-E67A-453B-8D1F-5B4F1FE040C9}" presName="root" presStyleCnt="0"/>
      <dgm:spPr/>
    </dgm:pt>
    <dgm:pt modelId="{64F61B87-939A-4D54-A4C1-41AAA7422B26}" type="pres">
      <dgm:prSet presAssocID="{B85B4205-E67A-453B-8D1F-5B4F1FE040C9}" presName="rootComposite" presStyleCnt="0"/>
      <dgm:spPr/>
    </dgm:pt>
    <dgm:pt modelId="{28E150C7-3055-4777-BA4D-A4D55AB80504}" type="pres">
      <dgm:prSet presAssocID="{B85B4205-E67A-453B-8D1F-5B4F1FE040C9}" presName="rootText" presStyleLbl="node1" presStyleIdx="0" presStyleCnt="1" custScaleX="311936" custScaleY="75103" custLinFactNeighborX="6704" custLinFactNeighborY="-89018"/>
      <dgm:spPr/>
      <dgm:t>
        <a:bodyPr/>
        <a:lstStyle/>
        <a:p>
          <a:endParaRPr lang="en-US"/>
        </a:p>
      </dgm:t>
    </dgm:pt>
    <dgm:pt modelId="{A00AEBF6-D427-4D84-8184-A5345E1A3B70}" type="pres">
      <dgm:prSet presAssocID="{B85B4205-E67A-453B-8D1F-5B4F1FE040C9}" presName="rootConnector" presStyleLbl="node1" presStyleIdx="0" presStyleCnt="1"/>
      <dgm:spPr/>
      <dgm:t>
        <a:bodyPr/>
        <a:lstStyle/>
        <a:p>
          <a:endParaRPr lang="en-IN"/>
        </a:p>
      </dgm:t>
    </dgm:pt>
    <dgm:pt modelId="{CE584C50-6DD5-47A9-B4AA-8ED7064D2A59}" type="pres">
      <dgm:prSet presAssocID="{B85B4205-E67A-453B-8D1F-5B4F1FE040C9}" presName="childShape" presStyleCnt="0"/>
      <dgm:spPr/>
    </dgm:pt>
    <dgm:pt modelId="{37A47B3F-C495-4608-B98F-313E8AD5B49A}" type="pres">
      <dgm:prSet presAssocID="{10401716-7CB2-41A0-86B3-920C2BE9E117}" presName="Name13" presStyleLbl="parChTrans1D2" presStyleIdx="0" presStyleCnt="3"/>
      <dgm:spPr/>
      <dgm:t>
        <a:bodyPr/>
        <a:lstStyle/>
        <a:p>
          <a:endParaRPr lang="en-IN"/>
        </a:p>
      </dgm:t>
    </dgm:pt>
    <dgm:pt modelId="{74C91013-E59C-4E18-BD1A-7E09AE2DA4E0}" type="pres">
      <dgm:prSet presAssocID="{7E5197BA-26BC-4902-9DB7-783224203514}" presName="childText" presStyleLbl="bgAcc1" presStyleIdx="0" presStyleCnt="3" custScaleX="429434" custScaleY="85206" custLinFactNeighborX="-23474" custLinFactNeighborY="92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B136F-E0AD-4943-9108-77AE97F252E6}" type="pres">
      <dgm:prSet presAssocID="{2BCF2672-0E19-4BF6-B60B-F70A0B16B063}" presName="Name13" presStyleLbl="parChTrans1D2" presStyleIdx="1" presStyleCnt="3"/>
      <dgm:spPr/>
      <dgm:t>
        <a:bodyPr/>
        <a:lstStyle/>
        <a:p>
          <a:endParaRPr lang="en-US"/>
        </a:p>
      </dgm:t>
    </dgm:pt>
    <dgm:pt modelId="{5D0B05A3-FCBC-4E48-8FE6-15AF3BA4535C}" type="pres">
      <dgm:prSet presAssocID="{96D0A17B-7A39-46A8-AF19-876A6722FE88}" presName="childText" presStyleLbl="bgAcc1" presStyleIdx="1" presStyleCnt="3" custScaleX="426029" custScaleY="85206" custLinFactNeighborX="-23474" custLinFactNeighborY="89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EADF5-937E-49C1-A1DD-3E30B0337FA2}" type="pres">
      <dgm:prSet presAssocID="{DE8DF03F-70A4-48C5-942D-C29A9624AA36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7957824-DEEB-40A7-BD72-AC6F1D472FAB}" type="pres">
      <dgm:prSet presAssocID="{130FBC1D-E2B5-42D5-9981-122AC190AAE3}" presName="childText" presStyleLbl="bgAcc1" presStyleIdx="2" presStyleCnt="3" custScaleX="426029" custScaleY="85206" custLinFactY="-100000" custLinFactNeighborX="-23474" custLinFactNeighborY="-1350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5F3B8D-C000-474C-B23A-1325C1A1FC80}" srcId="{B85B4205-E67A-453B-8D1F-5B4F1FE040C9}" destId="{96D0A17B-7A39-46A8-AF19-876A6722FE88}" srcOrd="1" destOrd="0" parTransId="{2BCF2672-0E19-4BF6-B60B-F70A0B16B063}" sibTransId="{AB484FDE-8BB2-4924-BF48-0308E775D780}"/>
    <dgm:cxn modelId="{F110B14D-51FE-4B30-8788-BC65EBEF571C}" type="presOf" srcId="{2BCF2672-0E19-4BF6-B60B-F70A0B16B063}" destId="{A5EB136F-E0AD-4943-9108-77AE97F252E6}" srcOrd="0" destOrd="0" presId="urn:microsoft.com/office/officeart/2005/8/layout/hierarchy3"/>
    <dgm:cxn modelId="{7A39959B-E89F-4E21-B4FA-CAC65929471F}" type="presOf" srcId="{96D0A17B-7A39-46A8-AF19-876A6722FE88}" destId="{5D0B05A3-FCBC-4E48-8FE6-15AF3BA4535C}" srcOrd="0" destOrd="0" presId="urn:microsoft.com/office/officeart/2005/8/layout/hierarchy3"/>
    <dgm:cxn modelId="{C911FBFF-F75E-4B10-AE6B-19083AF3AFE8}" type="presOf" srcId="{B85B4205-E67A-453B-8D1F-5B4F1FE040C9}" destId="{A00AEBF6-D427-4D84-8184-A5345E1A3B70}" srcOrd="1" destOrd="0" presId="urn:microsoft.com/office/officeart/2005/8/layout/hierarchy3"/>
    <dgm:cxn modelId="{37187883-4762-455E-9052-5A968EE6CE8C}" type="presOf" srcId="{130FBC1D-E2B5-42D5-9981-122AC190AAE3}" destId="{77957824-DEEB-40A7-BD72-AC6F1D472FAB}" srcOrd="0" destOrd="0" presId="urn:microsoft.com/office/officeart/2005/8/layout/hierarchy3"/>
    <dgm:cxn modelId="{505D91BF-54AB-439A-8DB9-59B6C04A38DE}" srcId="{B85B4205-E67A-453B-8D1F-5B4F1FE040C9}" destId="{130FBC1D-E2B5-42D5-9981-122AC190AAE3}" srcOrd="2" destOrd="0" parTransId="{DE8DF03F-70A4-48C5-942D-C29A9624AA36}" sibTransId="{0DF23319-C410-4D37-B576-E51E58972653}"/>
    <dgm:cxn modelId="{5E6A42DE-8AF1-4D31-A8DE-FBD2D75104F0}" type="presOf" srcId="{7E5197BA-26BC-4902-9DB7-783224203514}" destId="{74C91013-E59C-4E18-BD1A-7E09AE2DA4E0}" srcOrd="0" destOrd="0" presId="urn:microsoft.com/office/officeart/2005/8/layout/hierarchy3"/>
    <dgm:cxn modelId="{14A937AE-17C9-499C-B27D-76AB5023ED32}" type="presOf" srcId="{10401716-7CB2-41A0-86B3-920C2BE9E117}" destId="{37A47B3F-C495-4608-B98F-313E8AD5B49A}" srcOrd="0" destOrd="0" presId="urn:microsoft.com/office/officeart/2005/8/layout/hierarchy3"/>
    <dgm:cxn modelId="{94954B74-964B-402E-8D1D-E155A14F9B87}" type="presOf" srcId="{B85B4205-E67A-453B-8D1F-5B4F1FE040C9}" destId="{28E150C7-3055-4777-BA4D-A4D55AB80504}" srcOrd="0" destOrd="0" presId="urn:microsoft.com/office/officeart/2005/8/layout/hierarchy3"/>
    <dgm:cxn modelId="{DC4452D7-B83D-4D68-A4BF-ABFF255738AC}" type="presOf" srcId="{DE8DF03F-70A4-48C5-942D-C29A9624AA36}" destId="{BF0EADF5-937E-49C1-A1DD-3E30B0337FA2}" srcOrd="0" destOrd="0" presId="urn:microsoft.com/office/officeart/2005/8/layout/hierarchy3"/>
    <dgm:cxn modelId="{D0F1A573-50F7-42DC-8D79-4E7CFAE48290}" srcId="{30512E18-6727-4684-8832-10450F304AB7}" destId="{B85B4205-E67A-453B-8D1F-5B4F1FE040C9}" srcOrd="0" destOrd="0" parTransId="{87D963BB-4D87-4520-8674-3629B5DC1385}" sibTransId="{ED3C5931-D57D-455E-AE03-925686312953}"/>
    <dgm:cxn modelId="{100947B6-A227-4C64-987D-3AD892ABFBF5}" srcId="{B85B4205-E67A-453B-8D1F-5B4F1FE040C9}" destId="{7E5197BA-26BC-4902-9DB7-783224203514}" srcOrd="0" destOrd="0" parTransId="{10401716-7CB2-41A0-86B3-920C2BE9E117}" sibTransId="{F22201CE-2781-4B04-B0D2-F42718D9548A}"/>
    <dgm:cxn modelId="{8873D006-54DB-415F-BBCD-EB8D14CFDFC0}" type="presOf" srcId="{30512E18-6727-4684-8832-10450F304AB7}" destId="{6074EB5E-620B-41FB-A471-FA16DCF3D52E}" srcOrd="0" destOrd="0" presId="urn:microsoft.com/office/officeart/2005/8/layout/hierarchy3"/>
    <dgm:cxn modelId="{C3068E4A-A2A9-4273-99B0-0265B999B51A}" type="presParOf" srcId="{6074EB5E-620B-41FB-A471-FA16DCF3D52E}" destId="{26E587D8-0220-4433-B94F-ABC32F4044C2}" srcOrd="0" destOrd="0" presId="urn:microsoft.com/office/officeart/2005/8/layout/hierarchy3"/>
    <dgm:cxn modelId="{163D466A-DB02-4037-9E74-C8197AAE1C66}" type="presParOf" srcId="{26E587D8-0220-4433-B94F-ABC32F4044C2}" destId="{64F61B87-939A-4D54-A4C1-41AAA7422B26}" srcOrd="0" destOrd="0" presId="urn:microsoft.com/office/officeart/2005/8/layout/hierarchy3"/>
    <dgm:cxn modelId="{92C19C62-E561-46E5-B7D7-67B0122D4BE3}" type="presParOf" srcId="{64F61B87-939A-4D54-A4C1-41AAA7422B26}" destId="{28E150C7-3055-4777-BA4D-A4D55AB80504}" srcOrd="0" destOrd="0" presId="urn:microsoft.com/office/officeart/2005/8/layout/hierarchy3"/>
    <dgm:cxn modelId="{9BC8A6A5-0ECB-4332-8A7F-E44B68BA6527}" type="presParOf" srcId="{64F61B87-939A-4D54-A4C1-41AAA7422B26}" destId="{A00AEBF6-D427-4D84-8184-A5345E1A3B70}" srcOrd="1" destOrd="0" presId="urn:microsoft.com/office/officeart/2005/8/layout/hierarchy3"/>
    <dgm:cxn modelId="{0C4163B7-6377-40F5-96A5-321806560B79}" type="presParOf" srcId="{26E587D8-0220-4433-B94F-ABC32F4044C2}" destId="{CE584C50-6DD5-47A9-B4AA-8ED7064D2A59}" srcOrd="1" destOrd="0" presId="urn:microsoft.com/office/officeart/2005/8/layout/hierarchy3"/>
    <dgm:cxn modelId="{4A828B54-2BCD-4659-B3A6-D2344FCD776A}" type="presParOf" srcId="{CE584C50-6DD5-47A9-B4AA-8ED7064D2A59}" destId="{37A47B3F-C495-4608-B98F-313E8AD5B49A}" srcOrd="0" destOrd="0" presId="urn:microsoft.com/office/officeart/2005/8/layout/hierarchy3"/>
    <dgm:cxn modelId="{B86BC2FD-5B35-4DE4-AE61-53F90E9D156F}" type="presParOf" srcId="{CE584C50-6DD5-47A9-B4AA-8ED7064D2A59}" destId="{74C91013-E59C-4E18-BD1A-7E09AE2DA4E0}" srcOrd="1" destOrd="0" presId="urn:microsoft.com/office/officeart/2005/8/layout/hierarchy3"/>
    <dgm:cxn modelId="{98CF610D-CDF8-48AD-A4D5-0E6724F97D45}" type="presParOf" srcId="{CE584C50-6DD5-47A9-B4AA-8ED7064D2A59}" destId="{A5EB136F-E0AD-4943-9108-77AE97F252E6}" srcOrd="2" destOrd="0" presId="urn:microsoft.com/office/officeart/2005/8/layout/hierarchy3"/>
    <dgm:cxn modelId="{20E1B7BC-B024-4530-A267-25A44B5D95F4}" type="presParOf" srcId="{CE584C50-6DD5-47A9-B4AA-8ED7064D2A59}" destId="{5D0B05A3-FCBC-4E48-8FE6-15AF3BA4535C}" srcOrd="3" destOrd="0" presId="urn:microsoft.com/office/officeart/2005/8/layout/hierarchy3"/>
    <dgm:cxn modelId="{3FB510FC-21E9-44B1-A873-3CBD7FC6868A}" type="presParOf" srcId="{CE584C50-6DD5-47A9-B4AA-8ED7064D2A59}" destId="{BF0EADF5-937E-49C1-A1DD-3E30B0337FA2}" srcOrd="4" destOrd="0" presId="urn:microsoft.com/office/officeart/2005/8/layout/hierarchy3"/>
    <dgm:cxn modelId="{C09DF8EC-5BDD-4865-9405-86119116E10C}" type="presParOf" srcId="{CE584C50-6DD5-47A9-B4AA-8ED7064D2A59}" destId="{77957824-DEEB-40A7-BD72-AC6F1D472FA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A14E0-3AAD-484C-8433-4E238A1F441B}" type="doc">
      <dgm:prSet loTypeId="urn:microsoft.com/office/officeart/2005/8/layout/hList6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5F0282B-C396-4FCE-BD5A-E1086AB556F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i="1" u="sng" dirty="0" smtClean="0">
              <a:latin typeface="Calibri" pitchFamily="34" charset="0"/>
              <a:ea typeface="Times New Roman"/>
              <a:cs typeface="Calibri" pitchFamily="34" charset="0"/>
            </a:rPr>
            <a:t>Android Studio</a:t>
          </a:r>
          <a:endParaRPr lang="en-US" u="sng" dirty="0"/>
        </a:p>
      </dgm:t>
    </dgm:pt>
    <dgm:pt modelId="{FCA8EC3B-0E73-474C-9C50-0C27F237D4E2}" type="parTrans" cxnId="{E67FB44E-B5A2-4558-820C-BEACA07597BC}">
      <dgm:prSet/>
      <dgm:spPr/>
      <dgm:t>
        <a:bodyPr/>
        <a:lstStyle/>
        <a:p>
          <a:endParaRPr lang="en-US"/>
        </a:p>
      </dgm:t>
    </dgm:pt>
    <dgm:pt modelId="{EC5B6039-BA6F-44B4-87DD-71316B30CEB8}" type="sibTrans" cxnId="{E67FB44E-B5A2-4558-820C-BEACA07597BC}">
      <dgm:prSet/>
      <dgm:spPr/>
      <dgm:t>
        <a:bodyPr/>
        <a:lstStyle/>
        <a:p>
          <a:endParaRPr lang="en-US"/>
        </a:p>
      </dgm:t>
    </dgm:pt>
    <dgm:pt modelId="{52A987D9-B8C4-4202-B614-1692FBEC671C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90577641-BD42-4253-98A7-77553D0F089F}" type="parTrans" cxnId="{79E172FD-016F-41BB-9113-CF34FEEE2E42}">
      <dgm:prSet/>
      <dgm:spPr/>
      <dgm:t>
        <a:bodyPr/>
        <a:lstStyle/>
        <a:p>
          <a:endParaRPr lang="en-US"/>
        </a:p>
      </dgm:t>
    </dgm:pt>
    <dgm:pt modelId="{F83D208D-1EAD-4732-95A7-8C65CB139E2F}" type="sibTrans" cxnId="{79E172FD-016F-41BB-9113-CF34FEEE2E42}">
      <dgm:prSet/>
      <dgm:spPr/>
      <dgm:t>
        <a:bodyPr/>
        <a:lstStyle/>
        <a:p>
          <a:endParaRPr lang="en-US"/>
        </a:p>
      </dgm:t>
    </dgm:pt>
    <dgm:pt modelId="{D51E9EF8-6062-4314-93D9-FDB07BA2EB73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i="1" u="sng" dirty="0" smtClean="0"/>
            <a:t>Firebase</a:t>
          </a:r>
          <a:endParaRPr lang="en-US" i="1" u="sng" dirty="0"/>
        </a:p>
      </dgm:t>
    </dgm:pt>
    <dgm:pt modelId="{1C468F0A-C1B8-4F8D-AC3C-C5F7E9A9BFFB}" type="parTrans" cxnId="{50A1E01A-84BB-4E85-AA2F-03C6D536DD81}">
      <dgm:prSet/>
      <dgm:spPr/>
      <dgm:t>
        <a:bodyPr/>
        <a:lstStyle/>
        <a:p>
          <a:endParaRPr lang="en-US"/>
        </a:p>
      </dgm:t>
    </dgm:pt>
    <dgm:pt modelId="{3016748B-E9D0-4B36-96A2-25FBB20205BA}" type="sibTrans" cxnId="{50A1E01A-84BB-4E85-AA2F-03C6D536DD81}">
      <dgm:prSet/>
      <dgm:spPr/>
      <dgm:t>
        <a:bodyPr/>
        <a:lstStyle/>
        <a:p>
          <a:endParaRPr lang="en-US"/>
        </a:p>
      </dgm:t>
    </dgm:pt>
    <dgm:pt modelId="{EF4D7C4D-7A1C-410F-9A8B-C237F1DDAA9F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JSNO </a:t>
          </a:r>
          <a:endParaRPr lang="en-US" dirty="0"/>
        </a:p>
      </dgm:t>
    </dgm:pt>
    <dgm:pt modelId="{BB45D861-06C1-4E7F-A568-D1DAFC601AA6}" type="parTrans" cxnId="{82B91A6E-292D-440E-B9B4-A9BEC7A38F7B}">
      <dgm:prSet/>
      <dgm:spPr/>
      <dgm:t>
        <a:bodyPr/>
        <a:lstStyle/>
        <a:p>
          <a:endParaRPr lang="en-US"/>
        </a:p>
      </dgm:t>
    </dgm:pt>
    <dgm:pt modelId="{9023EA34-BA87-43BF-86AF-79126F3FF39D}" type="sibTrans" cxnId="{82B91A6E-292D-440E-B9B4-A9BEC7A38F7B}">
      <dgm:prSet/>
      <dgm:spPr/>
      <dgm:t>
        <a:bodyPr/>
        <a:lstStyle/>
        <a:p>
          <a:endParaRPr lang="en-US"/>
        </a:p>
      </dgm:t>
    </dgm:pt>
    <dgm:pt modelId="{0BB7CD06-0818-4844-94A5-A5E01262250D}">
      <dgm:prSet phldrT="[Text]"/>
      <dgm:spPr/>
      <dgm:t>
        <a:bodyPr/>
        <a:lstStyle/>
        <a:p>
          <a:r>
            <a:rPr lang="en-US" sz="3500" i="1" u="sng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Local Database</a:t>
          </a:r>
          <a:endParaRPr lang="en-US" sz="3500" i="1" u="sng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D0DD64E1-BB8A-477F-AB3A-FFDC00522921}" type="parTrans" cxnId="{AA206ADF-7C45-451D-9C37-023FB9E8D2F4}">
      <dgm:prSet/>
      <dgm:spPr/>
      <dgm:t>
        <a:bodyPr/>
        <a:lstStyle/>
        <a:p>
          <a:endParaRPr lang="en-US"/>
        </a:p>
      </dgm:t>
    </dgm:pt>
    <dgm:pt modelId="{B7ACC159-FE5E-4357-AA6D-31CE370E86B9}" type="sibTrans" cxnId="{AA206ADF-7C45-451D-9C37-023FB9E8D2F4}">
      <dgm:prSet/>
      <dgm:spPr/>
      <dgm:t>
        <a:bodyPr/>
        <a:lstStyle/>
        <a:p>
          <a:endParaRPr lang="en-US"/>
        </a:p>
      </dgm:t>
    </dgm:pt>
    <dgm:pt modelId="{C5186BDA-AA4B-4B3E-9D39-2AC4B8576DFD}">
      <dgm:prSet phldrT="[Text]" custT="1"/>
      <dgm:spPr/>
      <dgm:t>
        <a:bodyPr/>
        <a:lstStyle/>
        <a:p>
          <a:r>
            <a:rPr lang="en-US" sz="2700" dirty="0" smtClean="0">
              <a:solidFill>
                <a:schemeClr val="bg1"/>
              </a:solidFill>
            </a:rPr>
            <a:t>SQL</a:t>
          </a:r>
          <a:endParaRPr lang="en-US" sz="2700" dirty="0">
            <a:solidFill>
              <a:schemeClr val="bg1"/>
            </a:solidFill>
          </a:endParaRPr>
        </a:p>
      </dgm:t>
    </dgm:pt>
    <dgm:pt modelId="{092F92C4-1BB7-454E-A9A0-722EE00E9E86}" type="parTrans" cxnId="{18160DFD-519F-45CD-9929-1C568C3DE7CA}">
      <dgm:prSet/>
      <dgm:spPr/>
      <dgm:t>
        <a:bodyPr/>
        <a:lstStyle/>
        <a:p>
          <a:endParaRPr lang="en-US"/>
        </a:p>
      </dgm:t>
    </dgm:pt>
    <dgm:pt modelId="{629A6FB2-95BE-4EDC-BC71-5BB9D553CBBA}" type="sibTrans" cxnId="{18160DFD-519F-45CD-9929-1C568C3DE7CA}">
      <dgm:prSet/>
      <dgm:spPr/>
      <dgm:t>
        <a:bodyPr/>
        <a:lstStyle/>
        <a:p>
          <a:endParaRPr lang="en-US"/>
        </a:p>
      </dgm:t>
    </dgm:pt>
    <dgm:pt modelId="{A41477FA-F6AE-4198-80C1-082F6F590491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Java  </a:t>
          </a:r>
          <a:endParaRPr lang="en-US" dirty="0"/>
        </a:p>
      </dgm:t>
    </dgm:pt>
    <dgm:pt modelId="{01B88ED1-4D76-4E59-AF5B-BB7C1CECEDD4}" type="parTrans" cxnId="{18627E05-382F-4ACD-A98C-10F935270A82}">
      <dgm:prSet/>
      <dgm:spPr/>
      <dgm:t>
        <a:bodyPr/>
        <a:lstStyle/>
        <a:p>
          <a:endParaRPr lang="en-IN"/>
        </a:p>
      </dgm:t>
    </dgm:pt>
    <dgm:pt modelId="{B836DF87-B84D-4CE6-9CC4-833344F5CE0D}" type="sibTrans" cxnId="{18627E05-382F-4ACD-A98C-10F935270A82}">
      <dgm:prSet/>
      <dgm:spPr/>
      <dgm:t>
        <a:bodyPr/>
        <a:lstStyle/>
        <a:p>
          <a:endParaRPr lang="en-IN"/>
        </a:p>
      </dgm:t>
    </dgm:pt>
    <dgm:pt modelId="{99D4A88F-2A33-44BA-96CA-F6BD698BE8C4}" type="pres">
      <dgm:prSet presAssocID="{948A14E0-3AAD-484C-8433-4E238A1F44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A174487-467A-408A-BFDB-CFA4EC67A54A}" type="pres">
      <dgm:prSet presAssocID="{95F0282B-C396-4FCE-BD5A-E1086AB556F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15DA4-D30B-4C7E-AF11-0FE34FBA9B4B}" type="pres">
      <dgm:prSet presAssocID="{EC5B6039-BA6F-44B4-87DD-71316B30CEB8}" presName="sibTrans" presStyleCnt="0"/>
      <dgm:spPr/>
    </dgm:pt>
    <dgm:pt modelId="{F2454729-9CD9-40B6-A9FB-48915D74C89E}" type="pres">
      <dgm:prSet presAssocID="{D51E9EF8-6062-4314-93D9-FDB07BA2EB73}" presName="node" presStyleLbl="node1" presStyleIdx="1" presStyleCnt="3" custScaleX="110651" custLinFactNeighborX="-467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BF39C-CF24-4FE9-8DD0-68D7297033CD}" type="pres">
      <dgm:prSet presAssocID="{3016748B-E9D0-4B36-96A2-25FBB20205BA}" presName="sibTrans" presStyleCnt="0"/>
      <dgm:spPr/>
    </dgm:pt>
    <dgm:pt modelId="{C24A2610-D4A7-4D49-9BCD-3BA562AB1698}" type="pres">
      <dgm:prSet presAssocID="{0BB7CD06-0818-4844-94A5-A5E01262250D}" presName="node" presStyleLbl="node1" presStyleIdx="2" presStyleCnt="3" custScaleX="113664" custLinFactNeighborX="-403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758FE-7710-40EC-BEA8-B62455332FB2}" type="presOf" srcId="{EF4D7C4D-7A1C-410F-9A8B-C237F1DDAA9F}" destId="{F2454729-9CD9-40B6-A9FB-48915D74C89E}" srcOrd="0" destOrd="1" presId="urn:microsoft.com/office/officeart/2005/8/layout/hList6"/>
    <dgm:cxn modelId="{5F7A535E-9F9F-4485-A468-15A4FC17F47D}" type="presOf" srcId="{95F0282B-C396-4FCE-BD5A-E1086AB556F0}" destId="{DA174487-467A-408A-BFDB-CFA4EC67A54A}" srcOrd="0" destOrd="0" presId="urn:microsoft.com/office/officeart/2005/8/layout/hList6"/>
    <dgm:cxn modelId="{79E172FD-016F-41BB-9113-CF34FEEE2E42}" srcId="{95F0282B-C396-4FCE-BD5A-E1086AB556F0}" destId="{52A987D9-B8C4-4202-B614-1692FBEC671C}" srcOrd="0" destOrd="0" parTransId="{90577641-BD42-4253-98A7-77553D0F089F}" sibTransId="{F83D208D-1EAD-4732-95A7-8C65CB139E2F}"/>
    <dgm:cxn modelId="{9E260ABA-463F-4E61-8F20-4CC4FC0A6E5E}" type="presOf" srcId="{0BB7CD06-0818-4844-94A5-A5E01262250D}" destId="{C24A2610-D4A7-4D49-9BCD-3BA562AB1698}" srcOrd="0" destOrd="0" presId="urn:microsoft.com/office/officeart/2005/8/layout/hList6"/>
    <dgm:cxn modelId="{836CF16E-01BF-4554-A033-F20000BDEAE7}" type="presOf" srcId="{A41477FA-F6AE-4198-80C1-082F6F590491}" destId="{DA174487-467A-408A-BFDB-CFA4EC67A54A}" srcOrd="0" destOrd="2" presId="urn:microsoft.com/office/officeart/2005/8/layout/hList6"/>
    <dgm:cxn modelId="{C2BCAFA4-AB41-4211-A3B4-F1B7BD8A7008}" type="presOf" srcId="{D51E9EF8-6062-4314-93D9-FDB07BA2EB73}" destId="{F2454729-9CD9-40B6-A9FB-48915D74C89E}" srcOrd="0" destOrd="0" presId="urn:microsoft.com/office/officeart/2005/8/layout/hList6"/>
    <dgm:cxn modelId="{50A1E01A-84BB-4E85-AA2F-03C6D536DD81}" srcId="{948A14E0-3AAD-484C-8433-4E238A1F441B}" destId="{D51E9EF8-6062-4314-93D9-FDB07BA2EB73}" srcOrd="1" destOrd="0" parTransId="{1C468F0A-C1B8-4F8D-AC3C-C5F7E9A9BFFB}" sibTransId="{3016748B-E9D0-4B36-96A2-25FBB20205BA}"/>
    <dgm:cxn modelId="{87DCC027-6CD4-484F-BD96-ADB8EC088A79}" type="presOf" srcId="{C5186BDA-AA4B-4B3E-9D39-2AC4B8576DFD}" destId="{C24A2610-D4A7-4D49-9BCD-3BA562AB1698}" srcOrd="0" destOrd="1" presId="urn:microsoft.com/office/officeart/2005/8/layout/hList6"/>
    <dgm:cxn modelId="{82B91A6E-292D-440E-B9B4-A9BEC7A38F7B}" srcId="{D51E9EF8-6062-4314-93D9-FDB07BA2EB73}" destId="{EF4D7C4D-7A1C-410F-9A8B-C237F1DDAA9F}" srcOrd="0" destOrd="0" parTransId="{BB45D861-06C1-4E7F-A568-D1DAFC601AA6}" sibTransId="{9023EA34-BA87-43BF-86AF-79126F3FF39D}"/>
    <dgm:cxn modelId="{E67FB44E-B5A2-4558-820C-BEACA07597BC}" srcId="{948A14E0-3AAD-484C-8433-4E238A1F441B}" destId="{95F0282B-C396-4FCE-BD5A-E1086AB556F0}" srcOrd="0" destOrd="0" parTransId="{FCA8EC3B-0E73-474C-9C50-0C27F237D4E2}" sibTransId="{EC5B6039-BA6F-44B4-87DD-71316B30CEB8}"/>
    <dgm:cxn modelId="{AA206ADF-7C45-451D-9C37-023FB9E8D2F4}" srcId="{948A14E0-3AAD-484C-8433-4E238A1F441B}" destId="{0BB7CD06-0818-4844-94A5-A5E01262250D}" srcOrd="2" destOrd="0" parTransId="{D0DD64E1-BB8A-477F-AB3A-FFDC00522921}" sibTransId="{B7ACC159-FE5E-4357-AA6D-31CE370E86B9}"/>
    <dgm:cxn modelId="{A7B8240E-5A03-4648-A77E-FC8440DBDC50}" type="presOf" srcId="{948A14E0-3AAD-484C-8433-4E238A1F441B}" destId="{99D4A88F-2A33-44BA-96CA-F6BD698BE8C4}" srcOrd="0" destOrd="0" presId="urn:microsoft.com/office/officeart/2005/8/layout/hList6"/>
    <dgm:cxn modelId="{82EE5BDB-EA6A-4FB5-B935-8B9E5A083652}" type="presOf" srcId="{52A987D9-B8C4-4202-B614-1692FBEC671C}" destId="{DA174487-467A-408A-BFDB-CFA4EC67A54A}" srcOrd="0" destOrd="1" presId="urn:microsoft.com/office/officeart/2005/8/layout/hList6"/>
    <dgm:cxn modelId="{18160DFD-519F-45CD-9929-1C568C3DE7CA}" srcId="{0BB7CD06-0818-4844-94A5-A5E01262250D}" destId="{C5186BDA-AA4B-4B3E-9D39-2AC4B8576DFD}" srcOrd="0" destOrd="0" parTransId="{092F92C4-1BB7-454E-A9A0-722EE00E9E86}" sibTransId="{629A6FB2-95BE-4EDC-BC71-5BB9D553CBBA}"/>
    <dgm:cxn modelId="{18627E05-382F-4ACD-A98C-10F935270A82}" srcId="{95F0282B-C396-4FCE-BD5A-E1086AB556F0}" destId="{A41477FA-F6AE-4198-80C1-082F6F590491}" srcOrd="1" destOrd="0" parTransId="{01B88ED1-4D76-4E59-AF5B-BB7C1CECEDD4}" sibTransId="{B836DF87-B84D-4CE6-9CC4-833344F5CE0D}"/>
    <dgm:cxn modelId="{4E1BF56E-4C5C-400C-A689-06484A93CB59}" type="presParOf" srcId="{99D4A88F-2A33-44BA-96CA-F6BD698BE8C4}" destId="{DA174487-467A-408A-BFDB-CFA4EC67A54A}" srcOrd="0" destOrd="0" presId="urn:microsoft.com/office/officeart/2005/8/layout/hList6"/>
    <dgm:cxn modelId="{CC6D5DD7-A8C5-4159-9CA7-5DAA2F0EB7C0}" type="presParOf" srcId="{99D4A88F-2A33-44BA-96CA-F6BD698BE8C4}" destId="{E3A15DA4-D30B-4C7E-AF11-0FE34FBA9B4B}" srcOrd="1" destOrd="0" presId="urn:microsoft.com/office/officeart/2005/8/layout/hList6"/>
    <dgm:cxn modelId="{907A29DC-4A53-4F9A-B07C-DF3B5851AEB3}" type="presParOf" srcId="{99D4A88F-2A33-44BA-96CA-F6BD698BE8C4}" destId="{F2454729-9CD9-40B6-A9FB-48915D74C89E}" srcOrd="2" destOrd="0" presId="urn:microsoft.com/office/officeart/2005/8/layout/hList6"/>
    <dgm:cxn modelId="{4F787BEF-484C-41AC-A3B6-35BC10C66C94}" type="presParOf" srcId="{99D4A88F-2A33-44BA-96CA-F6BD698BE8C4}" destId="{2CEBF39C-CF24-4FE9-8DD0-68D7297033CD}" srcOrd="3" destOrd="0" presId="urn:microsoft.com/office/officeart/2005/8/layout/hList6"/>
    <dgm:cxn modelId="{94F02D58-E77E-414B-BC57-E923C2CA3417}" type="presParOf" srcId="{99D4A88F-2A33-44BA-96CA-F6BD698BE8C4}" destId="{C24A2610-D4A7-4D49-9BCD-3BA562AB169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8EA86-3513-4959-B68B-241A3AD0CE47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8ADE66-3819-4435-A14E-0D27E243014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 smtClean="0"/>
            <a:t>Food Ordering System</a:t>
          </a:r>
          <a:endParaRPr lang="en-US" sz="1400" dirty="0"/>
        </a:p>
      </dgm:t>
    </dgm:pt>
    <dgm:pt modelId="{00E02F14-E8BA-4299-9057-ED229B270788}" type="parTrans" cxnId="{08F565F4-C327-4EAA-86E3-A325F0E07852}">
      <dgm:prSet/>
      <dgm:spPr/>
      <dgm:t>
        <a:bodyPr/>
        <a:lstStyle/>
        <a:p>
          <a:endParaRPr lang="en-US"/>
        </a:p>
      </dgm:t>
    </dgm:pt>
    <dgm:pt modelId="{7B617198-1CD0-45B0-B03C-AAC8380DB69D}" type="sibTrans" cxnId="{08F565F4-C327-4EAA-86E3-A325F0E07852}">
      <dgm:prSet/>
      <dgm:spPr/>
      <dgm:t>
        <a:bodyPr/>
        <a:lstStyle/>
        <a:p>
          <a:endParaRPr lang="en-US"/>
        </a:p>
      </dgm:t>
    </dgm:pt>
    <dgm:pt modelId="{45534FF7-25CE-44E8-BCEE-AB002654F51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User Login</a:t>
          </a:r>
          <a:endParaRPr lang="en-US" dirty="0"/>
        </a:p>
      </dgm:t>
    </dgm:pt>
    <dgm:pt modelId="{B050F605-612E-4CF0-961D-1BEE6B72A989}" type="parTrans" cxnId="{38AB52A4-4FB4-453E-903F-92A07AA41C3D}">
      <dgm:prSet/>
      <dgm:spPr/>
      <dgm:t>
        <a:bodyPr/>
        <a:lstStyle/>
        <a:p>
          <a:endParaRPr lang="en-US"/>
        </a:p>
      </dgm:t>
    </dgm:pt>
    <dgm:pt modelId="{E9664957-445C-4457-AAC8-18346DFA6CD3}" type="sibTrans" cxnId="{38AB52A4-4FB4-453E-903F-92A07AA41C3D}">
      <dgm:prSet/>
      <dgm:spPr/>
      <dgm:t>
        <a:bodyPr/>
        <a:lstStyle/>
        <a:p>
          <a:endParaRPr lang="en-US"/>
        </a:p>
      </dgm:t>
    </dgm:pt>
    <dgm:pt modelId="{269FC844-A42C-40D0-A54F-8E91598D39A6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Admin Login</a:t>
          </a:r>
          <a:endParaRPr lang="en-US" dirty="0"/>
        </a:p>
      </dgm:t>
    </dgm:pt>
    <dgm:pt modelId="{FA723994-CFF2-4190-AAD1-C395FEA43A97}" type="parTrans" cxnId="{19A472E1-A105-411C-ADC3-9CF6C7D78AF2}">
      <dgm:prSet/>
      <dgm:spPr/>
      <dgm:t>
        <a:bodyPr/>
        <a:lstStyle/>
        <a:p>
          <a:endParaRPr lang="en-US"/>
        </a:p>
      </dgm:t>
    </dgm:pt>
    <dgm:pt modelId="{94506EB2-E417-40AD-9189-8E18D7295EBA}" type="sibTrans" cxnId="{19A472E1-A105-411C-ADC3-9CF6C7D78AF2}">
      <dgm:prSet/>
      <dgm:spPr/>
      <dgm:t>
        <a:bodyPr/>
        <a:lstStyle/>
        <a:p>
          <a:endParaRPr lang="en-US"/>
        </a:p>
      </dgm:t>
    </dgm:pt>
    <dgm:pt modelId="{9260F49F-6D6E-4CF2-AC1E-A076C17590C4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3379B106-EFDE-41CD-8119-2AB5BBBAD479}" type="parTrans" cxnId="{CB992DAA-E422-4A52-9498-85CFD06E063E}">
      <dgm:prSet/>
      <dgm:spPr/>
      <dgm:t>
        <a:bodyPr/>
        <a:lstStyle/>
        <a:p>
          <a:endParaRPr lang="en-US"/>
        </a:p>
      </dgm:t>
    </dgm:pt>
    <dgm:pt modelId="{FA3D55F9-46C7-44B9-B858-43FF8FF3357C}" type="sibTrans" cxnId="{CB992DAA-E422-4A52-9498-85CFD06E063E}">
      <dgm:prSet/>
      <dgm:spPr/>
      <dgm:t>
        <a:bodyPr/>
        <a:lstStyle/>
        <a:p>
          <a:endParaRPr lang="en-US"/>
        </a:p>
      </dgm:t>
    </dgm:pt>
    <dgm:pt modelId="{2B9B1031-F775-446C-B145-FE1A5DD6B86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View Food List</a:t>
          </a:r>
          <a:endParaRPr lang="en-US" dirty="0"/>
        </a:p>
      </dgm:t>
    </dgm:pt>
    <dgm:pt modelId="{3539A669-C990-4C1D-A791-1870D6CD032C}" type="parTrans" cxnId="{BB3EA98B-D19F-4F07-9238-908ED8608B69}">
      <dgm:prSet/>
      <dgm:spPr/>
      <dgm:t>
        <a:bodyPr/>
        <a:lstStyle/>
        <a:p>
          <a:endParaRPr lang="en-US"/>
        </a:p>
      </dgm:t>
    </dgm:pt>
    <dgm:pt modelId="{D06734BD-BAEA-4AA8-8FE0-4AFDAAB05942}" type="sibTrans" cxnId="{BB3EA98B-D19F-4F07-9238-908ED8608B69}">
      <dgm:prSet/>
      <dgm:spPr/>
      <dgm:t>
        <a:bodyPr/>
        <a:lstStyle/>
        <a:p>
          <a:endParaRPr lang="en-US"/>
        </a:p>
      </dgm:t>
    </dgm:pt>
    <dgm:pt modelId="{E10FDCCB-91FE-46BC-B608-414905853A86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View Food Detail</a:t>
          </a:r>
          <a:endParaRPr lang="en-US" dirty="0"/>
        </a:p>
      </dgm:t>
    </dgm:pt>
    <dgm:pt modelId="{9D874940-BDB9-4130-B5F6-7CA3E511B120}" type="parTrans" cxnId="{C4915669-B105-44AE-85D8-9C33CC469D26}">
      <dgm:prSet/>
      <dgm:spPr/>
      <dgm:t>
        <a:bodyPr/>
        <a:lstStyle/>
        <a:p>
          <a:endParaRPr lang="en-US"/>
        </a:p>
      </dgm:t>
    </dgm:pt>
    <dgm:pt modelId="{B9A78C0E-7B70-4B6F-8D08-7214982909CD}" type="sibTrans" cxnId="{C4915669-B105-44AE-85D8-9C33CC469D26}">
      <dgm:prSet/>
      <dgm:spPr/>
      <dgm:t>
        <a:bodyPr/>
        <a:lstStyle/>
        <a:p>
          <a:endParaRPr lang="en-US"/>
        </a:p>
      </dgm:t>
    </dgm:pt>
    <dgm:pt modelId="{A917BE5E-AE99-4471-93B2-6251FF942AC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Add Food to Card</a:t>
          </a:r>
          <a:endParaRPr lang="en-US" dirty="0"/>
        </a:p>
      </dgm:t>
    </dgm:pt>
    <dgm:pt modelId="{16C03E35-315E-470B-AD35-0687585ADDEF}" type="parTrans" cxnId="{6C9DECBE-30D5-44ED-BAC0-5ADA9D384A17}">
      <dgm:prSet/>
      <dgm:spPr/>
      <dgm:t>
        <a:bodyPr/>
        <a:lstStyle/>
        <a:p>
          <a:endParaRPr lang="en-US"/>
        </a:p>
      </dgm:t>
    </dgm:pt>
    <dgm:pt modelId="{6E77CE06-92B1-4CF5-843C-56907F1339DB}" type="sibTrans" cxnId="{6C9DECBE-30D5-44ED-BAC0-5ADA9D384A17}">
      <dgm:prSet/>
      <dgm:spPr/>
      <dgm:t>
        <a:bodyPr/>
        <a:lstStyle/>
        <a:p>
          <a:endParaRPr lang="en-US"/>
        </a:p>
      </dgm:t>
    </dgm:pt>
    <dgm:pt modelId="{F28E7BE8-4131-47D2-AFC5-EBECF17D4A25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Cart</a:t>
          </a:r>
          <a:endParaRPr lang="en-US" dirty="0"/>
        </a:p>
      </dgm:t>
    </dgm:pt>
    <dgm:pt modelId="{E8CB3531-4034-48C5-8C22-4AE7E62C0CF2}" type="parTrans" cxnId="{6B34A9A5-31E8-4955-8DC8-08C58EBBA64B}">
      <dgm:prSet/>
      <dgm:spPr/>
      <dgm:t>
        <a:bodyPr/>
        <a:lstStyle/>
        <a:p>
          <a:endParaRPr lang="en-US"/>
        </a:p>
      </dgm:t>
    </dgm:pt>
    <dgm:pt modelId="{5D8C4026-1D07-4D69-AA66-B72C3223F57F}" type="sibTrans" cxnId="{6B34A9A5-31E8-4955-8DC8-08C58EBBA64B}">
      <dgm:prSet/>
      <dgm:spPr/>
      <dgm:t>
        <a:bodyPr/>
        <a:lstStyle/>
        <a:p>
          <a:endParaRPr lang="en-US"/>
        </a:p>
      </dgm:t>
    </dgm:pt>
    <dgm:pt modelId="{E508DB46-2DB3-4B8D-B71B-9BFCEE14A3D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Add food to cart</a:t>
          </a:r>
          <a:endParaRPr lang="en-US" dirty="0"/>
        </a:p>
      </dgm:t>
    </dgm:pt>
    <dgm:pt modelId="{CFF13F74-805F-4BF2-A9A0-8C77E7EA2FAF}" type="parTrans" cxnId="{A6C008C5-3558-4D02-8300-9898FD495848}">
      <dgm:prSet/>
      <dgm:spPr/>
      <dgm:t>
        <a:bodyPr/>
        <a:lstStyle/>
        <a:p>
          <a:endParaRPr lang="en-US"/>
        </a:p>
      </dgm:t>
    </dgm:pt>
    <dgm:pt modelId="{6361BB06-926A-4E8B-9808-71CD752769F3}" type="sibTrans" cxnId="{A6C008C5-3558-4D02-8300-9898FD495848}">
      <dgm:prSet/>
      <dgm:spPr/>
      <dgm:t>
        <a:bodyPr/>
        <a:lstStyle/>
        <a:p>
          <a:endParaRPr lang="en-US"/>
        </a:p>
      </dgm:t>
    </dgm:pt>
    <dgm:pt modelId="{C505521B-8E75-4918-9A71-C915D04BEF2B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Remove Food From Cart</a:t>
          </a:r>
          <a:endParaRPr lang="en-US" dirty="0"/>
        </a:p>
      </dgm:t>
    </dgm:pt>
    <dgm:pt modelId="{F0F7E8D9-ACCD-4619-BAD1-7FE46DDDD60A}" type="parTrans" cxnId="{6297EAA4-4CD0-44ED-BC7E-6AC761D5FB6A}">
      <dgm:prSet/>
      <dgm:spPr/>
      <dgm:t>
        <a:bodyPr/>
        <a:lstStyle/>
        <a:p>
          <a:endParaRPr lang="en-US"/>
        </a:p>
      </dgm:t>
    </dgm:pt>
    <dgm:pt modelId="{8A54D870-F969-4A75-AD8B-262C0A94B01B}" type="sibTrans" cxnId="{6297EAA4-4CD0-44ED-BC7E-6AC761D5FB6A}">
      <dgm:prSet/>
      <dgm:spPr/>
      <dgm:t>
        <a:bodyPr/>
        <a:lstStyle/>
        <a:p>
          <a:endParaRPr lang="en-US"/>
        </a:p>
      </dgm:t>
    </dgm:pt>
    <dgm:pt modelId="{2A5AA7DF-45E9-47E6-834C-B1C81B6F8209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Place order</a:t>
          </a:r>
          <a:endParaRPr lang="en-US" dirty="0"/>
        </a:p>
      </dgm:t>
    </dgm:pt>
    <dgm:pt modelId="{DF3EFF08-741A-4E84-A083-4E0730EECE42}" type="parTrans" cxnId="{5E4E339E-7F28-4A97-B9B6-36987BA162D0}">
      <dgm:prSet/>
      <dgm:spPr/>
      <dgm:t>
        <a:bodyPr/>
        <a:lstStyle/>
        <a:p>
          <a:endParaRPr lang="en-US"/>
        </a:p>
      </dgm:t>
    </dgm:pt>
    <dgm:pt modelId="{B9DF6C82-27C2-4E1F-A820-211AE5D54C5C}" type="sibTrans" cxnId="{5E4E339E-7F28-4A97-B9B6-36987BA162D0}">
      <dgm:prSet/>
      <dgm:spPr/>
      <dgm:t>
        <a:bodyPr/>
        <a:lstStyle/>
        <a:p>
          <a:endParaRPr lang="en-US"/>
        </a:p>
      </dgm:t>
    </dgm:pt>
    <dgm:pt modelId="{0CF2088C-971E-4176-87E6-236E16E0D724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E8DDC1D6-857F-4B39-97C0-43C09F6E6320}" type="parTrans" cxnId="{1C204EF2-B0A2-4A66-9AE9-A99722934BED}">
      <dgm:prSet/>
      <dgm:spPr/>
      <dgm:t>
        <a:bodyPr/>
        <a:lstStyle/>
        <a:p>
          <a:endParaRPr lang="en-US"/>
        </a:p>
      </dgm:t>
    </dgm:pt>
    <dgm:pt modelId="{CDEABB9D-7BAB-427D-ACE2-609008C5DB98}" type="sibTrans" cxnId="{1C204EF2-B0A2-4A66-9AE9-A99722934BED}">
      <dgm:prSet/>
      <dgm:spPr/>
      <dgm:t>
        <a:bodyPr/>
        <a:lstStyle/>
        <a:p>
          <a:endParaRPr lang="en-US"/>
        </a:p>
      </dgm:t>
    </dgm:pt>
    <dgm:pt modelId="{2308823B-5280-437F-AF01-43DC88E53DC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View Order Status</a:t>
          </a:r>
          <a:endParaRPr lang="en-US" dirty="0"/>
        </a:p>
      </dgm:t>
    </dgm:pt>
    <dgm:pt modelId="{A4C95BA5-A87F-41E0-983F-55696F22C59C}" type="parTrans" cxnId="{4EA60994-A1FF-4E5D-B305-D746EB765702}">
      <dgm:prSet/>
      <dgm:spPr/>
      <dgm:t>
        <a:bodyPr/>
        <a:lstStyle/>
        <a:p>
          <a:endParaRPr lang="en-US"/>
        </a:p>
      </dgm:t>
    </dgm:pt>
    <dgm:pt modelId="{1DE23BCC-437D-4EE9-8099-D628C0D239BF}" type="sibTrans" cxnId="{4EA60994-A1FF-4E5D-B305-D746EB765702}">
      <dgm:prSet/>
      <dgm:spPr/>
      <dgm:t>
        <a:bodyPr/>
        <a:lstStyle/>
        <a:p>
          <a:endParaRPr lang="en-US"/>
        </a:p>
      </dgm:t>
    </dgm:pt>
    <dgm:pt modelId="{2E4AAE86-B2F2-498C-807F-D9FF1C108FC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View Order Detail</a:t>
          </a:r>
          <a:endParaRPr lang="en-US" dirty="0"/>
        </a:p>
      </dgm:t>
    </dgm:pt>
    <dgm:pt modelId="{10464B59-FCAB-4C95-905F-BED2305BC8A0}" type="parTrans" cxnId="{8941F0FB-AE02-495A-989D-43DA254CFB00}">
      <dgm:prSet/>
      <dgm:spPr/>
      <dgm:t>
        <a:bodyPr/>
        <a:lstStyle/>
        <a:p>
          <a:endParaRPr lang="en-US"/>
        </a:p>
      </dgm:t>
    </dgm:pt>
    <dgm:pt modelId="{1CF68394-58B8-4A78-A851-002EB5FF24BB}" type="sibTrans" cxnId="{8941F0FB-AE02-495A-989D-43DA254CFB00}">
      <dgm:prSet/>
      <dgm:spPr/>
      <dgm:t>
        <a:bodyPr/>
        <a:lstStyle/>
        <a:p>
          <a:endParaRPr lang="en-US"/>
        </a:p>
      </dgm:t>
    </dgm:pt>
    <dgm:pt modelId="{C9FFB66E-FE2A-4944-B37B-0EA2666A2F23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Logout</a:t>
          </a:r>
          <a:endParaRPr lang="en-US" dirty="0"/>
        </a:p>
      </dgm:t>
    </dgm:pt>
    <dgm:pt modelId="{1D46EAFF-9F32-4D44-AE0D-61E68E4DE681}" type="parTrans" cxnId="{CF601A2B-B732-4E1C-827C-BA2EC4174FB4}">
      <dgm:prSet/>
      <dgm:spPr/>
      <dgm:t>
        <a:bodyPr/>
        <a:lstStyle/>
        <a:p>
          <a:endParaRPr lang="en-US"/>
        </a:p>
      </dgm:t>
    </dgm:pt>
    <dgm:pt modelId="{2129DED3-CEBA-4CF2-8D7E-BE2855E75D40}" type="sibTrans" cxnId="{CF601A2B-B732-4E1C-827C-BA2EC4174FB4}">
      <dgm:prSet/>
      <dgm:spPr/>
      <dgm:t>
        <a:bodyPr/>
        <a:lstStyle/>
        <a:p>
          <a:endParaRPr lang="en-US"/>
        </a:p>
      </dgm:t>
    </dgm:pt>
    <dgm:pt modelId="{F04FA4FA-87A1-4781-8F94-EE1A6043477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Logout from system</a:t>
          </a:r>
          <a:endParaRPr lang="en-US" dirty="0"/>
        </a:p>
      </dgm:t>
    </dgm:pt>
    <dgm:pt modelId="{726DD1C6-985B-4FAF-9ACD-161CBB91D46B}" type="parTrans" cxnId="{7313BD7B-FE54-4021-AA37-DB0EDFBA99C7}">
      <dgm:prSet/>
      <dgm:spPr/>
      <dgm:t>
        <a:bodyPr/>
        <a:lstStyle/>
        <a:p>
          <a:endParaRPr lang="en-US"/>
        </a:p>
      </dgm:t>
    </dgm:pt>
    <dgm:pt modelId="{1668E7CF-0707-416F-8879-1B9A9479F6ED}" type="sibTrans" cxnId="{7313BD7B-FE54-4021-AA37-DB0EDFBA99C7}">
      <dgm:prSet/>
      <dgm:spPr/>
      <dgm:t>
        <a:bodyPr/>
        <a:lstStyle/>
        <a:p>
          <a:endParaRPr lang="en-US"/>
        </a:p>
      </dgm:t>
    </dgm:pt>
    <dgm:pt modelId="{EAF8DD7C-E450-4199-AAB3-3559C1605E04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D478EE85-3B53-4C91-8FF8-5A66092CDACE}" type="parTrans" cxnId="{FCE0DC71-2CC6-47F7-9F62-FB09F0543042}">
      <dgm:prSet/>
      <dgm:spPr/>
      <dgm:t>
        <a:bodyPr/>
        <a:lstStyle/>
        <a:p>
          <a:endParaRPr lang="en-US"/>
        </a:p>
      </dgm:t>
    </dgm:pt>
    <dgm:pt modelId="{3B3F7386-D88B-4E4E-8DDF-9A1839C6589A}" type="sibTrans" cxnId="{FCE0DC71-2CC6-47F7-9F62-FB09F0543042}">
      <dgm:prSet/>
      <dgm:spPr/>
      <dgm:t>
        <a:bodyPr/>
        <a:lstStyle/>
        <a:p>
          <a:endParaRPr lang="en-US"/>
        </a:p>
      </dgm:t>
    </dgm:pt>
    <dgm:pt modelId="{BA55F4E1-04C5-4C12-94BF-1C90D0DA95FE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371886C9-E4F0-466C-9A8D-2928D25A89F1}" type="parTrans" cxnId="{D9BB2E47-D3C7-4A1A-8973-A0AB01DAEA7F}">
      <dgm:prSet/>
      <dgm:spPr/>
      <dgm:t>
        <a:bodyPr/>
        <a:lstStyle/>
        <a:p>
          <a:endParaRPr lang="en-US"/>
        </a:p>
      </dgm:t>
    </dgm:pt>
    <dgm:pt modelId="{DA4B7A99-46FE-4AB3-9530-5EC1C6A3A222}" type="sibTrans" cxnId="{D9BB2E47-D3C7-4A1A-8973-A0AB01DAEA7F}">
      <dgm:prSet/>
      <dgm:spPr/>
      <dgm:t>
        <a:bodyPr/>
        <a:lstStyle/>
        <a:p>
          <a:endParaRPr lang="en-US"/>
        </a:p>
      </dgm:t>
    </dgm:pt>
    <dgm:pt modelId="{0380F799-7653-4618-8544-2D020B8E7EF8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Logout</a:t>
          </a:r>
          <a:endParaRPr lang="en-US" dirty="0"/>
        </a:p>
      </dgm:t>
    </dgm:pt>
    <dgm:pt modelId="{5426C6DA-2091-46C6-ADA7-D6ABD5B57A7C}" type="parTrans" cxnId="{518265C5-D844-4109-BD19-F2E91430BBA5}">
      <dgm:prSet/>
      <dgm:spPr/>
      <dgm:t>
        <a:bodyPr/>
        <a:lstStyle/>
        <a:p>
          <a:endParaRPr lang="en-US"/>
        </a:p>
      </dgm:t>
    </dgm:pt>
    <dgm:pt modelId="{A69DFFFA-3EB1-4013-A75D-B4A278B09F7C}" type="sibTrans" cxnId="{518265C5-D844-4109-BD19-F2E91430BBA5}">
      <dgm:prSet/>
      <dgm:spPr/>
      <dgm:t>
        <a:bodyPr/>
        <a:lstStyle/>
        <a:p>
          <a:endParaRPr lang="en-US"/>
        </a:p>
      </dgm:t>
    </dgm:pt>
    <dgm:pt modelId="{7D228DFB-12CA-456A-922E-D0A1E19C811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Update Menu detail</a:t>
          </a:r>
          <a:endParaRPr lang="en-US" dirty="0"/>
        </a:p>
      </dgm:t>
    </dgm:pt>
    <dgm:pt modelId="{A19BCD77-534C-4DDE-A28E-336D0AD181D3}" type="parTrans" cxnId="{F3724978-5C3B-4692-9659-6E291EC406EB}">
      <dgm:prSet/>
      <dgm:spPr/>
      <dgm:t>
        <a:bodyPr/>
        <a:lstStyle/>
        <a:p>
          <a:endParaRPr lang="en-US"/>
        </a:p>
      </dgm:t>
    </dgm:pt>
    <dgm:pt modelId="{0FAA59A7-DBC4-4572-9AE5-6BB0FDB40016}" type="sibTrans" cxnId="{F3724978-5C3B-4692-9659-6E291EC406EB}">
      <dgm:prSet/>
      <dgm:spPr/>
      <dgm:t>
        <a:bodyPr/>
        <a:lstStyle/>
        <a:p>
          <a:endParaRPr lang="en-US"/>
        </a:p>
      </dgm:t>
    </dgm:pt>
    <dgm:pt modelId="{66B4CDC1-054B-4259-A12B-799F438C687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Edit Menu Detail</a:t>
          </a:r>
          <a:endParaRPr lang="en-US" dirty="0"/>
        </a:p>
      </dgm:t>
    </dgm:pt>
    <dgm:pt modelId="{B52A6D17-C1DB-4F4D-9F90-6D06B9842489}" type="parTrans" cxnId="{DCB37A65-A2C1-42BB-B16D-D0EBEBBF386E}">
      <dgm:prSet/>
      <dgm:spPr/>
      <dgm:t>
        <a:bodyPr/>
        <a:lstStyle/>
        <a:p>
          <a:endParaRPr lang="en-US"/>
        </a:p>
      </dgm:t>
    </dgm:pt>
    <dgm:pt modelId="{EE073C9E-922F-4194-9477-1A48234E6841}" type="sibTrans" cxnId="{DCB37A65-A2C1-42BB-B16D-D0EBEBBF386E}">
      <dgm:prSet/>
      <dgm:spPr/>
      <dgm:t>
        <a:bodyPr/>
        <a:lstStyle/>
        <a:p>
          <a:endParaRPr lang="en-US"/>
        </a:p>
      </dgm:t>
    </dgm:pt>
    <dgm:pt modelId="{F1B87484-BF73-4E31-A572-152C0D704366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3D11151B-7F9A-4BF6-A11A-825B3968D9CC}" type="parTrans" cxnId="{F5BF638F-600E-4854-8078-8CD7BA3F9C85}">
      <dgm:prSet/>
      <dgm:spPr/>
      <dgm:t>
        <a:bodyPr/>
        <a:lstStyle/>
        <a:p>
          <a:endParaRPr lang="en-US"/>
        </a:p>
      </dgm:t>
    </dgm:pt>
    <dgm:pt modelId="{55EAA07B-139E-4B44-AB12-8088BAF5541E}" type="sibTrans" cxnId="{F5BF638F-600E-4854-8078-8CD7BA3F9C85}">
      <dgm:prSet/>
      <dgm:spPr/>
      <dgm:t>
        <a:bodyPr/>
        <a:lstStyle/>
        <a:p>
          <a:endParaRPr lang="en-US"/>
        </a:p>
      </dgm:t>
    </dgm:pt>
    <dgm:pt modelId="{19C0F33B-2565-4FC7-8A51-DE8E566D2A8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Add new  Menu </a:t>
          </a:r>
          <a:endParaRPr lang="en-US" dirty="0"/>
        </a:p>
      </dgm:t>
    </dgm:pt>
    <dgm:pt modelId="{0CBA2E04-C2AC-4D25-AEEA-C699943A9648}" type="parTrans" cxnId="{871111AE-E5BD-4C5B-AC2D-FC7E1E5F4D9A}">
      <dgm:prSet/>
      <dgm:spPr/>
      <dgm:t>
        <a:bodyPr/>
        <a:lstStyle/>
        <a:p>
          <a:endParaRPr lang="en-US"/>
        </a:p>
      </dgm:t>
    </dgm:pt>
    <dgm:pt modelId="{BE3A8D9F-3CFA-4E2F-B552-3049B5F3AD61}" type="sibTrans" cxnId="{871111AE-E5BD-4C5B-AC2D-FC7E1E5F4D9A}">
      <dgm:prSet/>
      <dgm:spPr/>
      <dgm:t>
        <a:bodyPr/>
        <a:lstStyle/>
        <a:p>
          <a:endParaRPr lang="en-US"/>
        </a:p>
      </dgm:t>
    </dgm:pt>
    <dgm:pt modelId="{B6152D99-C68E-41EC-A95A-41EAE02D797E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Remove Menu</a:t>
          </a:r>
          <a:endParaRPr lang="en-US" dirty="0"/>
        </a:p>
      </dgm:t>
    </dgm:pt>
    <dgm:pt modelId="{BEC012BC-AE81-4291-A062-D8B8D209B91A}" type="parTrans" cxnId="{71F60E94-5F06-4CBB-BC56-EFE1D96703C3}">
      <dgm:prSet/>
      <dgm:spPr/>
      <dgm:t>
        <a:bodyPr/>
        <a:lstStyle/>
        <a:p>
          <a:endParaRPr lang="en-US"/>
        </a:p>
      </dgm:t>
    </dgm:pt>
    <dgm:pt modelId="{55D920B3-647D-4472-98AD-2A04AD26306A}" type="sibTrans" cxnId="{71F60E94-5F06-4CBB-BC56-EFE1D96703C3}">
      <dgm:prSet/>
      <dgm:spPr/>
      <dgm:t>
        <a:bodyPr/>
        <a:lstStyle/>
        <a:p>
          <a:endParaRPr lang="en-US"/>
        </a:p>
      </dgm:t>
    </dgm:pt>
    <dgm:pt modelId="{38E7CE01-0413-4166-B63D-DBE088C4BA54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Update Food Detail</a:t>
          </a:r>
          <a:endParaRPr lang="en-US" dirty="0"/>
        </a:p>
      </dgm:t>
    </dgm:pt>
    <dgm:pt modelId="{B13E819C-2AB2-4653-9ADE-218CB8743A3B}" type="parTrans" cxnId="{0D784805-57B7-4F15-8AA9-EB2D9D693EED}">
      <dgm:prSet/>
      <dgm:spPr/>
      <dgm:t>
        <a:bodyPr/>
        <a:lstStyle/>
        <a:p>
          <a:endParaRPr lang="en-US"/>
        </a:p>
      </dgm:t>
    </dgm:pt>
    <dgm:pt modelId="{0BE84B2B-5602-489D-A14D-083B31A0B883}" type="sibTrans" cxnId="{0D784805-57B7-4F15-8AA9-EB2D9D693EED}">
      <dgm:prSet/>
      <dgm:spPr/>
      <dgm:t>
        <a:bodyPr/>
        <a:lstStyle/>
        <a:p>
          <a:endParaRPr lang="en-US"/>
        </a:p>
      </dgm:t>
    </dgm:pt>
    <dgm:pt modelId="{29EBCBB9-0E3D-4A72-AE40-F530FB0A5DB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Edit Food</a:t>
          </a:r>
          <a:endParaRPr lang="en-US" dirty="0"/>
        </a:p>
      </dgm:t>
    </dgm:pt>
    <dgm:pt modelId="{C9421424-99E8-4395-974E-C78B0ECF2A90}" type="parTrans" cxnId="{75AB4E98-F3BF-436F-8795-4351D0D05208}">
      <dgm:prSet/>
      <dgm:spPr/>
      <dgm:t>
        <a:bodyPr/>
        <a:lstStyle/>
        <a:p>
          <a:endParaRPr lang="en-US"/>
        </a:p>
      </dgm:t>
    </dgm:pt>
    <dgm:pt modelId="{4E806EE4-BACF-4072-916F-5BB0050900F2}" type="sibTrans" cxnId="{75AB4E98-F3BF-436F-8795-4351D0D05208}">
      <dgm:prSet/>
      <dgm:spPr/>
      <dgm:t>
        <a:bodyPr/>
        <a:lstStyle/>
        <a:p>
          <a:endParaRPr lang="en-US"/>
        </a:p>
      </dgm:t>
    </dgm:pt>
    <dgm:pt modelId="{8140C226-81FC-41EB-82B0-37C51EF5A012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Add new Food</a:t>
          </a:r>
          <a:endParaRPr lang="en-US" dirty="0"/>
        </a:p>
      </dgm:t>
    </dgm:pt>
    <dgm:pt modelId="{850CD862-62B5-4F7C-B1C6-6830C56CFEC8}" type="parTrans" cxnId="{A6656877-595F-42B8-B42F-DD263B92F2A1}">
      <dgm:prSet/>
      <dgm:spPr/>
      <dgm:t>
        <a:bodyPr/>
        <a:lstStyle/>
        <a:p>
          <a:endParaRPr lang="en-US"/>
        </a:p>
      </dgm:t>
    </dgm:pt>
    <dgm:pt modelId="{96B5CAD3-9C43-48ED-82CB-E88F7468CA8A}" type="sibTrans" cxnId="{A6656877-595F-42B8-B42F-DD263B92F2A1}">
      <dgm:prSet/>
      <dgm:spPr/>
      <dgm:t>
        <a:bodyPr/>
        <a:lstStyle/>
        <a:p>
          <a:endParaRPr lang="en-US"/>
        </a:p>
      </dgm:t>
    </dgm:pt>
    <dgm:pt modelId="{4B5297B0-C1F9-4606-B169-38144C73A074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 Remove Food</a:t>
          </a:r>
          <a:endParaRPr lang="en-US" dirty="0"/>
        </a:p>
      </dgm:t>
    </dgm:pt>
    <dgm:pt modelId="{9C56AC9D-CE1B-43A8-8B5E-56CC82F6EEF9}" type="parTrans" cxnId="{72143AAF-18A2-4B59-A070-703443E46580}">
      <dgm:prSet/>
      <dgm:spPr/>
      <dgm:t>
        <a:bodyPr/>
        <a:lstStyle/>
        <a:p>
          <a:endParaRPr lang="en-US"/>
        </a:p>
      </dgm:t>
    </dgm:pt>
    <dgm:pt modelId="{B6B0F3D9-D07D-4300-9DE7-6E260EFE5955}" type="sibTrans" cxnId="{72143AAF-18A2-4B59-A070-703443E46580}">
      <dgm:prSet/>
      <dgm:spPr/>
      <dgm:t>
        <a:bodyPr/>
        <a:lstStyle/>
        <a:p>
          <a:endParaRPr lang="en-US"/>
        </a:p>
      </dgm:t>
    </dgm:pt>
    <dgm:pt modelId="{FE07D47D-2105-4735-8332-870EA62EEF2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Notification on New Order</a:t>
          </a:r>
          <a:endParaRPr lang="en-US" dirty="0"/>
        </a:p>
      </dgm:t>
    </dgm:pt>
    <dgm:pt modelId="{2706DC44-8AB2-4B8C-A707-BF515CD0967F}" type="parTrans" cxnId="{78BC7654-DC60-45D4-A318-C31E41655914}">
      <dgm:prSet/>
      <dgm:spPr/>
      <dgm:t>
        <a:bodyPr/>
        <a:lstStyle/>
        <a:p>
          <a:endParaRPr lang="en-US"/>
        </a:p>
      </dgm:t>
    </dgm:pt>
    <dgm:pt modelId="{70CA5505-8E7F-4A5F-90EA-C1F5196AB7AE}" type="sibTrans" cxnId="{78BC7654-DC60-45D4-A318-C31E41655914}">
      <dgm:prSet/>
      <dgm:spPr/>
      <dgm:t>
        <a:bodyPr/>
        <a:lstStyle/>
        <a:p>
          <a:endParaRPr lang="en-US"/>
        </a:p>
      </dgm:t>
    </dgm:pt>
    <dgm:pt modelId="{012B8FFE-A9D8-497C-9B4E-144D100BF89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View Order detail</a:t>
          </a:r>
          <a:endParaRPr lang="en-US" dirty="0"/>
        </a:p>
      </dgm:t>
    </dgm:pt>
    <dgm:pt modelId="{D41CF0F7-32BB-458B-B196-F2128A87A61D}" type="parTrans" cxnId="{16BF1978-D5F0-41B7-83CD-215A57DE6502}">
      <dgm:prSet/>
      <dgm:spPr/>
      <dgm:t>
        <a:bodyPr/>
        <a:lstStyle/>
        <a:p>
          <a:endParaRPr lang="en-US"/>
        </a:p>
      </dgm:t>
    </dgm:pt>
    <dgm:pt modelId="{51608ECF-07A9-459A-8196-82D2CA4A12CB}" type="sibTrans" cxnId="{16BF1978-D5F0-41B7-83CD-215A57DE6502}">
      <dgm:prSet/>
      <dgm:spPr/>
      <dgm:t>
        <a:bodyPr/>
        <a:lstStyle/>
        <a:p>
          <a:endParaRPr lang="en-US"/>
        </a:p>
      </dgm:t>
    </dgm:pt>
    <dgm:pt modelId="{9DD95783-EBCC-4AFF-9106-B5F4AEED44D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Remove order</a:t>
          </a:r>
          <a:endParaRPr lang="en-US" dirty="0"/>
        </a:p>
      </dgm:t>
    </dgm:pt>
    <dgm:pt modelId="{42E0F2A5-BF18-41EB-9AEA-C963A875FC59}" type="parTrans" cxnId="{C13B6999-F1EB-4746-861C-4808608B2BEB}">
      <dgm:prSet/>
      <dgm:spPr/>
      <dgm:t>
        <a:bodyPr/>
        <a:lstStyle/>
        <a:p>
          <a:endParaRPr lang="en-US"/>
        </a:p>
      </dgm:t>
    </dgm:pt>
    <dgm:pt modelId="{F769D820-7703-41E3-9822-FCB7CADBF14E}" type="sibTrans" cxnId="{C13B6999-F1EB-4746-861C-4808608B2BEB}">
      <dgm:prSet/>
      <dgm:spPr/>
      <dgm:t>
        <a:bodyPr/>
        <a:lstStyle/>
        <a:p>
          <a:endParaRPr lang="en-US"/>
        </a:p>
      </dgm:t>
    </dgm:pt>
    <dgm:pt modelId="{326E14C3-6EAA-416C-85DA-2DF93452A2B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Trace order Location</a:t>
          </a:r>
          <a:endParaRPr lang="en-US" dirty="0"/>
        </a:p>
      </dgm:t>
    </dgm:pt>
    <dgm:pt modelId="{62E82A15-D7EC-4E22-A361-4E31D12A78BB}" type="parTrans" cxnId="{FF11C889-C481-48B1-A49A-A54703133110}">
      <dgm:prSet/>
      <dgm:spPr/>
      <dgm:t>
        <a:bodyPr/>
        <a:lstStyle/>
        <a:p>
          <a:endParaRPr lang="en-US"/>
        </a:p>
      </dgm:t>
    </dgm:pt>
    <dgm:pt modelId="{A36DC404-B0C6-4E59-AE4E-CFD70A7ADC97}" type="sibTrans" cxnId="{FF11C889-C481-48B1-A49A-A54703133110}">
      <dgm:prSet/>
      <dgm:spPr/>
      <dgm:t>
        <a:bodyPr/>
        <a:lstStyle/>
        <a:p>
          <a:endParaRPr lang="en-US"/>
        </a:p>
      </dgm:t>
    </dgm:pt>
    <dgm:pt modelId="{B058BD2E-56D5-4203-979F-63DA36F041DB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Change Order Status</a:t>
          </a:r>
          <a:endParaRPr lang="en-US" dirty="0"/>
        </a:p>
      </dgm:t>
    </dgm:pt>
    <dgm:pt modelId="{9C6F82E2-9875-4B56-B87E-BA64E9D55447}" type="parTrans" cxnId="{80602DC8-9B4D-4982-A4A6-DD09A836FBAE}">
      <dgm:prSet/>
      <dgm:spPr/>
      <dgm:t>
        <a:bodyPr/>
        <a:lstStyle/>
        <a:p>
          <a:endParaRPr lang="en-US"/>
        </a:p>
      </dgm:t>
    </dgm:pt>
    <dgm:pt modelId="{D34FEA85-1AD0-4EFA-A780-202FC5FDC4EB}" type="sibTrans" cxnId="{80602DC8-9B4D-4982-A4A6-DD09A836FBAE}">
      <dgm:prSet/>
      <dgm:spPr/>
      <dgm:t>
        <a:bodyPr/>
        <a:lstStyle/>
        <a:p>
          <a:endParaRPr lang="en-US"/>
        </a:p>
      </dgm:t>
    </dgm:pt>
    <dgm:pt modelId="{A0B68726-F99B-4841-BE64-A893CCF8B891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Notification On Status Changed</a:t>
          </a:r>
          <a:endParaRPr lang="en-US" dirty="0"/>
        </a:p>
      </dgm:t>
    </dgm:pt>
    <dgm:pt modelId="{B043C679-DABC-45B4-BFB0-776533B8C705}" type="parTrans" cxnId="{281A581B-2DFF-4F8F-A911-8226E528528C}">
      <dgm:prSet/>
      <dgm:spPr/>
      <dgm:t>
        <a:bodyPr/>
        <a:lstStyle/>
        <a:p>
          <a:endParaRPr lang="en-US"/>
        </a:p>
      </dgm:t>
    </dgm:pt>
    <dgm:pt modelId="{86B5D1C0-E68C-427C-B313-F1835B12BE87}" type="sibTrans" cxnId="{281A581B-2DFF-4F8F-A911-8226E528528C}">
      <dgm:prSet/>
      <dgm:spPr/>
      <dgm:t>
        <a:bodyPr/>
        <a:lstStyle/>
        <a:p>
          <a:endParaRPr lang="en-US"/>
        </a:p>
      </dgm:t>
    </dgm:pt>
    <dgm:pt modelId="{D90ACC87-75A3-4195-8F41-106FF3ECF62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Logout From System</a:t>
          </a:r>
          <a:endParaRPr lang="en-US" dirty="0"/>
        </a:p>
      </dgm:t>
    </dgm:pt>
    <dgm:pt modelId="{B39E7412-E0E3-472D-B0F0-DC48A2F51B10}" type="parTrans" cxnId="{5B0EE089-FFEA-4A05-9BC2-C3D622E82045}">
      <dgm:prSet/>
      <dgm:spPr/>
      <dgm:t>
        <a:bodyPr/>
        <a:lstStyle/>
        <a:p>
          <a:endParaRPr lang="en-US"/>
        </a:p>
      </dgm:t>
    </dgm:pt>
    <dgm:pt modelId="{0514EAAC-5E69-4B28-98FA-EB26A74E41E8}" type="sibTrans" cxnId="{5B0EE089-FFEA-4A05-9BC2-C3D622E82045}">
      <dgm:prSet/>
      <dgm:spPr/>
      <dgm:t>
        <a:bodyPr/>
        <a:lstStyle/>
        <a:p>
          <a:endParaRPr lang="en-US"/>
        </a:p>
      </dgm:t>
    </dgm:pt>
    <dgm:pt modelId="{F2922EDE-1685-4E90-A8B0-FA074EC14E51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Search for food</a:t>
          </a:r>
          <a:endParaRPr lang="en-US" dirty="0"/>
        </a:p>
      </dgm:t>
    </dgm:pt>
    <dgm:pt modelId="{7D2494CA-4617-4385-82AF-5E000D746D29}" type="parTrans" cxnId="{8769CBC3-E1DD-4A05-A869-34BFCDDB3531}">
      <dgm:prSet/>
      <dgm:spPr/>
      <dgm:t>
        <a:bodyPr/>
        <a:lstStyle/>
        <a:p>
          <a:endParaRPr lang="en-US"/>
        </a:p>
      </dgm:t>
    </dgm:pt>
    <dgm:pt modelId="{BF6D5895-D398-420F-ADB0-FF9EACF9B57B}" type="sibTrans" cxnId="{8769CBC3-E1DD-4A05-A869-34BFCDDB3531}">
      <dgm:prSet/>
      <dgm:spPr/>
      <dgm:t>
        <a:bodyPr/>
        <a:lstStyle/>
        <a:p>
          <a:endParaRPr lang="en-US"/>
        </a:p>
      </dgm:t>
    </dgm:pt>
    <dgm:pt modelId="{DA74D368-C7B1-4204-99D4-CC8669FBB4A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View User Detail</a:t>
          </a:r>
          <a:endParaRPr lang="en-US" dirty="0"/>
        </a:p>
      </dgm:t>
    </dgm:pt>
    <dgm:pt modelId="{BBAFE4F2-C19E-4889-AFB4-BA72B9831CD2}" type="parTrans" cxnId="{60C5259A-2836-4667-B39C-D894EA439F3C}">
      <dgm:prSet/>
      <dgm:spPr/>
      <dgm:t>
        <a:bodyPr/>
        <a:lstStyle/>
        <a:p>
          <a:endParaRPr lang="en-US"/>
        </a:p>
      </dgm:t>
    </dgm:pt>
    <dgm:pt modelId="{CA705CF7-92FE-43D0-8ED8-CF0EBC553B53}" type="sibTrans" cxnId="{60C5259A-2836-4667-B39C-D894EA439F3C}">
      <dgm:prSet/>
      <dgm:spPr/>
      <dgm:t>
        <a:bodyPr/>
        <a:lstStyle/>
        <a:p>
          <a:endParaRPr lang="en-US"/>
        </a:p>
      </dgm:t>
    </dgm:pt>
    <dgm:pt modelId="{05693C49-FBD2-462A-89BB-8CA06367F998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4690A2DF-D023-4080-9597-22CC45984340}" type="parTrans" cxnId="{272CB344-352A-494F-9C25-62225A381658}">
      <dgm:prSet/>
      <dgm:spPr/>
      <dgm:t>
        <a:bodyPr/>
        <a:lstStyle/>
        <a:p>
          <a:endParaRPr lang="en-US"/>
        </a:p>
      </dgm:t>
    </dgm:pt>
    <dgm:pt modelId="{0766AD19-1881-4898-BA73-ABA555B65598}" type="sibTrans" cxnId="{272CB344-352A-494F-9C25-62225A381658}">
      <dgm:prSet/>
      <dgm:spPr/>
      <dgm:t>
        <a:bodyPr/>
        <a:lstStyle/>
        <a:p>
          <a:endParaRPr lang="en-US"/>
        </a:p>
      </dgm:t>
    </dgm:pt>
    <dgm:pt modelId="{E11CDE04-A8BA-43FF-90CD-4007E820173C}" type="pres">
      <dgm:prSet presAssocID="{3AD8EA86-3513-4959-B68B-241A3AD0CE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13C9D25-6A16-4C20-B235-766278FA4A54}" type="pres">
      <dgm:prSet presAssocID="{258ADE66-3819-4435-A14E-0D27E243014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0187542-A543-42E8-B06A-E6916F206FC0}" type="pres">
      <dgm:prSet presAssocID="{258ADE66-3819-4435-A14E-0D27E243014C}" presName="rootComposite1" presStyleCnt="0"/>
      <dgm:spPr/>
      <dgm:t>
        <a:bodyPr/>
        <a:lstStyle/>
        <a:p>
          <a:endParaRPr lang="en-US"/>
        </a:p>
      </dgm:t>
    </dgm:pt>
    <dgm:pt modelId="{BAE693B8-E510-4BE7-8542-401E5907AC5A}" type="pres">
      <dgm:prSet presAssocID="{258ADE66-3819-4435-A14E-0D27E243014C}" presName="rootText1" presStyleLbl="node0" presStyleIdx="0" presStyleCnt="1" custScaleX="247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FBF00-AA17-41AC-BE46-9917C59DA37C}" type="pres">
      <dgm:prSet presAssocID="{258ADE66-3819-4435-A14E-0D27E243014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40C1458-67D2-4E46-94EF-9DD51EC6C959}" type="pres">
      <dgm:prSet presAssocID="{258ADE66-3819-4435-A14E-0D27E243014C}" presName="hierChild2" presStyleCnt="0"/>
      <dgm:spPr/>
      <dgm:t>
        <a:bodyPr/>
        <a:lstStyle/>
        <a:p>
          <a:endParaRPr lang="en-US"/>
        </a:p>
      </dgm:t>
    </dgm:pt>
    <dgm:pt modelId="{430CB3AB-700B-4BB2-BB4D-D9A2BE09B650}" type="pres">
      <dgm:prSet presAssocID="{B050F605-612E-4CF0-961D-1BEE6B72A98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482332C-8189-4BDA-A3E2-C9239AA8E7DA}" type="pres">
      <dgm:prSet presAssocID="{45534FF7-25CE-44E8-BCEE-AB002654F51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17E3F4C-EC9C-4A62-ACD0-5410359CF444}" type="pres">
      <dgm:prSet presAssocID="{45534FF7-25CE-44E8-BCEE-AB002654F51A}" presName="rootComposite" presStyleCnt="0"/>
      <dgm:spPr/>
      <dgm:t>
        <a:bodyPr/>
        <a:lstStyle/>
        <a:p>
          <a:endParaRPr lang="en-US"/>
        </a:p>
      </dgm:t>
    </dgm:pt>
    <dgm:pt modelId="{82F2B826-7176-46DB-98A6-DA2A7672CC9B}" type="pres">
      <dgm:prSet presAssocID="{45534FF7-25CE-44E8-BCEE-AB002654F51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284A62-E414-499F-A8EE-C5911ABC2451}" type="pres">
      <dgm:prSet presAssocID="{45534FF7-25CE-44E8-BCEE-AB002654F51A}" presName="rootConnector" presStyleLbl="node2" presStyleIdx="0" presStyleCnt="2"/>
      <dgm:spPr/>
      <dgm:t>
        <a:bodyPr/>
        <a:lstStyle/>
        <a:p>
          <a:endParaRPr lang="en-US"/>
        </a:p>
      </dgm:t>
    </dgm:pt>
    <dgm:pt modelId="{AD841070-8BF6-4D88-95C3-F8F28D243E39}" type="pres">
      <dgm:prSet presAssocID="{45534FF7-25CE-44E8-BCEE-AB002654F51A}" presName="hierChild4" presStyleCnt="0"/>
      <dgm:spPr/>
      <dgm:t>
        <a:bodyPr/>
        <a:lstStyle/>
        <a:p>
          <a:endParaRPr lang="en-US"/>
        </a:p>
      </dgm:t>
    </dgm:pt>
    <dgm:pt modelId="{3951BA7A-7F10-491B-8B72-6F756C93CFAF}" type="pres">
      <dgm:prSet presAssocID="{4690A2DF-D023-4080-9597-22CC45984340}" presName="Name37" presStyleLbl="parChTrans1D3" presStyleIdx="0" presStyleCnt="9"/>
      <dgm:spPr/>
      <dgm:t>
        <a:bodyPr/>
        <a:lstStyle/>
        <a:p>
          <a:endParaRPr lang="en-US"/>
        </a:p>
      </dgm:t>
    </dgm:pt>
    <dgm:pt modelId="{F28BF713-A32C-4C40-9A10-023745563E01}" type="pres">
      <dgm:prSet presAssocID="{05693C49-FBD2-462A-89BB-8CA06367F99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F03469-0E5D-4B01-9F09-29614483AD0A}" type="pres">
      <dgm:prSet presAssocID="{05693C49-FBD2-462A-89BB-8CA06367F998}" presName="rootComposite" presStyleCnt="0"/>
      <dgm:spPr/>
      <dgm:t>
        <a:bodyPr/>
        <a:lstStyle/>
        <a:p>
          <a:endParaRPr lang="en-US"/>
        </a:p>
      </dgm:t>
    </dgm:pt>
    <dgm:pt modelId="{37647327-FC8C-4D8D-AFD1-9A458E1FD80D}" type="pres">
      <dgm:prSet presAssocID="{05693C49-FBD2-462A-89BB-8CA06367F998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71AF18-7DA4-4698-B4F7-30652B53174D}" type="pres">
      <dgm:prSet presAssocID="{05693C49-FBD2-462A-89BB-8CA06367F998}" presName="rootConnector" presStyleLbl="node3" presStyleIdx="0" presStyleCnt="9"/>
      <dgm:spPr/>
      <dgm:t>
        <a:bodyPr/>
        <a:lstStyle/>
        <a:p>
          <a:endParaRPr lang="en-US"/>
        </a:p>
      </dgm:t>
    </dgm:pt>
    <dgm:pt modelId="{7DBF1CF1-C991-4D2E-80CE-AAAA14EC49A4}" type="pres">
      <dgm:prSet presAssocID="{05693C49-FBD2-462A-89BB-8CA06367F998}" presName="hierChild4" presStyleCnt="0"/>
      <dgm:spPr/>
      <dgm:t>
        <a:bodyPr/>
        <a:lstStyle/>
        <a:p>
          <a:endParaRPr lang="en-US"/>
        </a:p>
      </dgm:t>
    </dgm:pt>
    <dgm:pt modelId="{F0A12FC1-327C-40DB-87FD-9F6B9DB2D2A2}" type="pres">
      <dgm:prSet presAssocID="{7D2494CA-4617-4385-82AF-5E000D746D29}" presName="Name37" presStyleLbl="parChTrans1D4" presStyleIdx="0" presStyleCnt="26"/>
      <dgm:spPr/>
      <dgm:t>
        <a:bodyPr/>
        <a:lstStyle/>
        <a:p>
          <a:endParaRPr lang="en-US"/>
        </a:p>
      </dgm:t>
    </dgm:pt>
    <dgm:pt modelId="{73C94A7F-F3E4-4813-A870-150B3683107B}" type="pres">
      <dgm:prSet presAssocID="{F2922EDE-1685-4E90-A8B0-FA074EC14E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E5BF280-8D7F-4A77-BC5E-FF2DFC8A6EEE}" type="pres">
      <dgm:prSet presAssocID="{F2922EDE-1685-4E90-A8B0-FA074EC14E51}" presName="rootComposite" presStyleCnt="0"/>
      <dgm:spPr/>
      <dgm:t>
        <a:bodyPr/>
        <a:lstStyle/>
        <a:p>
          <a:endParaRPr lang="en-US"/>
        </a:p>
      </dgm:t>
    </dgm:pt>
    <dgm:pt modelId="{D798306F-EEA2-40BD-B6E5-7E7D073A9CFC}" type="pres">
      <dgm:prSet presAssocID="{F2922EDE-1685-4E90-A8B0-FA074EC14E51}" presName="rootText" presStyleLbl="node4" presStyleIdx="0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BEAB18-0938-460F-8E12-7803D40F336E}" type="pres">
      <dgm:prSet presAssocID="{F2922EDE-1685-4E90-A8B0-FA074EC14E51}" presName="rootConnector" presStyleLbl="node4" presStyleIdx="0" presStyleCnt="26"/>
      <dgm:spPr/>
      <dgm:t>
        <a:bodyPr/>
        <a:lstStyle/>
        <a:p>
          <a:endParaRPr lang="en-US"/>
        </a:p>
      </dgm:t>
    </dgm:pt>
    <dgm:pt modelId="{9123949A-EBB4-4AE1-B368-ED71A687BB5B}" type="pres">
      <dgm:prSet presAssocID="{F2922EDE-1685-4E90-A8B0-FA074EC14E51}" presName="hierChild4" presStyleCnt="0"/>
      <dgm:spPr/>
      <dgm:t>
        <a:bodyPr/>
        <a:lstStyle/>
        <a:p>
          <a:endParaRPr lang="en-US"/>
        </a:p>
      </dgm:t>
    </dgm:pt>
    <dgm:pt modelId="{A3A4E64E-11FC-4038-A909-22CBC18EE262}" type="pres">
      <dgm:prSet presAssocID="{F2922EDE-1685-4E90-A8B0-FA074EC14E51}" presName="hierChild5" presStyleCnt="0"/>
      <dgm:spPr/>
      <dgm:t>
        <a:bodyPr/>
        <a:lstStyle/>
        <a:p>
          <a:endParaRPr lang="en-US"/>
        </a:p>
      </dgm:t>
    </dgm:pt>
    <dgm:pt modelId="{9555C847-15FA-41E6-8FF5-2E0CD5F00AD0}" type="pres">
      <dgm:prSet presAssocID="{BBAFE4F2-C19E-4889-AFB4-BA72B9831CD2}" presName="Name37" presStyleLbl="parChTrans1D4" presStyleIdx="1" presStyleCnt="26"/>
      <dgm:spPr/>
      <dgm:t>
        <a:bodyPr/>
        <a:lstStyle/>
        <a:p>
          <a:endParaRPr lang="en-US"/>
        </a:p>
      </dgm:t>
    </dgm:pt>
    <dgm:pt modelId="{AB842457-AE5B-402E-88FB-B25E772128BE}" type="pres">
      <dgm:prSet presAssocID="{DA74D368-C7B1-4204-99D4-CC8669FBB4A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F2A541-70AF-45F5-BD31-E1641AD64DCD}" type="pres">
      <dgm:prSet presAssocID="{DA74D368-C7B1-4204-99D4-CC8669FBB4AD}" presName="rootComposite" presStyleCnt="0"/>
      <dgm:spPr/>
      <dgm:t>
        <a:bodyPr/>
        <a:lstStyle/>
        <a:p>
          <a:endParaRPr lang="en-US"/>
        </a:p>
      </dgm:t>
    </dgm:pt>
    <dgm:pt modelId="{73C1A73C-95B4-4E3B-9FB0-43B1BCA76A1A}" type="pres">
      <dgm:prSet presAssocID="{DA74D368-C7B1-4204-99D4-CC8669FBB4AD}" presName="rootText" presStyleLbl="node4" presStyleIdx="1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948E51-58CF-4AA9-9F05-DBF6DAC479FE}" type="pres">
      <dgm:prSet presAssocID="{DA74D368-C7B1-4204-99D4-CC8669FBB4AD}" presName="rootConnector" presStyleLbl="node4" presStyleIdx="1" presStyleCnt="26"/>
      <dgm:spPr/>
      <dgm:t>
        <a:bodyPr/>
        <a:lstStyle/>
        <a:p>
          <a:endParaRPr lang="en-US"/>
        </a:p>
      </dgm:t>
    </dgm:pt>
    <dgm:pt modelId="{4ABE514E-2FC2-4B48-BE12-4D04FBC266DC}" type="pres">
      <dgm:prSet presAssocID="{DA74D368-C7B1-4204-99D4-CC8669FBB4AD}" presName="hierChild4" presStyleCnt="0"/>
      <dgm:spPr/>
      <dgm:t>
        <a:bodyPr/>
        <a:lstStyle/>
        <a:p>
          <a:endParaRPr lang="en-US"/>
        </a:p>
      </dgm:t>
    </dgm:pt>
    <dgm:pt modelId="{C7F3514A-D1E5-4F7B-AB47-D45C5BA29C57}" type="pres">
      <dgm:prSet presAssocID="{DA74D368-C7B1-4204-99D4-CC8669FBB4AD}" presName="hierChild5" presStyleCnt="0"/>
      <dgm:spPr/>
      <dgm:t>
        <a:bodyPr/>
        <a:lstStyle/>
        <a:p>
          <a:endParaRPr lang="en-US"/>
        </a:p>
      </dgm:t>
    </dgm:pt>
    <dgm:pt modelId="{A3E91E86-5D74-45AA-8EE4-A63F8CE7786C}" type="pres">
      <dgm:prSet presAssocID="{05693C49-FBD2-462A-89BB-8CA06367F998}" presName="hierChild5" presStyleCnt="0"/>
      <dgm:spPr/>
      <dgm:t>
        <a:bodyPr/>
        <a:lstStyle/>
        <a:p>
          <a:endParaRPr lang="en-US"/>
        </a:p>
      </dgm:t>
    </dgm:pt>
    <dgm:pt modelId="{8AAB7BAA-B4BE-43E2-816D-D23C784B83B9}" type="pres">
      <dgm:prSet presAssocID="{3379B106-EFDE-41CD-8119-2AB5BBBAD479}" presName="Name37" presStyleLbl="parChTrans1D3" presStyleIdx="1" presStyleCnt="9"/>
      <dgm:spPr/>
      <dgm:t>
        <a:bodyPr/>
        <a:lstStyle/>
        <a:p>
          <a:endParaRPr lang="en-US"/>
        </a:p>
      </dgm:t>
    </dgm:pt>
    <dgm:pt modelId="{9E4DB931-7A76-4CCA-A0EF-F675668CDE04}" type="pres">
      <dgm:prSet presAssocID="{9260F49F-6D6E-4CF2-AC1E-A076C17590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7110970-99B9-4D93-AA32-FE4307D5ECBD}" type="pres">
      <dgm:prSet presAssocID="{9260F49F-6D6E-4CF2-AC1E-A076C17590C4}" presName="rootComposite" presStyleCnt="0"/>
      <dgm:spPr/>
      <dgm:t>
        <a:bodyPr/>
        <a:lstStyle/>
        <a:p>
          <a:endParaRPr lang="en-US"/>
        </a:p>
      </dgm:t>
    </dgm:pt>
    <dgm:pt modelId="{94C3ED0C-ED1F-4DF6-B87D-A6A62BE93356}" type="pres">
      <dgm:prSet presAssocID="{9260F49F-6D6E-4CF2-AC1E-A076C17590C4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D8B8C0-68B7-40B6-8362-5C7BA9023E3E}" type="pres">
      <dgm:prSet presAssocID="{9260F49F-6D6E-4CF2-AC1E-A076C17590C4}" presName="rootConnector" presStyleLbl="node3" presStyleIdx="1" presStyleCnt="9"/>
      <dgm:spPr/>
      <dgm:t>
        <a:bodyPr/>
        <a:lstStyle/>
        <a:p>
          <a:endParaRPr lang="en-US"/>
        </a:p>
      </dgm:t>
    </dgm:pt>
    <dgm:pt modelId="{FBE1DC52-49A9-429A-9DD3-EC9EBC3AF892}" type="pres">
      <dgm:prSet presAssocID="{9260F49F-6D6E-4CF2-AC1E-A076C17590C4}" presName="hierChild4" presStyleCnt="0"/>
      <dgm:spPr/>
      <dgm:t>
        <a:bodyPr/>
        <a:lstStyle/>
        <a:p>
          <a:endParaRPr lang="en-US"/>
        </a:p>
      </dgm:t>
    </dgm:pt>
    <dgm:pt modelId="{9F1034A3-C2A5-4E4E-B526-C0C2893C8CFD}" type="pres">
      <dgm:prSet presAssocID="{3539A669-C990-4C1D-A791-1870D6CD032C}" presName="Name37" presStyleLbl="parChTrans1D4" presStyleIdx="2" presStyleCnt="26"/>
      <dgm:spPr/>
      <dgm:t>
        <a:bodyPr/>
        <a:lstStyle/>
        <a:p>
          <a:endParaRPr lang="en-US"/>
        </a:p>
      </dgm:t>
    </dgm:pt>
    <dgm:pt modelId="{E6CEEB8C-2347-447C-AFF7-4C6D9F3C1A5F}" type="pres">
      <dgm:prSet presAssocID="{2B9B1031-F775-446C-B145-FE1A5DD6B8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6CAD9AF-2A31-44E0-AD31-16D084FBE9B8}" type="pres">
      <dgm:prSet presAssocID="{2B9B1031-F775-446C-B145-FE1A5DD6B863}" presName="rootComposite" presStyleCnt="0"/>
      <dgm:spPr/>
      <dgm:t>
        <a:bodyPr/>
        <a:lstStyle/>
        <a:p>
          <a:endParaRPr lang="en-US"/>
        </a:p>
      </dgm:t>
    </dgm:pt>
    <dgm:pt modelId="{2875DD97-3D5D-4B6E-B60D-F7BDFE15E521}" type="pres">
      <dgm:prSet presAssocID="{2B9B1031-F775-446C-B145-FE1A5DD6B863}" presName="rootText" presStyleLbl="node4" presStyleIdx="2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DE565A-7BFD-46C4-86BE-570A59E88BDE}" type="pres">
      <dgm:prSet presAssocID="{2B9B1031-F775-446C-B145-FE1A5DD6B863}" presName="rootConnector" presStyleLbl="node4" presStyleIdx="2" presStyleCnt="26"/>
      <dgm:spPr/>
      <dgm:t>
        <a:bodyPr/>
        <a:lstStyle/>
        <a:p>
          <a:endParaRPr lang="en-US"/>
        </a:p>
      </dgm:t>
    </dgm:pt>
    <dgm:pt modelId="{4771FFCF-5E0F-4A60-A639-E5F3BD874DB0}" type="pres">
      <dgm:prSet presAssocID="{2B9B1031-F775-446C-B145-FE1A5DD6B863}" presName="hierChild4" presStyleCnt="0"/>
      <dgm:spPr/>
      <dgm:t>
        <a:bodyPr/>
        <a:lstStyle/>
        <a:p>
          <a:endParaRPr lang="en-US"/>
        </a:p>
      </dgm:t>
    </dgm:pt>
    <dgm:pt modelId="{D7BEE2E1-D673-4D3C-B08D-27733FF3FAAF}" type="pres">
      <dgm:prSet presAssocID="{2B9B1031-F775-446C-B145-FE1A5DD6B863}" presName="hierChild5" presStyleCnt="0"/>
      <dgm:spPr/>
      <dgm:t>
        <a:bodyPr/>
        <a:lstStyle/>
        <a:p>
          <a:endParaRPr lang="en-US"/>
        </a:p>
      </dgm:t>
    </dgm:pt>
    <dgm:pt modelId="{AF70559F-02E1-454A-A33E-D8C7E71BF88D}" type="pres">
      <dgm:prSet presAssocID="{9D874940-BDB9-4130-B5F6-7CA3E511B120}" presName="Name37" presStyleLbl="parChTrans1D4" presStyleIdx="3" presStyleCnt="26"/>
      <dgm:spPr/>
      <dgm:t>
        <a:bodyPr/>
        <a:lstStyle/>
        <a:p>
          <a:endParaRPr lang="en-US"/>
        </a:p>
      </dgm:t>
    </dgm:pt>
    <dgm:pt modelId="{0FD20192-27C6-4861-9859-57C206FD544E}" type="pres">
      <dgm:prSet presAssocID="{E10FDCCB-91FE-46BC-B608-414905853A8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BB6F343-2711-4355-A8BD-17694CB8D08D}" type="pres">
      <dgm:prSet presAssocID="{E10FDCCB-91FE-46BC-B608-414905853A86}" presName="rootComposite" presStyleCnt="0"/>
      <dgm:spPr/>
      <dgm:t>
        <a:bodyPr/>
        <a:lstStyle/>
        <a:p>
          <a:endParaRPr lang="en-US"/>
        </a:p>
      </dgm:t>
    </dgm:pt>
    <dgm:pt modelId="{FDC4D209-CD58-4D51-8BD8-8CCBF01D7CAB}" type="pres">
      <dgm:prSet presAssocID="{E10FDCCB-91FE-46BC-B608-414905853A86}" presName="rootText" presStyleLbl="node4" presStyleIdx="3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88AA57-9CBB-4B5E-A963-CE0950DD581C}" type="pres">
      <dgm:prSet presAssocID="{E10FDCCB-91FE-46BC-B608-414905853A86}" presName="rootConnector" presStyleLbl="node4" presStyleIdx="3" presStyleCnt="26"/>
      <dgm:spPr/>
      <dgm:t>
        <a:bodyPr/>
        <a:lstStyle/>
        <a:p>
          <a:endParaRPr lang="en-US"/>
        </a:p>
      </dgm:t>
    </dgm:pt>
    <dgm:pt modelId="{469C4023-124E-43B5-A922-7E5DD10F133A}" type="pres">
      <dgm:prSet presAssocID="{E10FDCCB-91FE-46BC-B608-414905853A86}" presName="hierChild4" presStyleCnt="0"/>
      <dgm:spPr/>
      <dgm:t>
        <a:bodyPr/>
        <a:lstStyle/>
        <a:p>
          <a:endParaRPr lang="en-US"/>
        </a:p>
      </dgm:t>
    </dgm:pt>
    <dgm:pt modelId="{4325DFCB-D31F-4E67-BA05-73D9730F547A}" type="pres">
      <dgm:prSet presAssocID="{E10FDCCB-91FE-46BC-B608-414905853A86}" presName="hierChild5" presStyleCnt="0"/>
      <dgm:spPr/>
      <dgm:t>
        <a:bodyPr/>
        <a:lstStyle/>
        <a:p>
          <a:endParaRPr lang="en-US"/>
        </a:p>
      </dgm:t>
    </dgm:pt>
    <dgm:pt modelId="{07A076D0-09AD-40C5-92F8-B3D902386CE2}" type="pres">
      <dgm:prSet presAssocID="{16C03E35-315E-470B-AD35-0687585ADDEF}" presName="Name37" presStyleLbl="parChTrans1D4" presStyleIdx="4" presStyleCnt="26"/>
      <dgm:spPr/>
      <dgm:t>
        <a:bodyPr/>
        <a:lstStyle/>
        <a:p>
          <a:endParaRPr lang="en-US"/>
        </a:p>
      </dgm:t>
    </dgm:pt>
    <dgm:pt modelId="{F9D5FA59-EFB3-4B6F-84C5-C46FC838A941}" type="pres">
      <dgm:prSet presAssocID="{A917BE5E-AE99-4471-93B2-6251FF942A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3AA92E0-958D-4E3E-A476-5E48F6E83C1F}" type="pres">
      <dgm:prSet presAssocID="{A917BE5E-AE99-4471-93B2-6251FF942ACC}" presName="rootComposite" presStyleCnt="0"/>
      <dgm:spPr/>
      <dgm:t>
        <a:bodyPr/>
        <a:lstStyle/>
        <a:p>
          <a:endParaRPr lang="en-US"/>
        </a:p>
      </dgm:t>
    </dgm:pt>
    <dgm:pt modelId="{7DA77BE8-6304-470C-BD95-151BE2827502}" type="pres">
      <dgm:prSet presAssocID="{A917BE5E-AE99-4471-93B2-6251FF942ACC}" presName="rootText" presStyleLbl="node4" presStyleIdx="4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B1A98E-A5B2-4C75-A4A6-AA2889874D77}" type="pres">
      <dgm:prSet presAssocID="{A917BE5E-AE99-4471-93B2-6251FF942ACC}" presName="rootConnector" presStyleLbl="node4" presStyleIdx="4" presStyleCnt="26"/>
      <dgm:spPr/>
      <dgm:t>
        <a:bodyPr/>
        <a:lstStyle/>
        <a:p>
          <a:endParaRPr lang="en-US"/>
        </a:p>
      </dgm:t>
    </dgm:pt>
    <dgm:pt modelId="{37432574-85E8-42D1-88E5-D939B8ABA237}" type="pres">
      <dgm:prSet presAssocID="{A917BE5E-AE99-4471-93B2-6251FF942ACC}" presName="hierChild4" presStyleCnt="0"/>
      <dgm:spPr/>
      <dgm:t>
        <a:bodyPr/>
        <a:lstStyle/>
        <a:p>
          <a:endParaRPr lang="en-US"/>
        </a:p>
      </dgm:t>
    </dgm:pt>
    <dgm:pt modelId="{DA72A64D-E4E0-462E-ACE2-94AB3EC6177C}" type="pres">
      <dgm:prSet presAssocID="{A917BE5E-AE99-4471-93B2-6251FF942ACC}" presName="hierChild5" presStyleCnt="0"/>
      <dgm:spPr/>
      <dgm:t>
        <a:bodyPr/>
        <a:lstStyle/>
        <a:p>
          <a:endParaRPr lang="en-US"/>
        </a:p>
      </dgm:t>
    </dgm:pt>
    <dgm:pt modelId="{7A764E77-5E6A-45EF-BFCB-5DFAB4D423E5}" type="pres">
      <dgm:prSet presAssocID="{9260F49F-6D6E-4CF2-AC1E-A076C17590C4}" presName="hierChild5" presStyleCnt="0"/>
      <dgm:spPr/>
      <dgm:t>
        <a:bodyPr/>
        <a:lstStyle/>
        <a:p>
          <a:endParaRPr lang="en-US"/>
        </a:p>
      </dgm:t>
    </dgm:pt>
    <dgm:pt modelId="{E4D64F7E-3377-476D-B81B-A0D74C73AC5E}" type="pres">
      <dgm:prSet presAssocID="{E8CB3531-4034-48C5-8C22-4AE7E62C0CF2}" presName="Name37" presStyleLbl="parChTrans1D3" presStyleIdx="2" presStyleCnt="9"/>
      <dgm:spPr/>
      <dgm:t>
        <a:bodyPr/>
        <a:lstStyle/>
        <a:p>
          <a:endParaRPr lang="en-US"/>
        </a:p>
      </dgm:t>
    </dgm:pt>
    <dgm:pt modelId="{51BA9B9D-D4B1-4D9E-B808-FF346F38C346}" type="pres">
      <dgm:prSet presAssocID="{F28E7BE8-4131-47D2-AFC5-EBECF17D4A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7609B58-C12D-4541-8AEA-E23CFEA7ECB7}" type="pres">
      <dgm:prSet presAssocID="{F28E7BE8-4131-47D2-AFC5-EBECF17D4A25}" presName="rootComposite" presStyleCnt="0"/>
      <dgm:spPr/>
      <dgm:t>
        <a:bodyPr/>
        <a:lstStyle/>
        <a:p>
          <a:endParaRPr lang="en-US"/>
        </a:p>
      </dgm:t>
    </dgm:pt>
    <dgm:pt modelId="{35B24E22-4484-42D9-B207-774A68F3254C}" type="pres">
      <dgm:prSet presAssocID="{F28E7BE8-4131-47D2-AFC5-EBECF17D4A25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FD4443-A268-40C9-949A-FE618C2E0FBA}" type="pres">
      <dgm:prSet presAssocID="{F28E7BE8-4131-47D2-AFC5-EBECF17D4A25}" presName="rootConnector" presStyleLbl="node3" presStyleIdx="2" presStyleCnt="9"/>
      <dgm:spPr/>
      <dgm:t>
        <a:bodyPr/>
        <a:lstStyle/>
        <a:p>
          <a:endParaRPr lang="en-US"/>
        </a:p>
      </dgm:t>
    </dgm:pt>
    <dgm:pt modelId="{0AB28B97-AFC3-482B-B29C-877FEE85C76E}" type="pres">
      <dgm:prSet presAssocID="{F28E7BE8-4131-47D2-AFC5-EBECF17D4A25}" presName="hierChild4" presStyleCnt="0"/>
      <dgm:spPr/>
      <dgm:t>
        <a:bodyPr/>
        <a:lstStyle/>
        <a:p>
          <a:endParaRPr lang="en-US"/>
        </a:p>
      </dgm:t>
    </dgm:pt>
    <dgm:pt modelId="{04E9B553-84FD-48FE-A9D0-AF3785A50AB6}" type="pres">
      <dgm:prSet presAssocID="{CFF13F74-805F-4BF2-A9A0-8C77E7EA2FAF}" presName="Name37" presStyleLbl="parChTrans1D4" presStyleIdx="5" presStyleCnt="26"/>
      <dgm:spPr/>
      <dgm:t>
        <a:bodyPr/>
        <a:lstStyle/>
        <a:p>
          <a:endParaRPr lang="en-US"/>
        </a:p>
      </dgm:t>
    </dgm:pt>
    <dgm:pt modelId="{D62ADC29-CF3B-4F78-973C-5EBD463E5C60}" type="pres">
      <dgm:prSet presAssocID="{E508DB46-2DB3-4B8D-B71B-9BFCEE14A3D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8E6CE38-0AA9-453F-ABD5-30937CEFC514}" type="pres">
      <dgm:prSet presAssocID="{E508DB46-2DB3-4B8D-B71B-9BFCEE14A3D7}" presName="rootComposite" presStyleCnt="0"/>
      <dgm:spPr/>
      <dgm:t>
        <a:bodyPr/>
        <a:lstStyle/>
        <a:p>
          <a:endParaRPr lang="en-US"/>
        </a:p>
      </dgm:t>
    </dgm:pt>
    <dgm:pt modelId="{4A4FB3D2-8528-482E-9255-C33146F61872}" type="pres">
      <dgm:prSet presAssocID="{E508DB46-2DB3-4B8D-B71B-9BFCEE14A3D7}" presName="rootText" presStyleLbl="node4" presStyleIdx="5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355203-66A1-4C3E-8D41-44902C7C2FE5}" type="pres">
      <dgm:prSet presAssocID="{E508DB46-2DB3-4B8D-B71B-9BFCEE14A3D7}" presName="rootConnector" presStyleLbl="node4" presStyleIdx="5" presStyleCnt="26"/>
      <dgm:spPr/>
      <dgm:t>
        <a:bodyPr/>
        <a:lstStyle/>
        <a:p>
          <a:endParaRPr lang="en-US"/>
        </a:p>
      </dgm:t>
    </dgm:pt>
    <dgm:pt modelId="{170DF215-F154-414A-99CF-343120D064A7}" type="pres">
      <dgm:prSet presAssocID="{E508DB46-2DB3-4B8D-B71B-9BFCEE14A3D7}" presName="hierChild4" presStyleCnt="0"/>
      <dgm:spPr/>
      <dgm:t>
        <a:bodyPr/>
        <a:lstStyle/>
        <a:p>
          <a:endParaRPr lang="en-US"/>
        </a:p>
      </dgm:t>
    </dgm:pt>
    <dgm:pt modelId="{3CACBCEC-A03A-4648-9124-5AC5CDBDDE58}" type="pres">
      <dgm:prSet presAssocID="{E508DB46-2DB3-4B8D-B71B-9BFCEE14A3D7}" presName="hierChild5" presStyleCnt="0"/>
      <dgm:spPr/>
      <dgm:t>
        <a:bodyPr/>
        <a:lstStyle/>
        <a:p>
          <a:endParaRPr lang="en-US"/>
        </a:p>
      </dgm:t>
    </dgm:pt>
    <dgm:pt modelId="{AD45D401-670F-4960-8CBA-202D6EFEECBF}" type="pres">
      <dgm:prSet presAssocID="{F0F7E8D9-ACCD-4619-BAD1-7FE46DDDD60A}" presName="Name37" presStyleLbl="parChTrans1D4" presStyleIdx="6" presStyleCnt="26"/>
      <dgm:spPr/>
      <dgm:t>
        <a:bodyPr/>
        <a:lstStyle/>
        <a:p>
          <a:endParaRPr lang="en-US"/>
        </a:p>
      </dgm:t>
    </dgm:pt>
    <dgm:pt modelId="{8221F177-EDE2-4567-9184-3149AF1104F2}" type="pres">
      <dgm:prSet presAssocID="{C505521B-8E75-4918-9A71-C915D04BEF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3DA079-4B18-435D-A833-A87D031F62C5}" type="pres">
      <dgm:prSet presAssocID="{C505521B-8E75-4918-9A71-C915D04BEF2B}" presName="rootComposite" presStyleCnt="0"/>
      <dgm:spPr/>
      <dgm:t>
        <a:bodyPr/>
        <a:lstStyle/>
        <a:p>
          <a:endParaRPr lang="en-US"/>
        </a:p>
      </dgm:t>
    </dgm:pt>
    <dgm:pt modelId="{1E61B8B4-D9A5-4A0C-8F96-B7036D311457}" type="pres">
      <dgm:prSet presAssocID="{C505521B-8E75-4918-9A71-C915D04BEF2B}" presName="rootText" presStyleLbl="node4" presStyleIdx="6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456E53-7C34-487F-AEEE-8B8E4561C094}" type="pres">
      <dgm:prSet presAssocID="{C505521B-8E75-4918-9A71-C915D04BEF2B}" presName="rootConnector" presStyleLbl="node4" presStyleIdx="6" presStyleCnt="26"/>
      <dgm:spPr/>
      <dgm:t>
        <a:bodyPr/>
        <a:lstStyle/>
        <a:p>
          <a:endParaRPr lang="en-US"/>
        </a:p>
      </dgm:t>
    </dgm:pt>
    <dgm:pt modelId="{85D86A3C-26CA-400F-B478-43846D13ABEF}" type="pres">
      <dgm:prSet presAssocID="{C505521B-8E75-4918-9A71-C915D04BEF2B}" presName="hierChild4" presStyleCnt="0"/>
      <dgm:spPr/>
      <dgm:t>
        <a:bodyPr/>
        <a:lstStyle/>
        <a:p>
          <a:endParaRPr lang="en-US"/>
        </a:p>
      </dgm:t>
    </dgm:pt>
    <dgm:pt modelId="{0F83DC9B-6281-4815-ABA3-5D2AEAE7680C}" type="pres">
      <dgm:prSet presAssocID="{C505521B-8E75-4918-9A71-C915D04BEF2B}" presName="hierChild5" presStyleCnt="0"/>
      <dgm:spPr/>
      <dgm:t>
        <a:bodyPr/>
        <a:lstStyle/>
        <a:p>
          <a:endParaRPr lang="en-US"/>
        </a:p>
      </dgm:t>
    </dgm:pt>
    <dgm:pt modelId="{A7B39F70-AAAD-4631-84A0-4A2F1408B505}" type="pres">
      <dgm:prSet presAssocID="{DF3EFF08-741A-4E84-A083-4E0730EECE42}" presName="Name37" presStyleLbl="parChTrans1D4" presStyleIdx="7" presStyleCnt="26"/>
      <dgm:spPr/>
      <dgm:t>
        <a:bodyPr/>
        <a:lstStyle/>
        <a:p>
          <a:endParaRPr lang="en-US"/>
        </a:p>
      </dgm:t>
    </dgm:pt>
    <dgm:pt modelId="{960044F8-4C92-46D7-96DB-4E7238A7D65F}" type="pres">
      <dgm:prSet presAssocID="{2A5AA7DF-45E9-47E6-834C-B1C81B6F82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5595A5A-0A0D-40FF-AEA9-0886D279EBB1}" type="pres">
      <dgm:prSet presAssocID="{2A5AA7DF-45E9-47E6-834C-B1C81B6F8209}" presName="rootComposite" presStyleCnt="0"/>
      <dgm:spPr/>
      <dgm:t>
        <a:bodyPr/>
        <a:lstStyle/>
        <a:p>
          <a:endParaRPr lang="en-US"/>
        </a:p>
      </dgm:t>
    </dgm:pt>
    <dgm:pt modelId="{7F7C1505-A17C-428E-A6CA-25A641047B79}" type="pres">
      <dgm:prSet presAssocID="{2A5AA7DF-45E9-47E6-834C-B1C81B6F8209}" presName="rootText" presStyleLbl="node4" presStyleIdx="7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2A32BB-FCFC-4662-983B-3F0D416759B7}" type="pres">
      <dgm:prSet presAssocID="{2A5AA7DF-45E9-47E6-834C-B1C81B6F8209}" presName="rootConnector" presStyleLbl="node4" presStyleIdx="7" presStyleCnt="26"/>
      <dgm:spPr/>
      <dgm:t>
        <a:bodyPr/>
        <a:lstStyle/>
        <a:p>
          <a:endParaRPr lang="en-US"/>
        </a:p>
      </dgm:t>
    </dgm:pt>
    <dgm:pt modelId="{23B96C66-9BA9-4987-9B7D-21702285EDF6}" type="pres">
      <dgm:prSet presAssocID="{2A5AA7DF-45E9-47E6-834C-B1C81B6F8209}" presName="hierChild4" presStyleCnt="0"/>
      <dgm:spPr/>
      <dgm:t>
        <a:bodyPr/>
        <a:lstStyle/>
        <a:p>
          <a:endParaRPr lang="en-US"/>
        </a:p>
      </dgm:t>
    </dgm:pt>
    <dgm:pt modelId="{9F28CC5A-183B-45A9-872E-A45F0AAD5973}" type="pres">
      <dgm:prSet presAssocID="{2A5AA7DF-45E9-47E6-834C-B1C81B6F8209}" presName="hierChild5" presStyleCnt="0"/>
      <dgm:spPr/>
      <dgm:t>
        <a:bodyPr/>
        <a:lstStyle/>
        <a:p>
          <a:endParaRPr lang="en-US"/>
        </a:p>
      </dgm:t>
    </dgm:pt>
    <dgm:pt modelId="{9E9B2786-6658-465D-8081-33BECB1C983A}" type="pres">
      <dgm:prSet presAssocID="{F28E7BE8-4131-47D2-AFC5-EBECF17D4A25}" presName="hierChild5" presStyleCnt="0"/>
      <dgm:spPr/>
      <dgm:t>
        <a:bodyPr/>
        <a:lstStyle/>
        <a:p>
          <a:endParaRPr lang="en-US"/>
        </a:p>
      </dgm:t>
    </dgm:pt>
    <dgm:pt modelId="{20055C49-97DB-4938-B9CC-2F8EE53A0256}" type="pres">
      <dgm:prSet presAssocID="{E8DDC1D6-857F-4B39-97C0-43C09F6E6320}" presName="Name37" presStyleLbl="parChTrans1D3" presStyleIdx="3" presStyleCnt="9"/>
      <dgm:spPr/>
      <dgm:t>
        <a:bodyPr/>
        <a:lstStyle/>
        <a:p>
          <a:endParaRPr lang="en-US"/>
        </a:p>
      </dgm:t>
    </dgm:pt>
    <dgm:pt modelId="{BBED58C5-A737-4D5F-A33A-8FC6E19CE417}" type="pres">
      <dgm:prSet presAssocID="{0CF2088C-971E-4176-87E6-236E16E0D72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532D9B0-4731-4512-A883-0903E7CE340D}" type="pres">
      <dgm:prSet presAssocID="{0CF2088C-971E-4176-87E6-236E16E0D724}" presName="rootComposite" presStyleCnt="0"/>
      <dgm:spPr/>
      <dgm:t>
        <a:bodyPr/>
        <a:lstStyle/>
        <a:p>
          <a:endParaRPr lang="en-US"/>
        </a:p>
      </dgm:t>
    </dgm:pt>
    <dgm:pt modelId="{D1DEB024-5DFD-4C82-972C-582577801113}" type="pres">
      <dgm:prSet presAssocID="{0CF2088C-971E-4176-87E6-236E16E0D724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720B6-2511-4B97-A25E-6EA7CB36810B}" type="pres">
      <dgm:prSet presAssocID="{0CF2088C-971E-4176-87E6-236E16E0D724}" presName="rootConnector" presStyleLbl="node3" presStyleIdx="3" presStyleCnt="9"/>
      <dgm:spPr/>
      <dgm:t>
        <a:bodyPr/>
        <a:lstStyle/>
        <a:p>
          <a:endParaRPr lang="en-US"/>
        </a:p>
      </dgm:t>
    </dgm:pt>
    <dgm:pt modelId="{D871E576-9E1E-4C42-B7F1-1BE9F239A93E}" type="pres">
      <dgm:prSet presAssocID="{0CF2088C-971E-4176-87E6-236E16E0D724}" presName="hierChild4" presStyleCnt="0"/>
      <dgm:spPr/>
      <dgm:t>
        <a:bodyPr/>
        <a:lstStyle/>
        <a:p>
          <a:endParaRPr lang="en-US"/>
        </a:p>
      </dgm:t>
    </dgm:pt>
    <dgm:pt modelId="{BE80735C-6ACA-4AF9-B2DB-F4256DF0A3B8}" type="pres">
      <dgm:prSet presAssocID="{A4C95BA5-A87F-41E0-983F-55696F22C59C}" presName="Name37" presStyleLbl="parChTrans1D4" presStyleIdx="8" presStyleCnt="26"/>
      <dgm:spPr/>
      <dgm:t>
        <a:bodyPr/>
        <a:lstStyle/>
        <a:p>
          <a:endParaRPr lang="en-US"/>
        </a:p>
      </dgm:t>
    </dgm:pt>
    <dgm:pt modelId="{EDCE239D-2C08-4110-BA18-BC91653B1A91}" type="pres">
      <dgm:prSet presAssocID="{2308823B-5280-437F-AF01-43DC88E53DC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EA2E9DA-E779-42CE-A36F-6F885D4B65B1}" type="pres">
      <dgm:prSet presAssocID="{2308823B-5280-437F-AF01-43DC88E53DC3}" presName="rootComposite" presStyleCnt="0"/>
      <dgm:spPr/>
      <dgm:t>
        <a:bodyPr/>
        <a:lstStyle/>
        <a:p>
          <a:endParaRPr lang="en-US"/>
        </a:p>
      </dgm:t>
    </dgm:pt>
    <dgm:pt modelId="{AD6272D1-9C8D-4D5C-AFBD-A34F41C31236}" type="pres">
      <dgm:prSet presAssocID="{2308823B-5280-437F-AF01-43DC88E53DC3}" presName="rootText" presStyleLbl="node4" presStyleIdx="8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21CD5-13E9-4300-8B3F-86B37726B9BA}" type="pres">
      <dgm:prSet presAssocID="{2308823B-5280-437F-AF01-43DC88E53DC3}" presName="rootConnector" presStyleLbl="node4" presStyleIdx="8" presStyleCnt="26"/>
      <dgm:spPr/>
      <dgm:t>
        <a:bodyPr/>
        <a:lstStyle/>
        <a:p>
          <a:endParaRPr lang="en-US"/>
        </a:p>
      </dgm:t>
    </dgm:pt>
    <dgm:pt modelId="{D0F016A5-D81A-41E3-9906-D61958FDF7A1}" type="pres">
      <dgm:prSet presAssocID="{2308823B-5280-437F-AF01-43DC88E53DC3}" presName="hierChild4" presStyleCnt="0"/>
      <dgm:spPr/>
      <dgm:t>
        <a:bodyPr/>
        <a:lstStyle/>
        <a:p>
          <a:endParaRPr lang="en-US"/>
        </a:p>
      </dgm:t>
    </dgm:pt>
    <dgm:pt modelId="{41E75B5E-9E58-4D4A-8F13-814A02D8D4D7}" type="pres">
      <dgm:prSet presAssocID="{2308823B-5280-437F-AF01-43DC88E53DC3}" presName="hierChild5" presStyleCnt="0"/>
      <dgm:spPr/>
      <dgm:t>
        <a:bodyPr/>
        <a:lstStyle/>
        <a:p>
          <a:endParaRPr lang="en-US"/>
        </a:p>
      </dgm:t>
    </dgm:pt>
    <dgm:pt modelId="{D148505A-95C3-4EAC-8D62-67F883605944}" type="pres">
      <dgm:prSet presAssocID="{10464B59-FCAB-4C95-905F-BED2305BC8A0}" presName="Name37" presStyleLbl="parChTrans1D4" presStyleIdx="9" presStyleCnt="26"/>
      <dgm:spPr/>
      <dgm:t>
        <a:bodyPr/>
        <a:lstStyle/>
        <a:p>
          <a:endParaRPr lang="en-US"/>
        </a:p>
      </dgm:t>
    </dgm:pt>
    <dgm:pt modelId="{865CCC94-E636-488E-9C9F-75632211FA56}" type="pres">
      <dgm:prSet presAssocID="{2E4AAE86-B2F2-498C-807F-D9FF1C108F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6268099-568B-4276-A0BF-7004F02737C4}" type="pres">
      <dgm:prSet presAssocID="{2E4AAE86-B2F2-498C-807F-D9FF1C108FCC}" presName="rootComposite" presStyleCnt="0"/>
      <dgm:spPr/>
      <dgm:t>
        <a:bodyPr/>
        <a:lstStyle/>
        <a:p>
          <a:endParaRPr lang="en-US"/>
        </a:p>
      </dgm:t>
    </dgm:pt>
    <dgm:pt modelId="{E82443DB-1FE1-4533-9985-B18085ACBBE7}" type="pres">
      <dgm:prSet presAssocID="{2E4AAE86-B2F2-498C-807F-D9FF1C108FCC}" presName="rootText" presStyleLbl="node4" presStyleIdx="9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5CC70F-8BCE-48A1-A8D1-D7C257DB8243}" type="pres">
      <dgm:prSet presAssocID="{2E4AAE86-B2F2-498C-807F-D9FF1C108FCC}" presName="rootConnector" presStyleLbl="node4" presStyleIdx="9" presStyleCnt="26"/>
      <dgm:spPr/>
      <dgm:t>
        <a:bodyPr/>
        <a:lstStyle/>
        <a:p>
          <a:endParaRPr lang="en-US"/>
        </a:p>
      </dgm:t>
    </dgm:pt>
    <dgm:pt modelId="{6A4E1CDB-22C5-498B-98AE-A6836BB55EBC}" type="pres">
      <dgm:prSet presAssocID="{2E4AAE86-B2F2-498C-807F-D9FF1C108FCC}" presName="hierChild4" presStyleCnt="0"/>
      <dgm:spPr/>
      <dgm:t>
        <a:bodyPr/>
        <a:lstStyle/>
        <a:p>
          <a:endParaRPr lang="en-US"/>
        </a:p>
      </dgm:t>
    </dgm:pt>
    <dgm:pt modelId="{926957E8-5FFF-4D70-9951-D28485242880}" type="pres">
      <dgm:prSet presAssocID="{2E4AAE86-B2F2-498C-807F-D9FF1C108FCC}" presName="hierChild5" presStyleCnt="0"/>
      <dgm:spPr/>
      <dgm:t>
        <a:bodyPr/>
        <a:lstStyle/>
        <a:p>
          <a:endParaRPr lang="en-US"/>
        </a:p>
      </dgm:t>
    </dgm:pt>
    <dgm:pt modelId="{EAD0AF21-8BBC-4786-B0B1-3C430BB96DB5}" type="pres">
      <dgm:prSet presAssocID="{B043C679-DABC-45B4-BFB0-776533B8C705}" presName="Name37" presStyleLbl="parChTrans1D4" presStyleIdx="10" presStyleCnt="26"/>
      <dgm:spPr/>
      <dgm:t>
        <a:bodyPr/>
        <a:lstStyle/>
        <a:p>
          <a:endParaRPr lang="en-US"/>
        </a:p>
      </dgm:t>
    </dgm:pt>
    <dgm:pt modelId="{159D8AB0-6A63-489F-8C53-F230B88EABE5}" type="pres">
      <dgm:prSet presAssocID="{A0B68726-F99B-4841-BE64-A893CCF8B8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DF7BEE-0DC4-4F9A-8C82-FA76326B48B0}" type="pres">
      <dgm:prSet presAssocID="{A0B68726-F99B-4841-BE64-A893CCF8B891}" presName="rootComposite" presStyleCnt="0"/>
      <dgm:spPr/>
      <dgm:t>
        <a:bodyPr/>
        <a:lstStyle/>
        <a:p>
          <a:endParaRPr lang="en-US"/>
        </a:p>
      </dgm:t>
    </dgm:pt>
    <dgm:pt modelId="{56192E8A-0F23-41F9-91EF-0252CC0D3150}" type="pres">
      <dgm:prSet presAssocID="{A0B68726-F99B-4841-BE64-A893CCF8B891}" presName="rootText" presStyleLbl="node4" presStyleIdx="10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8E73A8-84F1-4C0F-B96A-29DFB59BE8A3}" type="pres">
      <dgm:prSet presAssocID="{A0B68726-F99B-4841-BE64-A893CCF8B891}" presName="rootConnector" presStyleLbl="node4" presStyleIdx="10" presStyleCnt="26"/>
      <dgm:spPr/>
      <dgm:t>
        <a:bodyPr/>
        <a:lstStyle/>
        <a:p>
          <a:endParaRPr lang="en-US"/>
        </a:p>
      </dgm:t>
    </dgm:pt>
    <dgm:pt modelId="{C4CEFBE2-47BA-495C-985C-DC74D12D4F18}" type="pres">
      <dgm:prSet presAssocID="{A0B68726-F99B-4841-BE64-A893CCF8B891}" presName="hierChild4" presStyleCnt="0"/>
      <dgm:spPr/>
      <dgm:t>
        <a:bodyPr/>
        <a:lstStyle/>
        <a:p>
          <a:endParaRPr lang="en-US"/>
        </a:p>
      </dgm:t>
    </dgm:pt>
    <dgm:pt modelId="{B12FA2BB-A1C7-4701-9CD8-70770CB91340}" type="pres">
      <dgm:prSet presAssocID="{A0B68726-F99B-4841-BE64-A893CCF8B891}" presName="hierChild5" presStyleCnt="0"/>
      <dgm:spPr/>
      <dgm:t>
        <a:bodyPr/>
        <a:lstStyle/>
        <a:p>
          <a:endParaRPr lang="en-US"/>
        </a:p>
      </dgm:t>
    </dgm:pt>
    <dgm:pt modelId="{96F98544-E00D-403B-AD3D-4A5B8E0377A9}" type="pres">
      <dgm:prSet presAssocID="{0CF2088C-971E-4176-87E6-236E16E0D724}" presName="hierChild5" presStyleCnt="0"/>
      <dgm:spPr/>
      <dgm:t>
        <a:bodyPr/>
        <a:lstStyle/>
        <a:p>
          <a:endParaRPr lang="en-US"/>
        </a:p>
      </dgm:t>
    </dgm:pt>
    <dgm:pt modelId="{15C4CA15-BB0C-4A8C-A3CA-54D6EC36053F}" type="pres">
      <dgm:prSet presAssocID="{1D46EAFF-9F32-4D44-AE0D-61E68E4DE681}" presName="Name37" presStyleLbl="parChTrans1D3" presStyleIdx="4" presStyleCnt="9"/>
      <dgm:spPr/>
      <dgm:t>
        <a:bodyPr/>
        <a:lstStyle/>
        <a:p>
          <a:endParaRPr lang="en-US"/>
        </a:p>
      </dgm:t>
    </dgm:pt>
    <dgm:pt modelId="{946DE44E-907D-4EAC-B4C3-222B43A75E70}" type="pres">
      <dgm:prSet presAssocID="{C9FFB66E-FE2A-4944-B37B-0EA2666A2F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1F0743-A818-4B7C-BC4B-45D334A0C6F0}" type="pres">
      <dgm:prSet presAssocID="{C9FFB66E-FE2A-4944-B37B-0EA2666A2F23}" presName="rootComposite" presStyleCnt="0"/>
      <dgm:spPr/>
      <dgm:t>
        <a:bodyPr/>
        <a:lstStyle/>
        <a:p>
          <a:endParaRPr lang="en-US"/>
        </a:p>
      </dgm:t>
    </dgm:pt>
    <dgm:pt modelId="{AEB8EE5B-09D8-47D6-B513-4CFBAD72918C}" type="pres">
      <dgm:prSet presAssocID="{C9FFB66E-FE2A-4944-B37B-0EA2666A2F23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BBC3A9-EC3A-49D7-90E9-FBE305544B13}" type="pres">
      <dgm:prSet presAssocID="{C9FFB66E-FE2A-4944-B37B-0EA2666A2F23}" presName="rootConnector" presStyleLbl="node3" presStyleIdx="4" presStyleCnt="9"/>
      <dgm:spPr/>
      <dgm:t>
        <a:bodyPr/>
        <a:lstStyle/>
        <a:p>
          <a:endParaRPr lang="en-US"/>
        </a:p>
      </dgm:t>
    </dgm:pt>
    <dgm:pt modelId="{597434A4-47BC-40C5-9B67-A5763D7C9455}" type="pres">
      <dgm:prSet presAssocID="{C9FFB66E-FE2A-4944-B37B-0EA2666A2F23}" presName="hierChild4" presStyleCnt="0"/>
      <dgm:spPr/>
      <dgm:t>
        <a:bodyPr/>
        <a:lstStyle/>
        <a:p>
          <a:endParaRPr lang="en-US"/>
        </a:p>
      </dgm:t>
    </dgm:pt>
    <dgm:pt modelId="{9C4DD53C-766B-4F98-B5B3-56C4DFB153FE}" type="pres">
      <dgm:prSet presAssocID="{726DD1C6-985B-4FAF-9ACD-161CBB91D46B}" presName="Name37" presStyleLbl="parChTrans1D4" presStyleIdx="11" presStyleCnt="26"/>
      <dgm:spPr/>
      <dgm:t>
        <a:bodyPr/>
        <a:lstStyle/>
        <a:p>
          <a:endParaRPr lang="en-US"/>
        </a:p>
      </dgm:t>
    </dgm:pt>
    <dgm:pt modelId="{EA990656-C137-49AE-90B0-5ECEF7E2BA26}" type="pres">
      <dgm:prSet presAssocID="{F04FA4FA-87A1-4781-8F94-EE1A604347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0CEA99C-0C2F-4C47-A28B-7E7D3B4C4854}" type="pres">
      <dgm:prSet presAssocID="{F04FA4FA-87A1-4781-8F94-EE1A60434778}" presName="rootComposite" presStyleCnt="0"/>
      <dgm:spPr/>
      <dgm:t>
        <a:bodyPr/>
        <a:lstStyle/>
        <a:p>
          <a:endParaRPr lang="en-US"/>
        </a:p>
      </dgm:t>
    </dgm:pt>
    <dgm:pt modelId="{83D5F72B-59E0-4073-AE23-6D50F069FADA}" type="pres">
      <dgm:prSet presAssocID="{F04FA4FA-87A1-4781-8F94-EE1A60434778}" presName="rootText" presStyleLbl="node4" presStyleIdx="11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A7C53-98D8-430B-8189-E060132EBB15}" type="pres">
      <dgm:prSet presAssocID="{F04FA4FA-87A1-4781-8F94-EE1A60434778}" presName="rootConnector" presStyleLbl="node4" presStyleIdx="11" presStyleCnt="26"/>
      <dgm:spPr/>
      <dgm:t>
        <a:bodyPr/>
        <a:lstStyle/>
        <a:p>
          <a:endParaRPr lang="en-US"/>
        </a:p>
      </dgm:t>
    </dgm:pt>
    <dgm:pt modelId="{EF047723-E798-4B33-8DB6-A11588F30222}" type="pres">
      <dgm:prSet presAssocID="{F04FA4FA-87A1-4781-8F94-EE1A60434778}" presName="hierChild4" presStyleCnt="0"/>
      <dgm:spPr/>
      <dgm:t>
        <a:bodyPr/>
        <a:lstStyle/>
        <a:p>
          <a:endParaRPr lang="en-US"/>
        </a:p>
      </dgm:t>
    </dgm:pt>
    <dgm:pt modelId="{DF126AD1-7F7C-402F-8505-5DA509300870}" type="pres">
      <dgm:prSet presAssocID="{F04FA4FA-87A1-4781-8F94-EE1A60434778}" presName="hierChild5" presStyleCnt="0"/>
      <dgm:spPr/>
      <dgm:t>
        <a:bodyPr/>
        <a:lstStyle/>
        <a:p>
          <a:endParaRPr lang="en-US"/>
        </a:p>
      </dgm:t>
    </dgm:pt>
    <dgm:pt modelId="{697C41E4-499F-48E6-8FD3-9D36217FBC61}" type="pres">
      <dgm:prSet presAssocID="{C9FFB66E-FE2A-4944-B37B-0EA2666A2F23}" presName="hierChild5" presStyleCnt="0"/>
      <dgm:spPr/>
      <dgm:t>
        <a:bodyPr/>
        <a:lstStyle/>
        <a:p>
          <a:endParaRPr lang="en-US"/>
        </a:p>
      </dgm:t>
    </dgm:pt>
    <dgm:pt modelId="{6B6A6DC4-BE2F-443F-947F-24BA122DC9B0}" type="pres">
      <dgm:prSet presAssocID="{45534FF7-25CE-44E8-BCEE-AB002654F51A}" presName="hierChild5" presStyleCnt="0"/>
      <dgm:spPr/>
      <dgm:t>
        <a:bodyPr/>
        <a:lstStyle/>
        <a:p>
          <a:endParaRPr lang="en-US"/>
        </a:p>
      </dgm:t>
    </dgm:pt>
    <dgm:pt modelId="{5D82F68D-AEF6-4519-9081-F0198ECBEFF0}" type="pres">
      <dgm:prSet presAssocID="{FA723994-CFF2-4190-AAD1-C395FEA43A9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42B8274-4838-4F9F-BDC1-2FA4FB84834E}" type="pres">
      <dgm:prSet presAssocID="{269FC844-A42C-40D0-A54F-8E91598D39A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02D3C03-6583-4CDB-9691-71D53FC324DE}" type="pres">
      <dgm:prSet presAssocID="{269FC844-A42C-40D0-A54F-8E91598D39A6}" presName="rootComposite" presStyleCnt="0"/>
      <dgm:spPr/>
      <dgm:t>
        <a:bodyPr/>
        <a:lstStyle/>
        <a:p>
          <a:endParaRPr lang="en-US"/>
        </a:p>
      </dgm:t>
    </dgm:pt>
    <dgm:pt modelId="{75EFE85E-54F5-40C7-B872-5292150584A7}" type="pres">
      <dgm:prSet presAssocID="{269FC844-A42C-40D0-A54F-8E91598D39A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FE72C-A735-4221-8CEC-718007654CBA}" type="pres">
      <dgm:prSet presAssocID="{269FC844-A42C-40D0-A54F-8E91598D39A6}" presName="rootConnector" presStyleLbl="node2" presStyleIdx="1" presStyleCnt="2"/>
      <dgm:spPr/>
      <dgm:t>
        <a:bodyPr/>
        <a:lstStyle/>
        <a:p>
          <a:endParaRPr lang="en-US"/>
        </a:p>
      </dgm:t>
    </dgm:pt>
    <dgm:pt modelId="{95B69D21-B217-43E8-8788-4FEC6F70F303}" type="pres">
      <dgm:prSet presAssocID="{269FC844-A42C-40D0-A54F-8E91598D39A6}" presName="hierChild4" presStyleCnt="0"/>
      <dgm:spPr/>
      <dgm:t>
        <a:bodyPr/>
        <a:lstStyle/>
        <a:p>
          <a:endParaRPr lang="en-US"/>
        </a:p>
      </dgm:t>
    </dgm:pt>
    <dgm:pt modelId="{3057163E-5671-4DB1-A48E-6382F5308642}" type="pres">
      <dgm:prSet presAssocID="{D478EE85-3B53-4C91-8FF8-5A66092CDACE}" presName="Name37" presStyleLbl="parChTrans1D3" presStyleIdx="5" presStyleCnt="9"/>
      <dgm:spPr/>
      <dgm:t>
        <a:bodyPr/>
        <a:lstStyle/>
        <a:p>
          <a:endParaRPr lang="en-US"/>
        </a:p>
      </dgm:t>
    </dgm:pt>
    <dgm:pt modelId="{4B971648-D233-4E8B-A62B-7188211FD0C3}" type="pres">
      <dgm:prSet presAssocID="{EAF8DD7C-E450-4199-AAB3-3559C1605E0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D72F021-57E9-4F86-84B7-B60AACE328FB}" type="pres">
      <dgm:prSet presAssocID="{EAF8DD7C-E450-4199-AAB3-3559C1605E04}" presName="rootComposite" presStyleCnt="0"/>
      <dgm:spPr/>
      <dgm:t>
        <a:bodyPr/>
        <a:lstStyle/>
        <a:p>
          <a:endParaRPr lang="en-US"/>
        </a:p>
      </dgm:t>
    </dgm:pt>
    <dgm:pt modelId="{30674E9C-0625-4314-A4D1-E63829983092}" type="pres">
      <dgm:prSet presAssocID="{EAF8DD7C-E450-4199-AAB3-3559C1605E04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F588B-1814-43AC-B123-A7B5A772704D}" type="pres">
      <dgm:prSet presAssocID="{EAF8DD7C-E450-4199-AAB3-3559C1605E04}" presName="rootConnector" presStyleLbl="node3" presStyleIdx="5" presStyleCnt="9"/>
      <dgm:spPr/>
      <dgm:t>
        <a:bodyPr/>
        <a:lstStyle/>
        <a:p>
          <a:endParaRPr lang="en-US"/>
        </a:p>
      </dgm:t>
    </dgm:pt>
    <dgm:pt modelId="{F5818A36-F3F8-4A15-AA4A-6004860AA750}" type="pres">
      <dgm:prSet presAssocID="{EAF8DD7C-E450-4199-AAB3-3559C1605E04}" presName="hierChild4" presStyleCnt="0"/>
      <dgm:spPr/>
      <dgm:t>
        <a:bodyPr/>
        <a:lstStyle/>
        <a:p>
          <a:endParaRPr lang="en-US"/>
        </a:p>
      </dgm:t>
    </dgm:pt>
    <dgm:pt modelId="{75D4BB3E-F72D-4947-835A-4508BE43788A}" type="pres">
      <dgm:prSet presAssocID="{A19BCD77-534C-4DDE-A28E-336D0AD181D3}" presName="Name37" presStyleLbl="parChTrans1D4" presStyleIdx="12" presStyleCnt="26"/>
      <dgm:spPr/>
      <dgm:t>
        <a:bodyPr/>
        <a:lstStyle/>
        <a:p>
          <a:endParaRPr lang="en-US"/>
        </a:p>
      </dgm:t>
    </dgm:pt>
    <dgm:pt modelId="{8D4FA375-2763-48A8-9E6F-52A5D03139E0}" type="pres">
      <dgm:prSet presAssocID="{7D228DFB-12CA-456A-922E-D0A1E19C81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852C6AF-B7AA-4439-BED1-ACEB9F7C8B2F}" type="pres">
      <dgm:prSet presAssocID="{7D228DFB-12CA-456A-922E-D0A1E19C8118}" presName="rootComposite" presStyleCnt="0"/>
      <dgm:spPr/>
      <dgm:t>
        <a:bodyPr/>
        <a:lstStyle/>
        <a:p>
          <a:endParaRPr lang="en-US"/>
        </a:p>
      </dgm:t>
    </dgm:pt>
    <dgm:pt modelId="{637AF2CB-D02A-4751-88F9-B242D0C03D3A}" type="pres">
      <dgm:prSet presAssocID="{7D228DFB-12CA-456A-922E-D0A1E19C8118}" presName="rootText" presStyleLbl="node4" presStyleIdx="12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64FBB-A267-417A-8410-901D0CA5DD4F}" type="pres">
      <dgm:prSet presAssocID="{7D228DFB-12CA-456A-922E-D0A1E19C8118}" presName="rootConnector" presStyleLbl="node4" presStyleIdx="12" presStyleCnt="26"/>
      <dgm:spPr/>
      <dgm:t>
        <a:bodyPr/>
        <a:lstStyle/>
        <a:p>
          <a:endParaRPr lang="en-US"/>
        </a:p>
      </dgm:t>
    </dgm:pt>
    <dgm:pt modelId="{93A85AF0-A606-4C5F-8256-E0997C4F865E}" type="pres">
      <dgm:prSet presAssocID="{7D228DFB-12CA-456A-922E-D0A1E19C8118}" presName="hierChild4" presStyleCnt="0"/>
      <dgm:spPr/>
      <dgm:t>
        <a:bodyPr/>
        <a:lstStyle/>
        <a:p>
          <a:endParaRPr lang="en-US"/>
        </a:p>
      </dgm:t>
    </dgm:pt>
    <dgm:pt modelId="{44297125-D4FC-4C54-B53B-B30422F59AFF}" type="pres">
      <dgm:prSet presAssocID="{7D228DFB-12CA-456A-922E-D0A1E19C8118}" presName="hierChild5" presStyleCnt="0"/>
      <dgm:spPr/>
      <dgm:t>
        <a:bodyPr/>
        <a:lstStyle/>
        <a:p>
          <a:endParaRPr lang="en-US"/>
        </a:p>
      </dgm:t>
    </dgm:pt>
    <dgm:pt modelId="{039C68DF-BD61-4030-87B5-11F116CDF0F7}" type="pres">
      <dgm:prSet presAssocID="{B52A6D17-C1DB-4F4D-9F90-6D06B9842489}" presName="Name37" presStyleLbl="parChTrans1D4" presStyleIdx="13" presStyleCnt="26"/>
      <dgm:spPr/>
      <dgm:t>
        <a:bodyPr/>
        <a:lstStyle/>
        <a:p>
          <a:endParaRPr lang="en-US"/>
        </a:p>
      </dgm:t>
    </dgm:pt>
    <dgm:pt modelId="{743007A9-FC5C-451A-9821-F09B0F2DE435}" type="pres">
      <dgm:prSet presAssocID="{66B4CDC1-054B-4259-A12B-799F438C68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D51B302-5166-4353-91EA-97A28FB39613}" type="pres">
      <dgm:prSet presAssocID="{66B4CDC1-054B-4259-A12B-799F438C6878}" presName="rootComposite" presStyleCnt="0"/>
      <dgm:spPr/>
      <dgm:t>
        <a:bodyPr/>
        <a:lstStyle/>
        <a:p>
          <a:endParaRPr lang="en-US"/>
        </a:p>
      </dgm:t>
    </dgm:pt>
    <dgm:pt modelId="{5E669C58-A54F-4F4F-BF17-954A71E57A01}" type="pres">
      <dgm:prSet presAssocID="{66B4CDC1-054B-4259-A12B-799F438C6878}" presName="rootText" presStyleLbl="node4" presStyleIdx="13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B757D8-E548-4D92-A60A-7AA1C927B3F6}" type="pres">
      <dgm:prSet presAssocID="{66B4CDC1-054B-4259-A12B-799F438C6878}" presName="rootConnector" presStyleLbl="node4" presStyleIdx="13" presStyleCnt="26"/>
      <dgm:spPr/>
      <dgm:t>
        <a:bodyPr/>
        <a:lstStyle/>
        <a:p>
          <a:endParaRPr lang="en-US"/>
        </a:p>
      </dgm:t>
    </dgm:pt>
    <dgm:pt modelId="{ACFB0529-4D3A-444D-8329-E085E9E6915C}" type="pres">
      <dgm:prSet presAssocID="{66B4CDC1-054B-4259-A12B-799F438C6878}" presName="hierChild4" presStyleCnt="0"/>
      <dgm:spPr/>
      <dgm:t>
        <a:bodyPr/>
        <a:lstStyle/>
        <a:p>
          <a:endParaRPr lang="en-US"/>
        </a:p>
      </dgm:t>
    </dgm:pt>
    <dgm:pt modelId="{AC7CE667-FE1B-4E87-A207-3D8ABD224368}" type="pres">
      <dgm:prSet presAssocID="{66B4CDC1-054B-4259-A12B-799F438C6878}" presName="hierChild5" presStyleCnt="0"/>
      <dgm:spPr/>
      <dgm:t>
        <a:bodyPr/>
        <a:lstStyle/>
        <a:p>
          <a:endParaRPr lang="en-US"/>
        </a:p>
      </dgm:t>
    </dgm:pt>
    <dgm:pt modelId="{EC7E769F-5388-46ED-94E2-CDAC7C580D94}" type="pres">
      <dgm:prSet presAssocID="{0CBA2E04-C2AC-4D25-AEEA-C699943A9648}" presName="Name37" presStyleLbl="parChTrans1D4" presStyleIdx="14" presStyleCnt="26"/>
      <dgm:spPr/>
      <dgm:t>
        <a:bodyPr/>
        <a:lstStyle/>
        <a:p>
          <a:endParaRPr lang="en-US"/>
        </a:p>
      </dgm:t>
    </dgm:pt>
    <dgm:pt modelId="{A434E0E3-35DA-47C1-9395-39593C09B4F0}" type="pres">
      <dgm:prSet presAssocID="{19C0F33B-2565-4FC7-8A51-DE8E566D2A8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053B117-4541-4F56-8FD5-BDE79D28EFF8}" type="pres">
      <dgm:prSet presAssocID="{19C0F33B-2565-4FC7-8A51-DE8E566D2A88}" presName="rootComposite" presStyleCnt="0"/>
      <dgm:spPr/>
      <dgm:t>
        <a:bodyPr/>
        <a:lstStyle/>
        <a:p>
          <a:endParaRPr lang="en-US"/>
        </a:p>
      </dgm:t>
    </dgm:pt>
    <dgm:pt modelId="{429530EB-CCC5-42B8-AD6A-9407226AFAB9}" type="pres">
      <dgm:prSet presAssocID="{19C0F33B-2565-4FC7-8A51-DE8E566D2A88}" presName="rootText" presStyleLbl="node4" presStyleIdx="14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D8463-4AD9-4B23-809C-766E8C1F2A63}" type="pres">
      <dgm:prSet presAssocID="{19C0F33B-2565-4FC7-8A51-DE8E566D2A88}" presName="rootConnector" presStyleLbl="node4" presStyleIdx="14" presStyleCnt="26"/>
      <dgm:spPr/>
      <dgm:t>
        <a:bodyPr/>
        <a:lstStyle/>
        <a:p>
          <a:endParaRPr lang="en-US"/>
        </a:p>
      </dgm:t>
    </dgm:pt>
    <dgm:pt modelId="{B6B6912A-8859-48C5-9B0F-21366573C911}" type="pres">
      <dgm:prSet presAssocID="{19C0F33B-2565-4FC7-8A51-DE8E566D2A88}" presName="hierChild4" presStyleCnt="0"/>
      <dgm:spPr/>
      <dgm:t>
        <a:bodyPr/>
        <a:lstStyle/>
        <a:p>
          <a:endParaRPr lang="en-US"/>
        </a:p>
      </dgm:t>
    </dgm:pt>
    <dgm:pt modelId="{313F4FA0-8820-43B2-9102-E3F24BAC712B}" type="pres">
      <dgm:prSet presAssocID="{19C0F33B-2565-4FC7-8A51-DE8E566D2A88}" presName="hierChild5" presStyleCnt="0"/>
      <dgm:spPr/>
      <dgm:t>
        <a:bodyPr/>
        <a:lstStyle/>
        <a:p>
          <a:endParaRPr lang="en-US"/>
        </a:p>
      </dgm:t>
    </dgm:pt>
    <dgm:pt modelId="{F0786415-B547-424A-A8DC-415E73B9BD56}" type="pres">
      <dgm:prSet presAssocID="{BEC012BC-AE81-4291-A062-D8B8D209B91A}" presName="Name37" presStyleLbl="parChTrans1D4" presStyleIdx="15" presStyleCnt="26"/>
      <dgm:spPr/>
      <dgm:t>
        <a:bodyPr/>
        <a:lstStyle/>
        <a:p>
          <a:endParaRPr lang="en-US"/>
        </a:p>
      </dgm:t>
    </dgm:pt>
    <dgm:pt modelId="{D162394B-8B0A-4E61-B32B-8BEE9839BBC9}" type="pres">
      <dgm:prSet presAssocID="{B6152D99-C68E-41EC-A95A-41EAE02D797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FF0DB3B-A167-41B0-8B7E-4147CDF6D79B}" type="pres">
      <dgm:prSet presAssocID="{B6152D99-C68E-41EC-A95A-41EAE02D797E}" presName="rootComposite" presStyleCnt="0"/>
      <dgm:spPr/>
      <dgm:t>
        <a:bodyPr/>
        <a:lstStyle/>
        <a:p>
          <a:endParaRPr lang="en-US"/>
        </a:p>
      </dgm:t>
    </dgm:pt>
    <dgm:pt modelId="{3AA0089D-E718-44A6-A5B1-E4C0F5FFC683}" type="pres">
      <dgm:prSet presAssocID="{B6152D99-C68E-41EC-A95A-41EAE02D797E}" presName="rootText" presStyleLbl="node4" presStyleIdx="15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649F3-CB1F-4AD5-8CC4-F282DF38B697}" type="pres">
      <dgm:prSet presAssocID="{B6152D99-C68E-41EC-A95A-41EAE02D797E}" presName="rootConnector" presStyleLbl="node4" presStyleIdx="15" presStyleCnt="26"/>
      <dgm:spPr/>
      <dgm:t>
        <a:bodyPr/>
        <a:lstStyle/>
        <a:p>
          <a:endParaRPr lang="en-US"/>
        </a:p>
      </dgm:t>
    </dgm:pt>
    <dgm:pt modelId="{8554DDF6-E358-4A2F-A6FE-E332A1C2330F}" type="pres">
      <dgm:prSet presAssocID="{B6152D99-C68E-41EC-A95A-41EAE02D797E}" presName="hierChild4" presStyleCnt="0"/>
      <dgm:spPr/>
      <dgm:t>
        <a:bodyPr/>
        <a:lstStyle/>
        <a:p>
          <a:endParaRPr lang="en-US"/>
        </a:p>
      </dgm:t>
    </dgm:pt>
    <dgm:pt modelId="{9B16F66D-0193-44D9-807D-DF2DD2DFA98E}" type="pres">
      <dgm:prSet presAssocID="{B6152D99-C68E-41EC-A95A-41EAE02D797E}" presName="hierChild5" presStyleCnt="0"/>
      <dgm:spPr/>
      <dgm:t>
        <a:bodyPr/>
        <a:lstStyle/>
        <a:p>
          <a:endParaRPr lang="en-US"/>
        </a:p>
      </dgm:t>
    </dgm:pt>
    <dgm:pt modelId="{B1A32576-BC61-4C36-BE4C-A917ADBF6243}" type="pres">
      <dgm:prSet presAssocID="{EAF8DD7C-E450-4199-AAB3-3559C1605E04}" presName="hierChild5" presStyleCnt="0"/>
      <dgm:spPr/>
      <dgm:t>
        <a:bodyPr/>
        <a:lstStyle/>
        <a:p>
          <a:endParaRPr lang="en-US"/>
        </a:p>
      </dgm:t>
    </dgm:pt>
    <dgm:pt modelId="{BC72D2C1-AB9F-4F58-8FE7-CC9843C0667C}" type="pres">
      <dgm:prSet presAssocID="{3D11151B-7F9A-4BF6-A11A-825B3968D9CC}" presName="Name37" presStyleLbl="parChTrans1D3" presStyleIdx="6" presStyleCnt="9"/>
      <dgm:spPr/>
      <dgm:t>
        <a:bodyPr/>
        <a:lstStyle/>
        <a:p>
          <a:endParaRPr lang="en-US"/>
        </a:p>
      </dgm:t>
    </dgm:pt>
    <dgm:pt modelId="{AC1D2B3A-28B8-42FA-9FE5-C90D8043FB06}" type="pres">
      <dgm:prSet presAssocID="{F1B87484-BF73-4E31-A572-152C0D70436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6AC990C-18CF-4C1D-A78E-FF3B8724FFC5}" type="pres">
      <dgm:prSet presAssocID="{F1B87484-BF73-4E31-A572-152C0D704366}" presName="rootComposite" presStyleCnt="0"/>
      <dgm:spPr/>
      <dgm:t>
        <a:bodyPr/>
        <a:lstStyle/>
        <a:p>
          <a:endParaRPr lang="en-US"/>
        </a:p>
      </dgm:t>
    </dgm:pt>
    <dgm:pt modelId="{B5063284-A645-4BB5-8D6C-0729F6BE7E5A}" type="pres">
      <dgm:prSet presAssocID="{F1B87484-BF73-4E31-A572-152C0D704366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2B0FDA-8566-406A-8CE6-BD9CCE2A6A2B}" type="pres">
      <dgm:prSet presAssocID="{F1B87484-BF73-4E31-A572-152C0D704366}" presName="rootConnector" presStyleLbl="node3" presStyleIdx="6" presStyleCnt="9"/>
      <dgm:spPr/>
      <dgm:t>
        <a:bodyPr/>
        <a:lstStyle/>
        <a:p>
          <a:endParaRPr lang="en-US"/>
        </a:p>
      </dgm:t>
    </dgm:pt>
    <dgm:pt modelId="{0EA7F216-3ED9-41E0-B864-526AFBE8E2AB}" type="pres">
      <dgm:prSet presAssocID="{F1B87484-BF73-4E31-A572-152C0D704366}" presName="hierChild4" presStyleCnt="0"/>
      <dgm:spPr/>
      <dgm:t>
        <a:bodyPr/>
        <a:lstStyle/>
        <a:p>
          <a:endParaRPr lang="en-US"/>
        </a:p>
      </dgm:t>
    </dgm:pt>
    <dgm:pt modelId="{F96AB8A8-1D1E-4862-862D-51FAA6D5DDEC}" type="pres">
      <dgm:prSet presAssocID="{B13E819C-2AB2-4653-9ADE-218CB8743A3B}" presName="Name37" presStyleLbl="parChTrans1D4" presStyleIdx="16" presStyleCnt="26"/>
      <dgm:spPr/>
      <dgm:t>
        <a:bodyPr/>
        <a:lstStyle/>
        <a:p>
          <a:endParaRPr lang="en-US"/>
        </a:p>
      </dgm:t>
    </dgm:pt>
    <dgm:pt modelId="{C8693AF4-9B0A-4553-B317-447355BB48ED}" type="pres">
      <dgm:prSet presAssocID="{38E7CE01-0413-4166-B63D-DBE088C4BA5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F57C1EA-E11C-4E83-9104-B923386C6650}" type="pres">
      <dgm:prSet presAssocID="{38E7CE01-0413-4166-B63D-DBE088C4BA54}" presName="rootComposite" presStyleCnt="0"/>
      <dgm:spPr/>
      <dgm:t>
        <a:bodyPr/>
        <a:lstStyle/>
        <a:p>
          <a:endParaRPr lang="en-US"/>
        </a:p>
      </dgm:t>
    </dgm:pt>
    <dgm:pt modelId="{E0898E91-6946-4206-B5AE-470DED8064F4}" type="pres">
      <dgm:prSet presAssocID="{38E7CE01-0413-4166-B63D-DBE088C4BA54}" presName="rootText" presStyleLbl="node4" presStyleIdx="16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FEA7B9-975E-45A6-AFB0-FC767A9B7DA4}" type="pres">
      <dgm:prSet presAssocID="{38E7CE01-0413-4166-B63D-DBE088C4BA54}" presName="rootConnector" presStyleLbl="node4" presStyleIdx="16" presStyleCnt="26"/>
      <dgm:spPr/>
      <dgm:t>
        <a:bodyPr/>
        <a:lstStyle/>
        <a:p>
          <a:endParaRPr lang="en-US"/>
        </a:p>
      </dgm:t>
    </dgm:pt>
    <dgm:pt modelId="{0086E943-D48E-4C80-A229-7D015F1B27E0}" type="pres">
      <dgm:prSet presAssocID="{38E7CE01-0413-4166-B63D-DBE088C4BA54}" presName="hierChild4" presStyleCnt="0"/>
      <dgm:spPr/>
      <dgm:t>
        <a:bodyPr/>
        <a:lstStyle/>
        <a:p>
          <a:endParaRPr lang="en-US"/>
        </a:p>
      </dgm:t>
    </dgm:pt>
    <dgm:pt modelId="{AB4BE128-590E-435F-85E8-0BD70761047C}" type="pres">
      <dgm:prSet presAssocID="{38E7CE01-0413-4166-B63D-DBE088C4BA54}" presName="hierChild5" presStyleCnt="0"/>
      <dgm:spPr/>
      <dgm:t>
        <a:bodyPr/>
        <a:lstStyle/>
        <a:p>
          <a:endParaRPr lang="en-US"/>
        </a:p>
      </dgm:t>
    </dgm:pt>
    <dgm:pt modelId="{51FD1707-A0D2-4F43-B28D-DC6AB87FD0B1}" type="pres">
      <dgm:prSet presAssocID="{C9421424-99E8-4395-974E-C78B0ECF2A90}" presName="Name37" presStyleLbl="parChTrans1D4" presStyleIdx="17" presStyleCnt="26"/>
      <dgm:spPr/>
      <dgm:t>
        <a:bodyPr/>
        <a:lstStyle/>
        <a:p>
          <a:endParaRPr lang="en-US"/>
        </a:p>
      </dgm:t>
    </dgm:pt>
    <dgm:pt modelId="{2DBA68B0-0842-4BEF-91A3-CE686B19C936}" type="pres">
      <dgm:prSet presAssocID="{29EBCBB9-0E3D-4A72-AE40-F530FB0A5DB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4A3EE3A-994B-48C4-9578-8E994A268E56}" type="pres">
      <dgm:prSet presAssocID="{29EBCBB9-0E3D-4A72-AE40-F530FB0A5DB3}" presName="rootComposite" presStyleCnt="0"/>
      <dgm:spPr/>
      <dgm:t>
        <a:bodyPr/>
        <a:lstStyle/>
        <a:p>
          <a:endParaRPr lang="en-US"/>
        </a:p>
      </dgm:t>
    </dgm:pt>
    <dgm:pt modelId="{C416B728-D9DD-4BB5-BFD7-EACBC8DFB215}" type="pres">
      <dgm:prSet presAssocID="{29EBCBB9-0E3D-4A72-AE40-F530FB0A5DB3}" presName="rootText" presStyleLbl="node4" presStyleIdx="17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6EAEA5-93FC-425E-9AF3-ECACB22C143D}" type="pres">
      <dgm:prSet presAssocID="{29EBCBB9-0E3D-4A72-AE40-F530FB0A5DB3}" presName="rootConnector" presStyleLbl="node4" presStyleIdx="17" presStyleCnt="26"/>
      <dgm:spPr/>
      <dgm:t>
        <a:bodyPr/>
        <a:lstStyle/>
        <a:p>
          <a:endParaRPr lang="en-US"/>
        </a:p>
      </dgm:t>
    </dgm:pt>
    <dgm:pt modelId="{FB4E2526-FAE3-443D-B5A0-DE927532FB30}" type="pres">
      <dgm:prSet presAssocID="{29EBCBB9-0E3D-4A72-AE40-F530FB0A5DB3}" presName="hierChild4" presStyleCnt="0"/>
      <dgm:spPr/>
      <dgm:t>
        <a:bodyPr/>
        <a:lstStyle/>
        <a:p>
          <a:endParaRPr lang="en-US"/>
        </a:p>
      </dgm:t>
    </dgm:pt>
    <dgm:pt modelId="{8C93A037-CCCB-48CB-9802-26042920EE99}" type="pres">
      <dgm:prSet presAssocID="{29EBCBB9-0E3D-4A72-AE40-F530FB0A5DB3}" presName="hierChild5" presStyleCnt="0"/>
      <dgm:spPr/>
      <dgm:t>
        <a:bodyPr/>
        <a:lstStyle/>
        <a:p>
          <a:endParaRPr lang="en-US"/>
        </a:p>
      </dgm:t>
    </dgm:pt>
    <dgm:pt modelId="{E201D82A-9F1A-4FFD-8311-395ED44DD1CB}" type="pres">
      <dgm:prSet presAssocID="{850CD862-62B5-4F7C-B1C6-6830C56CFEC8}" presName="Name37" presStyleLbl="parChTrans1D4" presStyleIdx="18" presStyleCnt="26"/>
      <dgm:spPr/>
      <dgm:t>
        <a:bodyPr/>
        <a:lstStyle/>
        <a:p>
          <a:endParaRPr lang="en-US"/>
        </a:p>
      </dgm:t>
    </dgm:pt>
    <dgm:pt modelId="{A7CF74C0-5C57-40DE-8019-BD36DDDBB160}" type="pres">
      <dgm:prSet presAssocID="{8140C226-81FC-41EB-82B0-37C51EF5A0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A8D6D65-A85D-4506-93B9-8128BA497142}" type="pres">
      <dgm:prSet presAssocID="{8140C226-81FC-41EB-82B0-37C51EF5A012}" presName="rootComposite" presStyleCnt="0"/>
      <dgm:spPr/>
      <dgm:t>
        <a:bodyPr/>
        <a:lstStyle/>
        <a:p>
          <a:endParaRPr lang="en-US"/>
        </a:p>
      </dgm:t>
    </dgm:pt>
    <dgm:pt modelId="{2D38025F-F2B5-45D2-AAF9-953B5FFD23E3}" type="pres">
      <dgm:prSet presAssocID="{8140C226-81FC-41EB-82B0-37C51EF5A012}" presName="rootText" presStyleLbl="node4" presStyleIdx="18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6E7D1F-9EC2-4DF4-AF9C-8BFBB6DF792D}" type="pres">
      <dgm:prSet presAssocID="{8140C226-81FC-41EB-82B0-37C51EF5A012}" presName="rootConnector" presStyleLbl="node4" presStyleIdx="18" presStyleCnt="26"/>
      <dgm:spPr/>
      <dgm:t>
        <a:bodyPr/>
        <a:lstStyle/>
        <a:p>
          <a:endParaRPr lang="en-US"/>
        </a:p>
      </dgm:t>
    </dgm:pt>
    <dgm:pt modelId="{BC4053F5-9E5E-4992-856E-B100EFD2A10A}" type="pres">
      <dgm:prSet presAssocID="{8140C226-81FC-41EB-82B0-37C51EF5A012}" presName="hierChild4" presStyleCnt="0"/>
      <dgm:spPr/>
      <dgm:t>
        <a:bodyPr/>
        <a:lstStyle/>
        <a:p>
          <a:endParaRPr lang="en-US"/>
        </a:p>
      </dgm:t>
    </dgm:pt>
    <dgm:pt modelId="{E60DFF11-F217-4D01-8FEC-09581F21C58C}" type="pres">
      <dgm:prSet presAssocID="{8140C226-81FC-41EB-82B0-37C51EF5A012}" presName="hierChild5" presStyleCnt="0"/>
      <dgm:spPr/>
      <dgm:t>
        <a:bodyPr/>
        <a:lstStyle/>
        <a:p>
          <a:endParaRPr lang="en-US"/>
        </a:p>
      </dgm:t>
    </dgm:pt>
    <dgm:pt modelId="{FDD50C09-5387-4E5A-BE80-97B94CF35C02}" type="pres">
      <dgm:prSet presAssocID="{9C56AC9D-CE1B-43A8-8B5E-56CC82F6EEF9}" presName="Name37" presStyleLbl="parChTrans1D4" presStyleIdx="19" presStyleCnt="26"/>
      <dgm:spPr/>
      <dgm:t>
        <a:bodyPr/>
        <a:lstStyle/>
        <a:p>
          <a:endParaRPr lang="en-US"/>
        </a:p>
      </dgm:t>
    </dgm:pt>
    <dgm:pt modelId="{55E69AF5-DE4C-440C-93DF-4813E219C5BB}" type="pres">
      <dgm:prSet presAssocID="{4B5297B0-C1F9-4606-B169-38144C73A0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0DA43F-0D6E-49DA-98F4-5CB593BB9FE7}" type="pres">
      <dgm:prSet presAssocID="{4B5297B0-C1F9-4606-B169-38144C73A074}" presName="rootComposite" presStyleCnt="0"/>
      <dgm:spPr/>
      <dgm:t>
        <a:bodyPr/>
        <a:lstStyle/>
        <a:p>
          <a:endParaRPr lang="en-US"/>
        </a:p>
      </dgm:t>
    </dgm:pt>
    <dgm:pt modelId="{41B3278F-7269-487B-B0D9-F1D6799A082B}" type="pres">
      <dgm:prSet presAssocID="{4B5297B0-C1F9-4606-B169-38144C73A074}" presName="rootText" presStyleLbl="node4" presStyleIdx="19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290602-2D0C-4451-9D73-B8375B347206}" type="pres">
      <dgm:prSet presAssocID="{4B5297B0-C1F9-4606-B169-38144C73A074}" presName="rootConnector" presStyleLbl="node4" presStyleIdx="19" presStyleCnt="26"/>
      <dgm:spPr/>
      <dgm:t>
        <a:bodyPr/>
        <a:lstStyle/>
        <a:p>
          <a:endParaRPr lang="en-US"/>
        </a:p>
      </dgm:t>
    </dgm:pt>
    <dgm:pt modelId="{2F81C739-3C60-41BA-AD9C-7A32CE13D89A}" type="pres">
      <dgm:prSet presAssocID="{4B5297B0-C1F9-4606-B169-38144C73A074}" presName="hierChild4" presStyleCnt="0"/>
      <dgm:spPr/>
      <dgm:t>
        <a:bodyPr/>
        <a:lstStyle/>
        <a:p>
          <a:endParaRPr lang="en-US"/>
        </a:p>
      </dgm:t>
    </dgm:pt>
    <dgm:pt modelId="{C20A6B0E-F8C2-41C6-A1D0-172AF2FAE9B2}" type="pres">
      <dgm:prSet presAssocID="{4B5297B0-C1F9-4606-B169-38144C73A074}" presName="hierChild5" presStyleCnt="0"/>
      <dgm:spPr/>
      <dgm:t>
        <a:bodyPr/>
        <a:lstStyle/>
        <a:p>
          <a:endParaRPr lang="en-US"/>
        </a:p>
      </dgm:t>
    </dgm:pt>
    <dgm:pt modelId="{D9A303E5-4513-44BA-A248-08263A2CA8CA}" type="pres">
      <dgm:prSet presAssocID="{F1B87484-BF73-4E31-A572-152C0D704366}" presName="hierChild5" presStyleCnt="0"/>
      <dgm:spPr/>
      <dgm:t>
        <a:bodyPr/>
        <a:lstStyle/>
        <a:p>
          <a:endParaRPr lang="en-US"/>
        </a:p>
      </dgm:t>
    </dgm:pt>
    <dgm:pt modelId="{B1A3DB77-3B08-4FF2-8AEF-CC81AD8ED1E3}" type="pres">
      <dgm:prSet presAssocID="{371886C9-E4F0-466C-9A8D-2928D25A89F1}" presName="Name37" presStyleLbl="parChTrans1D3" presStyleIdx="7" presStyleCnt="9"/>
      <dgm:spPr/>
      <dgm:t>
        <a:bodyPr/>
        <a:lstStyle/>
        <a:p>
          <a:endParaRPr lang="en-US"/>
        </a:p>
      </dgm:t>
    </dgm:pt>
    <dgm:pt modelId="{44B28D10-467A-44E7-AF23-D02C85D2EB04}" type="pres">
      <dgm:prSet presAssocID="{BA55F4E1-04C5-4C12-94BF-1C90D0DA95F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931655A-C300-4CE7-A9EF-28E3C00AE4BC}" type="pres">
      <dgm:prSet presAssocID="{BA55F4E1-04C5-4C12-94BF-1C90D0DA95FE}" presName="rootComposite" presStyleCnt="0"/>
      <dgm:spPr/>
      <dgm:t>
        <a:bodyPr/>
        <a:lstStyle/>
        <a:p>
          <a:endParaRPr lang="en-US"/>
        </a:p>
      </dgm:t>
    </dgm:pt>
    <dgm:pt modelId="{0B283F5F-7A1B-40B6-9258-13B9FCF74015}" type="pres">
      <dgm:prSet presAssocID="{BA55F4E1-04C5-4C12-94BF-1C90D0DA95FE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1A64C7-0450-4E76-9DD5-E9E464403C25}" type="pres">
      <dgm:prSet presAssocID="{BA55F4E1-04C5-4C12-94BF-1C90D0DA95FE}" presName="rootConnector" presStyleLbl="node3" presStyleIdx="7" presStyleCnt="9"/>
      <dgm:spPr/>
      <dgm:t>
        <a:bodyPr/>
        <a:lstStyle/>
        <a:p>
          <a:endParaRPr lang="en-US"/>
        </a:p>
      </dgm:t>
    </dgm:pt>
    <dgm:pt modelId="{65E17009-F7C7-40F8-A801-A76A5CF3F775}" type="pres">
      <dgm:prSet presAssocID="{BA55F4E1-04C5-4C12-94BF-1C90D0DA95FE}" presName="hierChild4" presStyleCnt="0"/>
      <dgm:spPr/>
      <dgm:t>
        <a:bodyPr/>
        <a:lstStyle/>
        <a:p>
          <a:endParaRPr lang="en-US"/>
        </a:p>
      </dgm:t>
    </dgm:pt>
    <dgm:pt modelId="{0C98F979-BB09-431F-9086-DB936A7559F8}" type="pres">
      <dgm:prSet presAssocID="{2706DC44-8AB2-4B8C-A707-BF515CD0967F}" presName="Name37" presStyleLbl="parChTrans1D4" presStyleIdx="20" presStyleCnt="26"/>
      <dgm:spPr/>
      <dgm:t>
        <a:bodyPr/>
        <a:lstStyle/>
        <a:p>
          <a:endParaRPr lang="en-US"/>
        </a:p>
      </dgm:t>
    </dgm:pt>
    <dgm:pt modelId="{A18DBE0A-BC46-49F5-AF16-A62DE8E10FD3}" type="pres">
      <dgm:prSet presAssocID="{FE07D47D-2105-4735-8332-870EA62EEF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48FF486-D7E0-4A21-A750-7BFC00869E7A}" type="pres">
      <dgm:prSet presAssocID="{FE07D47D-2105-4735-8332-870EA62EEF25}" presName="rootComposite" presStyleCnt="0"/>
      <dgm:spPr/>
      <dgm:t>
        <a:bodyPr/>
        <a:lstStyle/>
        <a:p>
          <a:endParaRPr lang="en-US"/>
        </a:p>
      </dgm:t>
    </dgm:pt>
    <dgm:pt modelId="{04796AF0-FC96-4B3D-B944-D87D7BE0CDF1}" type="pres">
      <dgm:prSet presAssocID="{FE07D47D-2105-4735-8332-870EA62EEF25}" presName="rootText" presStyleLbl="node4" presStyleIdx="20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2E87C-DE70-4A04-AC67-20FAE9DE1F7B}" type="pres">
      <dgm:prSet presAssocID="{FE07D47D-2105-4735-8332-870EA62EEF25}" presName="rootConnector" presStyleLbl="node4" presStyleIdx="20" presStyleCnt="26"/>
      <dgm:spPr/>
      <dgm:t>
        <a:bodyPr/>
        <a:lstStyle/>
        <a:p>
          <a:endParaRPr lang="en-US"/>
        </a:p>
      </dgm:t>
    </dgm:pt>
    <dgm:pt modelId="{7681967D-20CA-45A0-8FC5-069533DA3D8E}" type="pres">
      <dgm:prSet presAssocID="{FE07D47D-2105-4735-8332-870EA62EEF25}" presName="hierChild4" presStyleCnt="0"/>
      <dgm:spPr/>
      <dgm:t>
        <a:bodyPr/>
        <a:lstStyle/>
        <a:p>
          <a:endParaRPr lang="en-US"/>
        </a:p>
      </dgm:t>
    </dgm:pt>
    <dgm:pt modelId="{2FAEF94C-775B-4A5D-9CC2-5E2783BAC66C}" type="pres">
      <dgm:prSet presAssocID="{FE07D47D-2105-4735-8332-870EA62EEF25}" presName="hierChild5" presStyleCnt="0"/>
      <dgm:spPr/>
      <dgm:t>
        <a:bodyPr/>
        <a:lstStyle/>
        <a:p>
          <a:endParaRPr lang="en-US"/>
        </a:p>
      </dgm:t>
    </dgm:pt>
    <dgm:pt modelId="{E8F785F6-4099-47DF-A635-8478DB302DB3}" type="pres">
      <dgm:prSet presAssocID="{D41CF0F7-32BB-458B-B196-F2128A87A61D}" presName="Name37" presStyleLbl="parChTrans1D4" presStyleIdx="21" presStyleCnt="26"/>
      <dgm:spPr/>
      <dgm:t>
        <a:bodyPr/>
        <a:lstStyle/>
        <a:p>
          <a:endParaRPr lang="en-US"/>
        </a:p>
      </dgm:t>
    </dgm:pt>
    <dgm:pt modelId="{1E442C9C-A83A-4141-94BA-BFDBA5E77184}" type="pres">
      <dgm:prSet presAssocID="{012B8FFE-A9D8-497C-9B4E-144D100BF89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7C86DA-8801-4FF3-A26F-B97DC283017C}" type="pres">
      <dgm:prSet presAssocID="{012B8FFE-A9D8-497C-9B4E-144D100BF893}" presName="rootComposite" presStyleCnt="0"/>
      <dgm:spPr/>
      <dgm:t>
        <a:bodyPr/>
        <a:lstStyle/>
        <a:p>
          <a:endParaRPr lang="en-US"/>
        </a:p>
      </dgm:t>
    </dgm:pt>
    <dgm:pt modelId="{ED2773B9-F5F7-4B8B-9FCA-FEF8A5C45CD6}" type="pres">
      <dgm:prSet presAssocID="{012B8FFE-A9D8-497C-9B4E-144D100BF893}" presName="rootText" presStyleLbl="node4" presStyleIdx="21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20BC28-B30C-450C-A45B-BB5AE8ED6C59}" type="pres">
      <dgm:prSet presAssocID="{012B8FFE-A9D8-497C-9B4E-144D100BF893}" presName="rootConnector" presStyleLbl="node4" presStyleIdx="21" presStyleCnt="26"/>
      <dgm:spPr/>
      <dgm:t>
        <a:bodyPr/>
        <a:lstStyle/>
        <a:p>
          <a:endParaRPr lang="en-US"/>
        </a:p>
      </dgm:t>
    </dgm:pt>
    <dgm:pt modelId="{C83BC383-78B3-43AA-A338-7A413B0036DB}" type="pres">
      <dgm:prSet presAssocID="{012B8FFE-A9D8-497C-9B4E-144D100BF893}" presName="hierChild4" presStyleCnt="0"/>
      <dgm:spPr/>
      <dgm:t>
        <a:bodyPr/>
        <a:lstStyle/>
        <a:p>
          <a:endParaRPr lang="en-US"/>
        </a:p>
      </dgm:t>
    </dgm:pt>
    <dgm:pt modelId="{C8E3E160-53F3-47CB-9BF9-1986ED7D4445}" type="pres">
      <dgm:prSet presAssocID="{012B8FFE-A9D8-497C-9B4E-144D100BF893}" presName="hierChild5" presStyleCnt="0"/>
      <dgm:spPr/>
      <dgm:t>
        <a:bodyPr/>
        <a:lstStyle/>
        <a:p>
          <a:endParaRPr lang="en-US"/>
        </a:p>
      </dgm:t>
    </dgm:pt>
    <dgm:pt modelId="{FE4E6045-C9AC-45FD-81B5-DCF307A21DD7}" type="pres">
      <dgm:prSet presAssocID="{42E0F2A5-BF18-41EB-9AEA-C963A875FC59}" presName="Name37" presStyleLbl="parChTrans1D4" presStyleIdx="22" presStyleCnt="26"/>
      <dgm:spPr/>
      <dgm:t>
        <a:bodyPr/>
        <a:lstStyle/>
        <a:p>
          <a:endParaRPr lang="en-US"/>
        </a:p>
      </dgm:t>
    </dgm:pt>
    <dgm:pt modelId="{8FC700AD-5AF4-4829-AEEB-FEA43A1D33B1}" type="pres">
      <dgm:prSet presAssocID="{9DD95783-EBCC-4AFF-9106-B5F4AEED44D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965E877-4AF5-46DB-804B-BD1441547CC9}" type="pres">
      <dgm:prSet presAssocID="{9DD95783-EBCC-4AFF-9106-B5F4AEED44D5}" presName="rootComposite" presStyleCnt="0"/>
      <dgm:spPr/>
      <dgm:t>
        <a:bodyPr/>
        <a:lstStyle/>
        <a:p>
          <a:endParaRPr lang="en-US"/>
        </a:p>
      </dgm:t>
    </dgm:pt>
    <dgm:pt modelId="{BCB2E7F2-0BA3-43CB-972E-9A48662B023D}" type="pres">
      <dgm:prSet presAssocID="{9DD95783-EBCC-4AFF-9106-B5F4AEED44D5}" presName="rootText" presStyleLbl="node4" presStyleIdx="22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DD1339-5F91-49E9-A1CF-6BF9B4A9BC5F}" type="pres">
      <dgm:prSet presAssocID="{9DD95783-EBCC-4AFF-9106-B5F4AEED44D5}" presName="rootConnector" presStyleLbl="node4" presStyleIdx="22" presStyleCnt="26"/>
      <dgm:spPr/>
      <dgm:t>
        <a:bodyPr/>
        <a:lstStyle/>
        <a:p>
          <a:endParaRPr lang="en-US"/>
        </a:p>
      </dgm:t>
    </dgm:pt>
    <dgm:pt modelId="{8EA484A0-EAD0-4344-A599-7B848CF62D75}" type="pres">
      <dgm:prSet presAssocID="{9DD95783-EBCC-4AFF-9106-B5F4AEED44D5}" presName="hierChild4" presStyleCnt="0"/>
      <dgm:spPr/>
      <dgm:t>
        <a:bodyPr/>
        <a:lstStyle/>
        <a:p>
          <a:endParaRPr lang="en-US"/>
        </a:p>
      </dgm:t>
    </dgm:pt>
    <dgm:pt modelId="{A1E8DBFA-5E9B-480E-B816-8826F82E959A}" type="pres">
      <dgm:prSet presAssocID="{9DD95783-EBCC-4AFF-9106-B5F4AEED44D5}" presName="hierChild5" presStyleCnt="0"/>
      <dgm:spPr/>
      <dgm:t>
        <a:bodyPr/>
        <a:lstStyle/>
        <a:p>
          <a:endParaRPr lang="en-US"/>
        </a:p>
      </dgm:t>
    </dgm:pt>
    <dgm:pt modelId="{F81699BB-E8F8-43D3-8186-997F202309E1}" type="pres">
      <dgm:prSet presAssocID="{62E82A15-D7EC-4E22-A361-4E31D12A78BB}" presName="Name37" presStyleLbl="parChTrans1D4" presStyleIdx="23" presStyleCnt="26"/>
      <dgm:spPr/>
      <dgm:t>
        <a:bodyPr/>
        <a:lstStyle/>
        <a:p>
          <a:endParaRPr lang="en-US"/>
        </a:p>
      </dgm:t>
    </dgm:pt>
    <dgm:pt modelId="{1C255C27-BE10-4498-96F7-23B2828F7793}" type="pres">
      <dgm:prSet presAssocID="{326E14C3-6EAA-416C-85DA-2DF93452A2B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211ED31-DA5E-420D-A24E-62B0095B1211}" type="pres">
      <dgm:prSet presAssocID="{326E14C3-6EAA-416C-85DA-2DF93452A2BD}" presName="rootComposite" presStyleCnt="0"/>
      <dgm:spPr/>
      <dgm:t>
        <a:bodyPr/>
        <a:lstStyle/>
        <a:p>
          <a:endParaRPr lang="en-US"/>
        </a:p>
      </dgm:t>
    </dgm:pt>
    <dgm:pt modelId="{F0D6316D-F740-40A1-A82D-39D75309ADB8}" type="pres">
      <dgm:prSet presAssocID="{326E14C3-6EAA-416C-85DA-2DF93452A2BD}" presName="rootText" presStyleLbl="node4" presStyleIdx="23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C9A47D-EE21-4F83-891F-85C1C49627FF}" type="pres">
      <dgm:prSet presAssocID="{326E14C3-6EAA-416C-85DA-2DF93452A2BD}" presName="rootConnector" presStyleLbl="node4" presStyleIdx="23" presStyleCnt="26"/>
      <dgm:spPr/>
      <dgm:t>
        <a:bodyPr/>
        <a:lstStyle/>
        <a:p>
          <a:endParaRPr lang="en-US"/>
        </a:p>
      </dgm:t>
    </dgm:pt>
    <dgm:pt modelId="{F80EA262-B720-4735-B158-B6E62EEAC94E}" type="pres">
      <dgm:prSet presAssocID="{326E14C3-6EAA-416C-85DA-2DF93452A2BD}" presName="hierChild4" presStyleCnt="0"/>
      <dgm:spPr/>
      <dgm:t>
        <a:bodyPr/>
        <a:lstStyle/>
        <a:p>
          <a:endParaRPr lang="en-US"/>
        </a:p>
      </dgm:t>
    </dgm:pt>
    <dgm:pt modelId="{9E46FB2D-8AA1-4285-AB6F-31B63EAD00BF}" type="pres">
      <dgm:prSet presAssocID="{326E14C3-6EAA-416C-85DA-2DF93452A2BD}" presName="hierChild5" presStyleCnt="0"/>
      <dgm:spPr/>
      <dgm:t>
        <a:bodyPr/>
        <a:lstStyle/>
        <a:p>
          <a:endParaRPr lang="en-US"/>
        </a:p>
      </dgm:t>
    </dgm:pt>
    <dgm:pt modelId="{92D809F4-2F34-45F2-A33C-8EC6FD981D3F}" type="pres">
      <dgm:prSet presAssocID="{9C6F82E2-9875-4B56-B87E-BA64E9D55447}" presName="Name37" presStyleLbl="parChTrans1D4" presStyleIdx="24" presStyleCnt="26"/>
      <dgm:spPr/>
      <dgm:t>
        <a:bodyPr/>
        <a:lstStyle/>
        <a:p>
          <a:endParaRPr lang="en-US"/>
        </a:p>
      </dgm:t>
    </dgm:pt>
    <dgm:pt modelId="{5D3A7584-7540-485C-BA25-3B588EEDF822}" type="pres">
      <dgm:prSet presAssocID="{B058BD2E-56D5-4203-979F-63DA36F041D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35FF579-BD82-42E4-84FD-FEC1A26CC040}" type="pres">
      <dgm:prSet presAssocID="{B058BD2E-56D5-4203-979F-63DA36F041DB}" presName="rootComposite" presStyleCnt="0"/>
      <dgm:spPr/>
      <dgm:t>
        <a:bodyPr/>
        <a:lstStyle/>
        <a:p>
          <a:endParaRPr lang="en-US"/>
        </a:p>
      </dgm:t>
    </dgm:pt>
    <dgm:pt modelId="{6AE5AFD5-52E2-4661-A70A-868B9F45287E}" type="pres">
      <dgm:prSet presAssocID="{B058BD2E-56D5-4203-979F-63DA36F041DB}" presName="rootText" presStyleLbl="node4" presStyleIdx="24" presStyleCnt="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788C1-12BF-47F1-AB3A-45107052A98A}" type="pres">
      <dgm:prSet presAssocID="{B058BD2E-56D5-4203-979F-63DA36F041DB}" presName="rootConnector" presStyleLbl="node4" presStyleIdx="24" presStyleCnt="26"/>
      <dgm:spPr/>
      <dgm:t>
        <a:bodyPr/>
        <a:lstStyle/>
        <a:p>
          <a:endParaRPr lang="en-US"/>
        </a:p>
      </dgm:t>
    </dgm:pt>
    <dgm:pt modelId="{A0707571-DC12-4145-9FE1-0EEAB4F93979}" type="pres">
      <dgm:prSet presAssocID="{B058BD2E-56D5-4203-979F-63DA36F041DB}" presName="hierChild4" presStyleCnt="0"/>
      <dgm:spPr/>
      <dgm:t>
        <a:bodyPr/>
        <a:lstStyle/>
        <a:p>
          <a:endParaRPr lang="en-US"/>
        </a:p>
      </dgm:t>
    </dgm:pt>
    <dgm:pt modelId="{707A6527-461F-4D9A-B358-D865E7488FE8}" type="pres">
      <dgm:prSet presAssocID="{B058BD2E-56D5-4203-979F-63DA36F041DB}" presName="hierChild5" presStyleCnt="0"/>
      <dgm:spPr/>
      <dgm:t>
        <a:bodyPr/>
        <a:lstStyle/>
        <a:p>
          <a:endParaRPr lang="en-US"/>
        </a:p>
      </dgm:t>
    </dgm:pt>
    <dgm:pt modelId="{E84BF6C0-1943-4612-98F3-A660A742513C}" type="pres">
      <dgm:prSet presAssocID="{BA55F4E1-04C5-4C12-94BF-1C90D0DA95FE}" presName="hierChild5" presStyleCnt="0"/>
      <dgm:spPr/>
      <dgm:t>
        <a:bodyPr/>
        <a:lstStyle/>
        <a:p>
          <a:endParaRPr lang="en-US"/>
        </a:p>
      </dgm:t>
    </dgm:pt>
    <dgm:pt modelId="{E0868343-B354-4B26-A956-E503509214EA}" type="pres">
      <dgm:prSet presAssocID="{5426C6DA-2091-46C6-ADA7-D6ABD5B57A7C}" presName="Name37" presStyleLbl="parChTrans1D3" presStyleIdx="8" presStyleCnt="9"/>
      <dgm:spPr/>
      <dgm:t>
        <a:bodyPr/>
        <a:lstStyle/>
        <a:p>
          <a:endParaRPr lang="en-US"/>
        </a:p>
      </dgm:t>
    </dgm:pt>
    <dgm:pt modelId="{3F62DF5A-B1A3-47D8-ACF9-8D5429E7C99E}" type="pres">
      <dgm:prSet presAssocID="{0380F799-7653-4618-8544-2D020B8E7EF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0AE0824-2EE8-4E17-89DD-B8E435A3BDBC}" type="pres">
      <dgm:prSet presAssocID="{0380F799-7653-4618-8544-2D020B8E7EF8}" presName="rootComposite" presStyleCnt="0"/>
      <dgm:spPr/>
      <dgm:t>
        <a:bodyPr/>
        <a:lstStyle/>
        <a:p>
          <a:endParaRPr lang="en-US"/>
        </a:p>
      </dgm:t>
    </dgm:pt>
    <dgm:pt modelId="{03E20447-7B99-4563-B5D5-01641A037E7D}" type="pres">
      <dgm:prSet presAssocID="{0380F799-7653-4618-8544-2D020B8E7EF8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CE28D-87B0-4A4C-A192-C35650EBA376}" type="pres">
      <dgm:prSet presAssocID="{0380F799-7653-4618-8544-2D020B8E7EF8}" presName="rootConnector" presStyleLbl="node3" presStyleIdx="8" presStyleCnt="9"/>
      <dgm:spPr/>
      <dgm:t>
        <a:bodyPr/>
        <a:lstStyle/>
        <a:p>
          <a:endParaRPr lang="en-US"/>
        </a:p>
      </dgm:t>
    </dgm:pt>
    <dgm:pt modelId="{6CB51675-CADB-4069-89AB-3AAC1991B45E}" type="pres">
      <dgm:prSet presAssocID="{0380F799-7653-4618-8544-2D020B8E7EF8}" presName="hierChild4" presStyleCnt="0"/>
      <dgm:spPr/>
      <dgm:t>
        <a:bodyPr/>
        <a:lstStyle/>
        <a:p>
          <a:endParaRPr lang="en-US"/>
        </a:p>
      </dgm:t>
    </dgm:pt>
    <dgm:pt modelId="{6FB95556-9D60-47AE-A6D7-0CB19D7056C5}" type="pres">
      <dgm:prSet presAssocID="{B39E7412-E0E3-472D-B0F0-DC48A2F51B10}" presName="Name37" presStyleLbl="parChTrans1D4" presStyleIdx="25" presStyleCnt="26"/>
      <dgm:spPr/>
      <dgm:t>
        <a:bodyPr/>
        <a:lstStyle/>
        <a:p>
          <a:endParaRPr lang="en-US"/>
        </a:p>
      </dgm:t>
    </dgm:pt>
    <dgm:pt modelId="{E0BF77F2-FAC8-46E4-A984-54B99ADE0E96}" type="pres">
      <dgm:prSet presAssocID="{D90ACC87-75A3-4195-8F41-106FF3ECF6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D62471A-507E-4DED-8E7C-D057B4396656}" type="pres">
      <dgm:prSet presAssocID="{D90ACC87-75A3-4195-8F41-106FF3ECF628}" presName="rootComposite" presStyleCnt="0"/>
      <dgm:spPr/>
      <dgm:t>
        <a:bodyPr/>
        <a:lstStyle/>
        <a:p>
          <a:endParaRPr lang="en-US"/>
        </a:p>
      </dgm:t>
    </dgm:pt>
    <dgm:pt modelId="{BA86B056-6724-4F50-9C66-7690B15AC1E4}" type="pres">
      <dgm:prSet presAssocID="{D90ACC87-75A3-4195-8F41-106FF3ECF628}" presName="rootText" presStyleLbl="node4" presStyleIdx="25" presStyleCnt="26" custLinFactNeighborX="286" custLinFactNeighborY="22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71DD0D-B95D-4CA2-86A5-AEE8436CB7BA}" type="pres">
      <dgm:prSet presAssocID="{D90ACC87-75A3-4195-8F41-106FF3ECF628}" presName="rootConnector" presStyleLbl="node4" presStyleIdx="25" presStyleCnt="26"/>
      <dgm:spPr/>
      <dgm:t>
        <a:bodyPr/>
        <a:lstStyle/>
        <a:p>
          <a:endParaRPr lang="en-US"/>
        </a:p>
      </dgm:t>
    </dgm:pt>
    <dgm:pt modelId="{65E0BDE6-FD1C-4642-8097-8988FD7D4512}" type="pres">
      <dgm:prSet presAssocID="{D90ACC87-75A3-4195-8F41-106FF3ECF628}" presName="hierChild4" presStyleCnt="0"/>
      <dgm:spPr/>
      <dgm:t>
        <a:bodyPr/>
        <a:lstStyle/>
        <a:p>
          <a:endParaRPr lang="en-US"/>
        </a:p>
      </dgm:t>
    </dgm:pt>
    <dgm:pt modelId="{C0D9319D-5C7C-43F5-80A6-97408D83424C}" type="pres">
      <dgm:prSet presAssocID="{D90ACC87-75A3-4195-8F41-106FF3ECF628}" presName="hierChild5" presStyleCnt="0"/>
      <dgm:spPr/>
      <dgm:t>
        <a:bodyPr/>
        <a:lstStyle/>
        <a:p>
          <a:endParaRPr lang="en-US"/>
        </a:p>
      </dgm:t>
    </dgm:pt>
    <dgm:pt modelId="{22ED98CC-C4BB-487E-9CEF-E92833FB1CB0}" type="pres">
      <dgm:prSet presAssocID="{0380F799-7653-4618-8544-2D020B8E7EF8}" presName="hierChild5" presStyleCnt="0"/>
      <dgm:spPr/>
      <dgm:t>
        <a:bodyPr/>
        <a:lstStyle/>
        <a:p>
          <a:endParaRPr lang="en-US"/>
        </a:p>
      </dgm:t>
    </dgm:pt>
    <dgm:pt modelId="{DC01CBC2-B04A-4C32-B692-CA847CE28B1B}" type="pres">
      <dgm:prSet presAssocID="{269FC844-A42C-40D0-A54F-8E91598D39A6}" presName="hierChild5" presStyleCnt="0"/>
      <dgm:spPr/>
      <dgm:t>
        <a:bodyPr/>
        <a:lstStyle/>
        <a:p>
          <a:endParaRPr lang="en-US"/>
        </a:p>
      </dgm:t>
    </dgm:pt>
    <dgm:pt modelId="{2E97DA15-0009-4629-81E0-A56E4DF43F0A}" type="pres">
      <dgm:prSet presAssocID="{258ADE66-3819-4435-A14E-0D27E243014C}" presName="hierChild3" presStyleCnt="0"/>
      <dgm:spPr/>
      <dgm:t>
        <a:bodyPr/>
        <a:lstStyle/>
        <a:p>
          <a:endParaRPr lang="en-US"/>
        </a:p>
      </dgm:t>
    </dgm:pt>
  </dgm:ptLst>
  <dgm:cxnLst>
    <dgm:cxn modelId="{BB3EA98B-D19F-4F07-9238-908ED8608B69}" srcId="{9260F49F-6D6E-4CF2-AC1E-A076C17590C4}" destId="{2B9B1031-F775-446C-B145-FE1A5DD6B863}" srcOrd="0" destOrd="0" parTransId="{3539A669-C990-4C1D-A791-1870D6CD032C}" sibTransId="{D06734BD-BAEA-4AA8-8FE0-4AFDAAB05942}"/>
    <dgm:cxn modelId="{1A94ABC4-39B9-474F-8CCB-882DD2523C46}" type="presOf" srcId="{D90ACC87-75A3-4195-8F41-106FF3ECF628}" destId="{FE71DD0D-B95D-4CA2-86A5-AEE8436CB7BA}" srcOrd="1" destOrd="0" presId="urn:microsoft.com/office/officeart/2005/8/layout/orgChart1"/>
    <dgm:cxn modelId="{361C06C5-0ECE-48CA-AF47-AEE22A7DCBF1}" type="presOf" srcId="{F1B87484-BF73-4E31-A572-152C0D704366}" destId="{B5063284-A645-4BB5-8D6C-0729F6BE7E5A}" srcOrd="0" destOrd="0" presId="urn:microsoft.com/office/officeart/2005/8/layout/orgChart1"/>
    <dgm:cxn modelId="{CF601A2B-B732-4E1C-827C-BA2EC4174FB4}" srcId="{45534FF7-25CE-44E8-BCEE-AB002654F51A}" destId="{C9FFB66E-FE2A-4944-B37B-0EA2666A2F23}" srcOrd="4" destOrd="0" parTransId="{1D46EAFF-9F32-4D44-AE0D-61E68E4DE681}" sibTransId="{2129DED3-CEBA-4CF2-8D7E-BE2855E75D40}"/>
    <dgm:cxn modelId="{613111F4-F2C8-4B0C-B98B-AB9D638A464B}" type="presOf" srcId="{B52A6D17-C1DB-4F4D-9F90-6D06B9842489}" destId="{039C68DF-BD61-4030-87B5-11F116CDF0F7}" srcOrd="0" destOrd="0" presId="urn:microsoft.com/office/officeart/2005/8/layout/orgChart1"/>
    <dgm:cxn modelId="{FCE0DC71-2CC6-47F7-9F62-FB09F0543042}" srcId="{269FC844-A42C-40D0-A54F-8E91598D39A6}" destId="{EAF8DD7C-E450-4199-AAB3-3559C1605E04}" srcOrd="0" destOrd="0" parTransId="{D478EE85-3B53-4C91-8FF8-5A66092CDACE}" sibTransId="{3B3F7386-D88B-4E4E-8DDF-9A1839C6589A}"/>
    <dgm:cxn modelId="{4393F164-3971-4C85-AF40-CF5BE2057DB6}" type="presOf" srcId="{2706DC44-8AB2-4B8C-A707-BF515CD0967F}" destId="{0C98F979-BB09-431F-9086-DB936A7559F8}" srcOrd="0" destOrd="0" presId="urn:microsoft.com/office/officeart/2005/8/layout/orgChart1"/>
    <dgm:cxn modelId="{81F388B9-DA50-4392-B963-247D91CDE653}" type="presOf" srcId="{F28E7BE8-4131-47D2-AFC5-EBECF17D4A25}" destId="{35B24E22-4484-42D9-B207-774A68F3254C}" srcOrd="0" destOrd="0" presId="urn:microsoft.com/office/officeart/2005/8/layout/orgChart1"/>
    <dgm:cxn modelId="{C190D09A-47D5-44ED-8943-80467950FE54}" type="presOf" srcId="{C505521B-8E75-4918-9A71-C915D04BEF2B}" destId="{1E61B8B4-D9A5-4A0C-8F96-B7036D311457}" srcOrd="0" destOrd="0" presId="urn:microsoft.com/office/officeart/2005/8/layout/orgChart1"/>
    <dgm:cxn modelId="{23B5717C-D74F-4D12-9F62-5B207A2732BE}" type="presOf" srcId="{3AD8EA86-3513-4959-B68B-241A3AD0CE47}" destId="{E11CDE04-A8BA-43FF-90CD-4007E820173C}" srcOrd="0" destOrd="0" presId="urn:microsoft.com/office/officeart/2005/8/layout/orgChart1"/>
    <dgm:cxn modelId="{A7D5F5CC-BEB6-42FA-8FD3-E005EC937976}" type="presOf" srcId="{012B8FFE-A9D8-497C-9B4E-144D100BF893}" destId="{C620BC28-B30C-450C-A45B-BB5AE8ED6C59}" srcOrd="1" destOrd="0" presId="urn:microsoft.com/office/officeart/2005/8/layout/orgChart1"/>
    <dgm:cxn modelId="{954359EC-02FC-4DCD-9E06-21B9397C2379}" type="presOf" srcId="{F2922EDE-1685-4E90-A8B0-FA074EC14E51}" destId="{D798306F-EEA2-40BD-B6E5-7E7D073A9CFC}" srcOrd="0" destOrd="0" presId="urn:microsoft.com/office/officeart/2005/8/layout/orgChart1"/>
    <dgm:cxn modelId="{16209CEB-006F-4802-A4EC-0BFF0A417822}" type="presOf" srcId="{BBAFE4F2-C19E-4889-AFB4-BA72B9831CD2}" destId="{9555C847-15FA-41E6-8FF5-2E0CD5F00AD0}" srcOrd="0" destOrd="0" presId="urn:microsoft.com/office/officeart/2005/8/layout/orgChart1"/>
    <dgm:cxn modelId="{8941F0FB-AE02-495A-989D-43DA254CFB00}" srcId="{0CF2088C-971E-4176-87E6-236E16E0D724}" destId="{2E4AAE86-B2F2-498C-807F-D9FF1C108FCC}" srcOrd="1" destOrd="0" parTransId="{10464B59-FCAB-4C95-905F-BED2305BC8A0}" sibTransId="{1CF68394-58B8-4A78-A851-002EB5FF24BB}"/>
    <dgm:cxn modelId="{71F60E94-5F06-4CBB-BC56-EFE1D96703C3}" srcId="{EAF8DD7C-E450-4199-AAB3-3559C1605E04}" destId="{B6152D99-C68E-41EC-A95A-41EAE02D797E}" srcOrd="3" destOrd="0" parTransId="{BEC012BC-AE81-4291-A062-D8B8D209B91A}" sibTransId="{55D920B3-647D-4472-98AD-2A04AD26306A}"/>
    <dgm:cxn modelId="{4710B190-05F2-4482-B62C-4BAC67176F36}" type="presOf" srcId="{B050F605-612E-4CF0-961D-1BEE6B72A989}" destId="{430CB3AB-700B-4BB2-BB4D-D9A2BE09B650}" srcOrd="0" destOrd="0" presId="urn:microsoft.com/office/officeart/2005/8/layout/orgChart1"/>
    <dgm:cxn modelId="{44B50887-B55F-41F4-9857-8E55CE3C7E83}" type="presOf" srcId="{16C03E35-315E-470B-AD35-0687585ADDEF}" destId="{07A076D0-09AD-40C5-92F8-B3D902386CE2}" srcOrd="0" destOrd="0" presId="urn:microsoft.com/office/officeart/2005/8/layout/orgChart1"/>
    <dgm:cxn modelId="{6746A652-E6CA-4215-986B-677A589FAC41}" type="presOf" srcId="{29EBCBB9-0E3D-4A72-AE40-F530FB0A5DB3}" destId="{586EAEA5-93FC-425E-9AF3-ECACB22C143D}" srcOrd="1" destOrd="0" presId="urn:microsoft.com/office/officeart/2005/8/layout/orgChart1"/>
    <dgm:cxn modelId="{72143AAF-18A2-4B59-A070-703443E46580}" srcId="{F1B87484-BF73-4E31-A572-152C0D704366}" destId="{4B5297B0-C1F9-4606-B169-38144C73A074}" srcOrd="3" destOrd="0" parTransId="{9C56AC9D-CE1B-43A8-8B5E-56CC82F6EEF9}" sibTransId="{B6B0F3D9-D07D-4300-9DE7-6E260EFE5955}"/>
    <dgm:cxn modelId="{518265C5-D844-4109-BD19-F2E91430BBA5}" srcId="{269FC844-A42C-40D0-A54F-8E91598D39A6}" destId="{0380F799-7653-4618-8544-2D020B8E7EF8}" srcOrd="3" destOrd="0" parTransId="{5426C6DA-2091-46C6-ADA7-D6ABD5B57A7C}" sibTransId="{A69DFFFA-3EB1-4013-A75D-B4A278B09F7C}"/>
    <dgm:cxn modelId="{78896C70-CB1E-4AC2-85BA-30F14750CED4}" type="presOf" srcId="{F2922EDE-1685-4E90-A8B0-FA074EC14E51}" destId="{10BEAB18-0938-460F-8E12-7803D40F336E}" srcOrd="1" destOrd="0" presId="urn:microsoft.com/office/officeart/2005/8/layout/orgChart1"/>
    <dgm:cxn modelId="{3CC698A2-B5E1-4A64-AC37-B752430A3106}" type="presOf" srcId="{D478EE85-3B53-4C91-8FF8-5A66092CDACE}" destId="{3057163E-5671-4DB1-A48E-6382F5308642}" srcOrd="0" destOrd="0" presId="urn:microsoft.com/office/officeart/2005/8/layout/orgChart1"/>
    <dgm:cxn modelId="{2198CBDA-6089-4C20-B5EA-2B62E365E441}" type="presOf" srcId="{E10FDCCB-91FE-46BC-B608-414905853A86}" destId="{B288AA57-9CBB-4B5E-A963-CE0950DD581C}" srcOrd="1" destOrd="0" presId="urn:microsoft.com/office/officeart/2005/8/layout/orgChart1"/>
    <dgm:cxn modelId="{87E7AFCD-3EB5-44FD-83BF-83C5F60B9258}" type="presOf" srcId="{A917BE5E-AE99-4471-93B2-6251FF942ACC}" destId="{7DA77BE8-6304-470C-BD95-151BE2827502}" srcOrd="0" destOrd="0" presId="urn:microsoft.com/office/officeart/2005/8/layout/orgChart1"/>
    <dgm:cxn modelId="{14BDED68-CA98-4F87-8F1D-8C8AB0585D58}" type="presOf" srcId="{8140C226-81FC-41EB-82B0-37C51EF5A012}" destId="{886E7D1F-9EC2-4DF4-AF9C-8BFBB6DF792D}" srcOrd="1" destOrd="0" presId="urn:microsoft.com/office/officeart/2005/8/layout/orgChart1"/>
    <dgm:cxn modelId="{F12B13DE-80A0-4310-A8DD-DCD723584D51}" type="presOf" srcId="{EAF8DD7C-E450-4199-AAB3-3559C1605E04}" destId="{30674E9C-0625-4314-A4D1-E63829983092}" srcOrd="0" destOrd="0" presId="urn:microsoft.com/office/officeart/2005/8/layout/orgChart1"/>
    <dgm:cxn modelId="{6C9DECBE-30D5-44ED-BAC0-5ADA9D384A17}" srcId="{9260F49F-6D6E-4CF2-AC1E-A076C17590C4}" destId="{A917BE5E-AE99-4471-93B2-6251FF942ACC}" srcOrd="2" destOrd="0" parTransId="{16C03E35-315E-470B-AD35-0687585ADDEF}" sibTransId="{6E77CE06-92B1-4CF5-843C-56907F1339DB}"/>
    <dgm:cxn modelId="{0DFE8FA9-D028-4CA0-94D3-6BFB1983CD83}" type="presOf" srcId="{3539A669-C990-4C1D-A791-1870D6CD032C}" destId="{9F1034A3-C2A5-4E4E-B526-C0C2893C8CFD}" srcOrd="0" destOrd="0" presId="urn:microsoft.com/office/officeart/2005/8/layout/orgChart1"/>
    <dgm:cxn modelId="{5E5DB58B-271A-4682-909C-A622FDA585BD}" type="presOf" srcId="{E508DB46-2DB3-4B8D-B71B-9BFCEE14A3D7}" destId="{4A4FB3D2-8528-482E-9255-C33146F61872}" srcOrd="0" destOrd="0" presId="urn:microsoft.com/office/officeart/2005/8/layout/orgChart1"/>
    <dgm:cxn modelId="{9F5FF894-4111-4549-844C-DC843E081A55}" type="presOf" srcId="{9DD95783-EBCC-4AFF-9106-B5F4AEED44D5}" destId="{BCB2E7F2-0BA3-43CB-972E-9A48662B023D}" srcOrd="0" destOrd="0" presId="urn:microsoft.com/office/officeart/2005/8/layout/orgChart1"/>
    <dgm:cxn modelId="{3EF50420-EC10-454F-B6C9-4DE5DCD47047}" type="presOf" srcId="{BEC012BC-AE81-4291-A062-D8B8D209B91A}" destId="{F0786415-B547-424A-A8DC-415E73B9BD56}" srcOrd="0" destOrd="0" presId="urn:microsoft.com/office/officeart/2005/8/layout/orgChart1"/>
    <dgm:cxn modelId="{F7645A6D-F087-47FB-A93A-AD092DFBF86D}" type="presOf" srcId="{F04FA4FA-87A1-4781-8F94-EE1A60434778}" destId="{83D5F72B-59E0-4073-AE23-6D50F069FADA}" srcOrd="0" destOrd="0" presId="urn:microsoft.com/office/officeart/2005/8/layout/orgChart1"/>
    <dgm:cxn modelId="{070C1074-4F4E-45D5-BA3A-5CD6F9EE0AEE}" type="presOf" srcId="{A19BCD77-534C-4DDE-A28E-336D0AD181D3}" destId="{75D4BB3E-F72D-4947-835A-4508BE43788A}" srcOrd="0" destOrd="0" presId="urn:microsoft.com/office/officeart/2005/8/layout/orgChart1"/>
    <dgm:cxn modelId="{2EA1D330-4C27-4458-AB6D-B209F5F9003C}" type="presOf" srcId="{05693C49-FBD2-462A-89BB-8CA06367F998}" destId="{B971AF18-7DA4-4698-B4F7-30652B53174D}" srcOrd="1" destOrd="0" presId="urn:microsoft.com/office/officeart/2005/8/layout/orgChart1"/>
    <dgm:cxn modelId="{DAFCC82A-FE44-4BD8-B2C8-4B5673088327}" type="presOf" srcId="{258ADE66-3819-4435-A14E-0D27E243014C}" destId="{BAE693B8-E510-4BE7-8542-401E5907AC5A}" srcOrd="0" destOrd="0" presId="urn:microsoft.com/office/officeart/2005/8/layout/orgChart1"/>
    <dgm:cxn modelId="{0399F6A9-15B9-495E-8C0A-FB3C1F4A74E9}" type="presOf" srcId="{D90ACC87-75A3-4195-8F41-106FF3ECF628}" destId="{BA86B056-6724-4F50-9C66-7690B15AC1E4}" srcOrd="0" destOrd="0" presId="urn:microsoft.com/office/officeart/2005/8/layout/orgChart1"/>
    <dgm:cxn modelId="{B2368E74-7F46-4BCC-8C69-EE667581699C}" type="presOf" srcId="{FE07D47D-2105-4735-8332-870EA62EEF25}" destId="{04796AF0-FC96-4B3D-B944-D87D7BE0CDF1}" srcOrd="0" destOrd="0" presId="urn:microsoft.com/office/officeart/2005/8/layout/orgChart1"/>
    <dgm:cxn modelId="{75AB748A-4E31-41DB-A945-D15C0CFE1D98}" type="presOf" srcId="{0CF2088C-971E-4176-87E6-236E16E0D724}" destId="{D1DEB024-5DFD-4C82-972C-582577801113}" srcOrd="0" destOrd="0" presId="urn:microsoft.com/office/officeart/2005/8/layout/orgChart1"/>
    <dgm:cxn modelId="{CF816526-9D9C-4849-BC32-9F4BBDBBF4EA}" type="presOf" srcId="{7D228DFB-12CA-456A-922E-D0A1E19C8118}" destId="{637AF2CB-D02A-4751-88F9-B242D0C03D3A}" srcOrd="0" destOrd="0" presId="urn:microsoft.com/office/officeart/2005/8/layout/orgChart1"/>
    <dgm:cxn modelId="{0D8C73C1-85F9-46CD-B26B-D421D7586D06}" type="presOf" srcId="{E8DDC1D6-857F-4B39-97C0-43C09F6E6320}" destId="{20055C49-97DB-4938-B9CC-2F8EE53A0256}" srcOrd="0" destOrd="0" presId="urn:microsoft.com/office/officeart/2005/8/layout/orgChart1"/>
    <dgm:cxn modelId="{E310F051-EE85-4E89-83EF-6267E2D52ED9}" type="presOf" srcId="{A917BE5E-AE99-4471-93B2-6251FF942ACC}" destId="{66B1A98E-A5B2-4C75-A4A6-AA2889874D77}" srcOrd="1" destOrd="0" presId="urn:microsoft.com/office/officeart/2005/8/layout/orgChart1"/>
    <dgm:cxn modelId="{7313BD7B-FE54-4021-AA37-DB0EDFBA99C7}" srcId="{C9FFB66E-FE2A-4944-B37B-0EA2666A2F23}" destId="{F04FA4FA-87A1-4781-8F94-EE1A60434778}" srcOrd="0" destOrd="0" parTransId="{726DD1C6-985B-4FAF-9ACD-161CBB91D46B}" sibTransId="{1668E7CF-0707-416F-8879-1B9A9479F6ED}"/>
    <dgm:cxn modelId="{CA95589C-9D5B-4B0A-8E68-DDC3B0FB47B4}" type="presOf" srcId="{0380F799-7653-4618-8544-2D020B8E7EF8}" destId="{03E20447-7B99-4563-B5D5-01641A037E7D}" srcOrd="0" destOrd="0" presId="urn:microsoft.com/office/officeart/2005/8/layout/orgChart1"/>
    <dgm:cxn modelId="{78BC7654-DC60-45D4-A318-C31E41655914}" srcId="{BA55F4E1-04C5-4C12-94BF-1C90D0DA95FE}" destId="{FE07D47D-2105-4735-8332-870EA62EEF25}" srcOrd="0" destOrd="0" parTransId="{2706DC44-8AB2-4B8C-A707-BF515CD0967F}" sibTransId="{70CA5505-8E7F-4A5F-90EA-C1F5196AB7AE}"/>
    <dgm:cxn modelId="{98268A6C-EAB0-45FB-A976-C5D320D21621}" type="presOf" srcId="{9C6F82E2-9875-4B56-B87E-BA64E9D55447}" destId="{92D809F4-2F34-45F2-A33C-8EC6FD981D3F}" srcOrd="0" destOrd="0" presId="urn:microsoft.com/office/officeart/2005/8/layout/orgChart1"/>
    <dgm:cxn modelId="{D009CC5E-9C51-4883-BC3D-DE68FDC01702}" type="presOf" srcId="{38E7CE01-0413-4166-B63D-DBE088C4BA54}" destId="{01FEA7B9-975E-45A6-AFB0-FC767A9B7DA4}" srcOrd="1" destOrd="0" presId="urn:microsoft.com/office/officeart/2005/8/layout/orgChart1"/>
    <dgm:cxn modelId="{1C204EF2-B0A2-4A66-9AE9-A99722934BED}" srcId="{45534FF7-25CE-44E8-BCEE-AB002654F51A}" destId="{0CF2088C-971E-4176-87E6-236E16E0D724}" srcOrd="3" destOrd="0" parTransId="{E8DDC1D6-857F-4B39-97C0-43C09F6E6320}" sibTransId="{CDEABB9D-7BAB-427D-ACE2-609008C5DB98}"/>
    <dgm:cxn modelId="{2FD7D0A0-CC4A-4BDA-A9DB-3653F23C928E}" type="presOf" srcId="{4690A2DF-D023-4080-9597-22CC45984340}" destId="{3951BA7A-7F10-491B-8B72-6F756C93CFAF}" srcOrd="0" destOrd="0" presId="urn:microsoft.com/office/officeart/2005/8/layout/orgChart1"/>
    <dgm:cxn modelId="{1A0BCD95-B906-48C1-BD04-34C2C28D9E50}" type="presOf" srcId="{E10FDCCB-91FE-46BC-B608-414905853A86}" destId="{FDC4D209-CD58-4D51-8BD8-8CCBF01D7CAB}" srcOrd="0" destOrd="0" presId="urn:microsoft.com/office/officeart/2005/8/layout/orgChart1"/>
    <dgm:cxn modelId="{5F299ACB-D07F-4373-AEAF-F2484B255B7D}" type="presOf" srcId="{05693C49-FBD2-462A-89BB-8CA06367F998}" destId="{37647327-FC8C-4D8D-AFD1-9A458E1FD80D}" srcOrd="0" destOrd="0" presId="urn:microsoft.com/office/officeart/2005/8/layout/orgChart1"/>
    <dgm:cxn modelId="{A3CC9C53-2977-4829-97FA-23CED1DC3767}" type="presOf" srcId="{0380F799-7653-4618-8544-2D020B8E7EF8}" destId="{FE4CE28D-87B0-4A4C-A192-C35650EBA376}" srcOrd="1" destOrd="0" presId="urn:microsoft.com/office/officeart/2005/8/layout/orgChart1"/>
    <dgm:cxn modelId="{AFC38EEB-728D-440C-9D7E-02DA1BE8F69B}" type="presOf" srcId="{42E0F2A5-BF18-41EB-9AEA-C963A875FC59}" destId="{FE4E6045-C9AC-45FD-81B5-DCF307A21DD7}" srcOrd="0" destOrd="0" presId="urn:microsoft.com/office/officeart/2005/8/layout/orgChart1"/>
    <dgm:cxn modelId="{16CD3DC1-D623-4D28-B97F-5B7C829E8074}" type="presOf" srcId="{F28E7BE8-4131-47D2-AFC5-EBECF17D4A25}" destId="{8EFD4443-A268-40C9-949A-FE618C2E0FBA}" srcOrd="1" destOrd="0" presId="urn:microsoft.com/office/officeart/2005/8/layout/orgChart1"/>
    <dgm:cxn modelId="{592050D1-B143-463B-9495-E4F44053674E}" type="presOf" srcId="{CFF13F74-805F-4BF2-A9A0-8C77E7EA2FAF}" destId="{04E9B553-84FD-48FE-A9D0-AF3785A50AB6}" srcOrd="0" destOrd="0" presId="urn:microsoft.com/office/officeart/2005/8/layout/orgChart1"/>
    <dgm:cxn modelId="{56C1DBF8-94C0-47B8-9574-298273B57588}" type="presOf" srcId="{5426C6DA-2091-46C6-ADA7-D6ABD5B57A7C}" destId="{E0868343-B354-4B26-A956-E503509214EA}" srcOrd="0" destOrd="0" presId="urn:microsoft.com/office/officeart/2005/8/layout/orgChart1"/>
    <dgm:cxn modelId="{03A9BD2D-0C7B-4575-A125-15FC49256D16}" type="presOf" srcId="{3379B106-EFDE-41CD-8119-2AB5BBBAD479}" destId="{8AAB7BAA-B4BE-43E2-816D-D23C784B83B9}" srcOrd="0" destOrd="0" presId="urn:microsoft.com/office/officeart/2005/8/layout/orgChart1"/>
    <dgm:cxn modelId="{29663BD0-8ADF-4968-8EC9-51AE16B2E2C5}" type="presOf" srcId="{B13E819C-2AB2-4653-9ADE-218CB8743A3B}" destId="{F96AB8A8-1D1E-4862-862D-51FAA6D5DDEC}" srcOrd="0" destOrd="0" presId="urn:microsoft.com/office/officeart/2005/8/layout/orgChart1"/>
    <dgm:cxn modelId="{2CC776B7-861C-4B83-B1E8-A001657F00A4}" type="presOf" srcId="{C9FFB66E-FE2A-4944-B37B-0EA2666A2F23}" destId="{E2BBC3A9-EC3A-49D7-90E9-FBE305544B13}" srcOrd="1" destOrd="0" presId="urn:microsoft.com/office/officeart/2005/8/layout/orgChart1"/>
    <dgm:cxn modelId="{35604ABF-133B-43FD-B641-C40F1430AE23}" type="presOf" srcId="{19C0F33B-2565-4FC7-8A51-DE8E566D2A88}" destId="{429530EB-CCC5-42B8-AD6A-9407226AFAB9}" srcOrd="0" destOrd="0" presId="urn:microsoft.com/office/officeart/2005/8/layout/orgChart1"/>
    <dgm:cxn modelId="{3A850E60-44E2-4721-9BAA-4C7F5B489ED8}" type="presOf" srcId="{326E14C3-6EAA-416C-85DA-2DF93452A2BD}" destId="{9DC9A47D-EE21-4F83-891F-85C1C49627FF}" srcOrd="1" destOrd="0" presId="urn:microsoft.com/office/officeart/2005/8/layout/orgChart1"/>
    <dgm:cxn modelId="{11BD217D-172A-448A-A7FA-7B5DFF1FE0BE}" type="presOf" srcId="{D41CF0F7-32BB-458B-B196-F2128A87A61D}" destId="{E8F785F6-4099-47DF-A635-8478DB302DB3}" srcOrd="0" destOrd="0" presId="urn:microsoft.com/office/officeart/2005/8/layout/orgChart1"/>
    <dgm:cxn modelId="{16BF1978-D5F0-41B7-83CD-215A57DE6502}" srcId="{BA55F4E1-04C5-4C12-94BF-1C90D0DA95FE}" destId="{012B8FFE-A9D8-497C-9B4E-144D100BF893}" srcOrd="1" destOrd="0" parTransId="{D41CF0F7-32BB-458B-B196-F2128A87A61D}" sibTransId="{51608ECF-07A9-459A-8196-82D2CA4A12CB}"/>
    <dgm:cxn modelId="{5A2447AB-47C1-48F4-8E09-45E90BE0F9FD}" type="presOf" srcId="{C9FFB66E-FE2A-4944-B37B-0EA2666A2F23}" destId="{AEB8EE5B-09D8-47D6-B513-4CFBAD72918C}" srcOrd="0" destOrd="0" presId="urn:microsoft.com/office/officeart/2005/8/layout/orgChart1"/>
    <dgm:cxn modelId="{172292D5-7A7E-42BD-A917-136699873867}" type="presOf" srcId="{2308823B-5280-437F-AF01-43DC88E53DC3}" destId="{AD6272D1-9C8D-4D5C-AFBD-A34F41C31236}" srcOrd="0" destOrd="0" presId="urn:microsoft.com/office/officeart/2005/8/layout/orgChart1"/>
    <dgm:cxn modelId="{41E76FB0-51B9-41E7-887B-D3304D5A6A46}" type="presOf" srcId="{C505521B-8E75-4918-9A71-C915D04BEF2B}" destId="{BD456E53-7C34-487F-AEEE-8B8E4561C094}" srcOrd="1" destOrd="0" presId="urn:microsoft.com/office/officeart/2005/8/layout/orgChart1"/>
    <dgm:cxn modelId="{EACA89E0-BEE6-426E-A9F9-ADB389B7BD6F}" type="presOf" srcId="{45534FF7-25CE-44E8-BCEE-AB002654F51A}" destId="{C6284A62-E414-499F-A8EE-C5911ABC2451}" srcOrd="1" destOrd="0" presId="urn:microsoft.com/office/officeart/2005/8/layout/orgChart1"/>
    <dgm:cxn modelId="{4EA60994-A1FF-4E5D-B305-D746EB765702}" srcId="{0CF2088C-971E-4176-87E6-236E16E0D724}" destId="{2308823B-5280-437F-AF01-43DC88E53DC3}" srcOrd="0" destOrd="0" parTransId="{A4C95BA5-A87F-41E0-983F-55696F22C59C}" sibTransId="{1DE23BCC-437D-4EE9-8099-D628C0D239BF}"/>
    <dgm:cxn modelId="{91308495-6B3B-4F9D-ACFE-25CF1EA4D3AB}" type="presOf" srcId="{0CF2088C-971E-4176-87E6-236E16E0D724}" destId="{23F720B6-2511-4B97-A25E-6EA7CB36810B}" srcOrd="1" destOrd="0" presId="urn:microsoft.com/office/officeart/2005/8/layout/orgChart1"/>
    <dgm:cxn modelId="{C67F3AFA-4452-4B24-ACD1-EB6C05CA9A3D}" type="presOf" srcId="{F0F7E8D9-ACCD-4619-BAD1-7FE46DDDD60A}" destId="{AD45D401-670F-4960-8CBA-202D6EFEECBF}" srcOrd="0" destOrd="0" presId="urn:microsoft.com/office/officeart/2005/8/layout/orgChart1"/>
    <dgm:cxn modelId="{38AB52A4-4FB4-453E-903F-92A07AA41C3D}" srcId="{258ADE66-3819-4435-A14E-0D27E243014C}" destId="{45534FF7-25CE-44E8-BCEE-AB002654F51A}" srcOrd="0" destOrd="0" parTransId="{B050F605-612E-4CF0-961D-1BEE6B72A989}" sibTransId="{E9664957-445C-4457-AAC8-18346DFA6CD3}"/>
    <dgm:cxn modelId="{871111AE-E5BD-4C5B-AC2D-FC7E1E5F4D9A}" srcId="{EAF8DD7C-E450-4199-AAB3-3559C1605E04}" destId="{19C0F33B-2565-4FC7-8A51-DE8E566D2A88}" srcOrd="2" destOrd="0" parTransId="{0CBA2E04-C2AC-4D25-AEEA-C699943A9648}" sibTransId="{BE3A8D9F-3CFA-4E2F-B552-3049B5F3AD61}"/>
    <dgm:cxn modelId="{23EF168A-83C2-46B8-BA46-6CCF979055F2}" type="presOf" srcId="{1D46EAFF-9F32-4D44-AE0D-61E68E4DE681}" destId="{15C4CA15-BB0C-4A8C-A3CA-54D6EC36053F}" srcOrd="0" destOrd="0" presId="urn:microsoft.com/office/officeart/2005/8/layout/orgChart1"/>
    <dgm:cxn modelId="{66B1C19B-498E-49B4-90D6-8FFDB74D7F19}" type="presOf" srcId="{8140C226-81FC-41EB-82B0-37C51EF5A012}" destId="{2D38025F-F2B5-45D2-AAF9-953B5FFD23E3}" srcOrd="0" destOrd="0" presId="urn:microsoft.com/office/officeart/2005/8/layout/orgChart1"/>
    <dgm:cxn modelId="{6B34A9A5-31E8-4955-8DC8-08C58EBBA64B}" srcId="{45534FF7-25CE-44E8-BCEE-AB002654F51A}" destId="{F28E7BE8-4131-47D2-AFC5-EBECF17D4A25}" srcOrd="2" destOrd="0" parTransId="{E8CB3531-4034-48C5-8C22-4AE7E62C0CF2}" sibTransId="{5D8C4026-1D07-4D69-AA66-B72C3223F57F}"/>
    <dgm:cxn modelId="{A8E54C88-62EC-4E3B-B8A9-C5AEB7852BD5}" type="presOf" srcId="{4B5297B0-C1F9-4606-B169-38144C73A074}" destId="{41B3278F-7269-487B-B0D9-F1D6799A082B}" srcOrd="0" destOrd="0" presId="urn:microsoft.com/office/officeart/2005/8/layout/orgChart1"/>
    <dgm:cxn modelId="{BAA390BC-3F58-40BD-B61F-0B323862CFAF}" type="presOf" srcId="{2B9B1031-F775-446C-B145-FE1A5DD6B863}" destId="{2875DD97-3D5D-4B6E-B60D-F7BDFE15E521}" srcOrd="0" destOrd="0" presId="urn:microsoft.com/office/officeart/2005/8/layout/orgChart1"/>
    <dgm:cxn modelId="{61B0F3C6-6C9E-4000-B0E5-B218B62CA77C}" type="presOf" srcId="{B058BD2E-56D5-4203-979F-63DA36F041DB}" destId="{6AE5AFD5-52E2-4661-A70A-868B9F45287E}" srcOrd="0" destOrd="0" presId="urn:microsoft.com/office/officeart/2005/8/layout/orgChart1"/>
    <dgm:cxn modelId="{5ACEFA37-28D6-4D6A-BD02-0FA6051AC956}" type="presOf" srcId="{2E4AAE86-B2F2-498C-807F-D9FF1C108FCC}" destId="{2B5CC70F-8BCE-48A1-A8D1-D7C257DB8243}" srcOrd="1" destOrd="0" presId="urn:microsoft.com/office/officeart/2005/8/layout/orgChart1"/>
    <dgm:cxn modelId="{6297EAA4-4CD0-44ED-BC7E-6AC761D5FB6A}" srcId="{F28E7BE8-4131-47D2-AFC5-EBECF17D4A25}" destId="{C505521B-8E75-4918-9A71-C915D04BEF2B}" srcOrd="1" destOrd="0" parTransId="{F0F7E8D9-ACCD-4619-BAD1-7FE46DDDD60A}" sibTransId="{8A54D870-F969-4A75-AD8B-262C0A94B01B}"/>
    <dgm:cxn modelId="{FF11C889-C481-48B1-A49A-A54703133110}" srcId="{BA55F4E1-04C5-4C12-94BF-1C90D0DA95FE}" destId="{326E14C3-6EAA-416C-85DA-2DF93452A2BD}" srcOrd="3" destOrd="0" parTransId="{62E82A15-D7EC-4E22-A361-4E31D12A78BB}" sibTransId="{A36DC404-B0C6-4E59-AE4E-CFD70A7ADC97}"/>
    <dgm:cxn modelId="{ACD582AE-988E-4B4C-AF20-50FBD261AB2D}" type="presOf" srcId="{012B8FFE-A9D8-497C-9B4E-144D100BF893}" destId="{ED2773B9-F5F7-4B8B-9FCA-FEF8A5C45CD6}" srcOrd="0" destOrd="0" presId="urn:microsoft.com/office/officeart/2005/8/layout/orgChart1"/>
    <dgm:cxn modelId="{74E24AA1-310E-464B-94DA-C7B02592109B}" type="presOf" srcId="{19C0F33B-2565-4FC7-8A51-DE8E566D2A88}" destId="{08FD8463-4AD9-4B23-809C-766E8C1F2A63}" srcOrd="1" destOrd="0" presId="urn:microsoft.com/office/officeart/2005/8/layout/orgChart1"/>
    <dgm:cxn modelId="{A32D4546-B8B5-4A12-9972-B0FF45E1E521}" type="presOf" srcId="{66B4CDC1-054B-4259-A12B-799F438C6878}" destId="{DDB757D8-E548-4D92-A60A-7AA1C927B3F6}" srcOrd="1" destOrd="0" presId="urn:microsoft.com/office/officeart/2005/8/layout/orgChart1"/>
    <dgm:cxn modelId="{99071724-88E9-4910-9D8A-A2C8B51DCC9E}" type="presOf" srcId="{DF3EFF08-741A-4E84-A083-4E0730EECE42}" destId="{A7B39F70-AAAD-4631-84A0-4A2F1408B505}" srcOrd="0" destOrd="0" presId="urn:microsoft.com/office/officeart/2005/8/layout/orgChart1"/>
    <dgm:cxn modelId="{74D73BFC-4016-4B9D-9463-DE1E6373D19E}" type="presOf" srcId="{B39E7412-E0E3-472D-B0F0-DC48A2F51B10}" destId="{6FB95556-9D60-47AE-A6D7-0CB19D7056C5}" srcOrd="0" destOrd="0" presId="urn:microsoft.com/office/officeart/2005/8/layout/orgChart1"/>
    <dgm:cxn modelId="{792A4832-16CA-4E08-AC01-0C3F62B5024C}" type="presOf" srcId="{9D874940-BDB9-4130-B5F6-7CA3E511B120}" destId="{AF70559F-02E1-454A-A33E-D8C7E71BF88D}" srcOrd="0" destOrd="0" presId="urn:microsoft.com/office/officeart/2005/8/layout/orgChart1"/>
    <dgm:cxn modelId="{79F3544F-FA37-4678-82DD-A1AF54D53F4C}" type="presOf" srcId="{2E4AAE86-B2F2-498C-807F-D9FF1C108FCC}" destId="{E82443DB-1FE1-4533-9985-B18085ACBBE7}" srcOrd="0" destOrd="0" presId="urn:microsoft.com/office/officeart/2005/8/layout/orgChart1"/>
    <dgm:cxn modelId="{39AEF4A1-C2D1-4644-A5FB-CC50277CCC68}" type="presOf" srcId="{F04FA4FA-87A1-4781-8F94-EE1A60434778}" destId="{728A7C53-98D8-430B-8189-E060132EBB15}" srcOrd="1" destOrd="0" presId="urn:microsoft.com/office/officeart/2005/8/layout/orgChart1"/>
    <dgm:cxn modelId="{C4915669-B105-44AE-85D8-9C33CC469D26}" srcId="{9260F49F-6D6E-4CF2-AC1E-A076C17590C4}" destId="{E10FDCCB-91FE-46BC-B608-414905853A86}" srcOrd="1" destOrd="0" parTransId="{9D874940-BDB9-4130-B5F6-7CA3E511B120}" sibTransId="{B9A78C0E-7B70-4B6F-8D08-7214982909CD}"/>
    <dgm:cxn modelId="{BF6D680A-FC73-4890-8F4B-3494BEC6B98D}" type="presOf" srcId="{E8CB3531-4034-48C5-8C22-4AE7E62C0CF2}" destId="{E4D64F7E-3377-476D-B81B-A0D74C73AC5E}" srcOrd="0" destOrd="0" presId="urn:microsoft.com/office/officeart/2005/8/layout/orgChart1"/>
    <dgm:cxn modelId="{5E4E339E-7F28-4A97-B9B6-36987BA162D0}" srcId="{F28E7BE8-4131-47D2-AFC5-EBECF17D4A25}" destId="{2A5AA7DF-45E9-47E6-834C-B1C81B6F8209}" srcOrd="2" destOrd="0" parTransId="{DF3EFF08-741A-4E84-A083-4E0730EECE42}" sibTransId="{B9DF6C82-27C2-4E1F-A820-211AE5D54C5C}"/>
    <dgm:cxn modelId="{1F6AA09F-883C-4186-9C54-FAAC197039A1}" type="presOf" srcId="{66B4CDC1-054B-4259-A12B-799F438C6878}" destId="{5E669C58-A54F-4F4F-BF17-954A71E57A01}" srcOrd="0" destOrd="0" presId="urn:microsoft.com/office/officeart/2005/8/layout/orgChart1"/>
    <dgm:cxn modelId="{BADF13CE-FE4E-4077-B251-21646758E168}" type="presOf" srcId="{BA55F4E1-04C5-4C12-94BF-1C90D0DA95FE}" destId="{0C1A64C7-0450-4E76-9DD5-E9E464403C25}" srcOrd="1" destOrd="0" presId="urn:microsoft.com/office/officeart/2005/8/layout/orgChart1"/>
    <dgm:cxn modelId="{A6C008C5-3558-4D02-8300-9898FD495848}" srcId="{F28E7BE8-4131-47D2-AFC5-EBECF17D4A25}" destId="{E508DB46-2DB3-4B8D-B71B-9BFCEE14A3D7}" srcOrd="0" destOrd="0" parTransId="{CFF13F74-805F-4BF2-A9A0-8C77E7EA2FAF}" sibTransId="{6361BB06-926A-4E8B-9808-71CD752769F3}"/>
    <dgm:cxn modelId="{2E84A8CC-0D1C-435F-998B-CB26AB9A866C}" type="presOf" srcId="{9DD95783-EBCC-4AFF-9106-B5F4AEED44D5}" destId="{ACDD1339-5F91-49E9-A1CF-6BF9B4A9BC5F}" srcOrd="1" destOrd="0" presId="urn:microsoft.com/office/officeart/2005/8/layout/orgChart1"/>
    <dgm:cxn modelId="{28A038F9-1BE2-4F36-9762-AA891B6E6573}" type="presOf" srcId="{BA55F4E1-04C5-4C12-94BF-1C90D0DA95FE}" destId="{0B283F5F-7A1B-40B6-9258-13B9FCF74015}" srcOrd="0" destOrd="0" presId="urn:microsoft.com/office/officeart/2005/8/layout/orgChart1"/>
    <dgm:cxn modelId="{A6656877-595F-42B8-B42F-DD263B92F2A1}" srcId="{F1B87484-BF73-4E31-A572-152C0D704366}" destId="{8140C226-81FC-41EB-82B0-37C51EF5A012}" srcOrd="2" destOrd="0" parTransId="{850CD862-62B5-4F7C-B1C6-6830C56CFEC8}" sibTransId="{96B5CAD3-9C43-48ED-82CB-E88F7468CA8A}"/>
    <dgm:cxn modelId="{42CAAE00-B26F-4C1C-87A1-DD1A7BE3247C}" type="presOf" srcId="{B6152D99-C68E-41EC-A95A-41EAE02D797E}" destId="{3AA0089D-E718-44A6-A5B1-E4C0F5FFC683}" srcOrd="0" destOrd="0" presId="urn:microsoft.com/office/officeart/2005/8/layout/orgChart1"/>
    <dgm:cxn modelId="{3A18B1AC-CFB6-4262-A8F2-121B8533C383}" type="presOf" srcId="{2308823B-5280-437F-AF01-43DC88E53DC3}" destId="{12221CD5-13E9-4300-8B3F-86B37726B9BA}" srcOrd="1" destOrd="0" presId="urn:microsoft.com/office/officeart/2005/8/layout/orgChart1"/>
    <dgm:cxn modelId="{281A581B-2DFF-4F8F-A911-8226E528528C}" srcId="{0CF2088C-971E-4176-87E6-236E16E0D724}" destId="{A0B68726-F99B-4841-BE64-A893CCF8B891}" srcOrd="2" destOrd="0" parTransId="{B043C679-DABC-45B4-BFB0-776533B8C705}" sibTransId="{86B5D1C0-E68C-427C-B313-F1835B12BE87}"/>
    <dgm:cxn modelId="{F23EE78A-8D46-439C-ACFA-4E82C237C1CD}" type="presOf" srcId="{326E14C3-6EAA-416C-85DA-2DF93452A2BD}" destId="{F0D6316D-F740-40A1-A82D-39D75309ADB8}" srcOrd="0" destOrd="0" presId="urn:microsoft.com/office/officeart/2005/8/layout/orgChart1"/>
    <dgm:cxn modelId="{57D8B181-E0CC-48C8-8C08-909C1B062A90}" type="presOf" srcId="{A0B68726-F99B-4841-BE64-A893CCF8B891}" destId="{56192E8A-0F23-41F9-91EF-0252CC0D3150}" srcOrd="0" destOrd="0" presId="urn:microsoft.com/office/officeart/2005/8/layout/orgChart1"/>
    <dgm:cxn modelId="{40DC0792-EBC9-4DA8-9D14-E88A5C8C4334}" type="presOf" srcId="{850CD862-62B5-4F7C-B1C6-6830C56CFEC8}" destId="{E201D82A-9F1A-4FFD-8311-395ED44DD1CB}" srcOrd="0" destOrd="0" presId="urn:microsoft.com/office/officeart/2005/8/layout/orgChart1"/>
    <dgm:cxn modelId="{26C346BD-CD5F-4058-BF7A-48F2CC69B46C}" type="presOf" srcId="{B043C679-DABC-45B4-BFB0-776533B8C705}" destId="{EAD0AF21-8BBC-4786-B0B1-3C430BB96DB5}" srcOrd="0" destOrd="0" presId="urn:microsoft.com/office/officeart/2005/8/layout/orgChart1"/>
    <dgm:cxn modelId="{F3B42744-9985-41DC-A7A1-3954F8CDC05E}" type="presOf" srcId="{29EBCBB9-0E3D-4A72-AE40-F530FB0A5DB3}" destId="{C416B728-D9DD-4BB5-BFD7-EACBC8DFB215}" srcOrd="0" destOrd="0" presId="urn:microsoft.com/office/officeart/2005/8/layout/orgChart1"/>
    <dgm:cxn modelId="{08F565F4-C327-4EAA-86E3-A325F0E07852}" srcId="{3AD8EA86-3513-4959-B68B-241A3AD0CE47}" destId="{258ADE66-3819-4435-A14E-0D27E243014C}" srcOrd="0" destOrd="0" parTransId="{00E02F14-E8BA-4299-9057-ED229B270788}" sibTransId="{7B617198-1CD0-45B0-B03C-AAC8380DB69D}"/>
    <dgm:cxn modelId="{C13B6999-F1EB-4746-861C-4808608B2BEB}" srcId="{BA55F4E1-04C5-4C12-94BF-1C90D0DA95FE}" destId="{9DD95783-EBCC-4AFF-9106-B5F4AEED44D5}" srcOrd="2" destOrd="0" parTransId="{42E0F2A5-BF18-41EB-9AEA-C963A875FC59}" sibTransId="{F769D820-7703-41E3-9822-FCB7CADBF14E}"/>
    <dgm:cxn modelId="{80602DC8-9B4D-4982-A4A6-DD09A836FBAE}" srcId="{BA55F4E1-04C5-4C12-94BF-1C90D0DA95FE}" destId="{B058BD2E-56D5-4203-979F-63DA36F041DB}" srcOrd="4" destOrd="0" parTransId="{9C6F82E2-9875-4B56-B87E-BA64E9D55447}" sibTransId="{D34FEA85-1AD0-4EFA-A780-202FC5FDC4EB}"/>
    <dgm:cxn modelId="{13F79669-48E5-4621-92D7-6E8D6FC9B2D2}" type="presOf" srcId="{9260F49F-6D6E-4CF2-AC1E-A076C17590C4}" destId="{94C3ED0C-ED1F-4DF6-B87D-A6A62BE93356}" srcOrd="0" destOrd="0" presId="urn:microsoft.com/office/officeart/2005/8/layout/orgChart1"/>
    <dgm:cxn modelId="{DCB37A65-A2C1-42BB-B16D-D0EBEBBF386E}" srcId="{EAF8DD7C-E450-4199-AAB3-3559C1605E04}" destId="{66B4CDC1-054B-4259-A12B-799F438C6878}" srcOrd="1" destOrd="0" parTransId="{B52A6D17-C1DB-4F4D-9F90-6D06B9842489}" sibTransId="{EE073C9E-922F-4194-9477-1A48234E6841}"/>
    <dgm:cxn modelId="{272CB344-352A-494F-9C25-62225A381658}" srcId="{45534FF7-25CE-44E8-BCEE-AB002654F51A}" destId="{05693C49-FBD2-462A-89BB-8CA06367F998}" srcOrd="0" destOrd="0" parTransId="{4690A2DF-D023-4080-9597-22CC45984340}" sibTransId="{0766AD19-1881-4898-BA73-ABA555B65598}"/>
    <dgm:cxn modelId="{0A9240C2-9668-44B5-9213-D658D7C17DFE}" type="presOf" srcId="{DA74D368-C7B1-4204-99D4-CC8669FBB4AD}" destId="{73C1A73C-95B4-4E3B-9FB0-43B1BCA76A1A}" srcOrd="0" destOrd="0" presId="urn:microsoft.com/office/officeart/2005/8/layout/orgChart1"/>
    <dgm:cxn modelId="{24A94396-52D7-48CA-B1B9-965B15761E8F}" type="presOf" srcId="{10464B59-FCAB-4C95-905F-BED2305BC8A0}" destId="{D148505A-95C3-4EAC-8D62-67F883605944}" srcOrd="0" destOrd="0" presId="urn:microsoft.com/office/officeart/2005/8/layout/orgChart1"/>
    <dgm:cxn modelId="{C6EA7BC1-DA5F-434B-8186-83169D4D04F5}" type="presOf" srcId="{45534FF7-25CE-44E8-BCEE-AB002654F51A}" destId="{82F2B826-7176-46DB-98A6-DA2A7672CC9B}" srcOrd="0" destOrd="0" presId="urn:microsoft.com/office/officeart/2005/8/layout/orgChart1"/>
    <dgm:cxn modelId="{F684AB35-F6C0-4EAA-BDFD-0517B1AC1C05}" type="presOf" srcId="{E508DB46-2DB3-4B8D-B71B-9BFCEE14A3D7}" destId="{C7355203-66A1-4C3E-8D41-44902C7C2FE5}" srcOrd="1" destOrd="0" presId="urn:microsoft.com/office/officeart/2005/8/layout/orgChart1"/>
    <dgm:cxn modelId="{19A472E1-A105-411C-ADC3-9CF6C7D78AF2}" srcId="{258ADE66-3819-4435-A14E-0D27E243014C}" destId="{269FC844-A42C-40D0-A54F-8E91598D39A6}" srcOrd="1" destOrd="0" parTransId="{FA723994-CFF2-4190-AAD1-C395FEA43A97}" sibTransId="{94506EB2-E417-40AD-9189-8E18D7295EBA}"/>
    <dgm:cxn modelId="{CCC385EA-8149-4CEE-99E1-38E9FE203E79}" type="presOf" srcId="{2A5AA7DF-45E9-47E6-834C-B1C81B6F8209}" destId="{922A32BB-FCFC-4662-983B-3F0D416759B7}" srcOrd="1" destOrd="0" presId="urn:microsoft.com/office/officeart/2005/8/layout/orgChart1"/>
    <dgm:cxn modelId="{483AF7E7-60DA-4885-81F7-60D0254A1C1E}" type="presOf" srcId="{62E82A15-D7EC-4E22-A361-4E31D12A78BB}" destId="{F81699BB-E8F8-43D3-8186-997F202309E1}" srcOrd="0" destOrd="0" presId="urn:microsoft.com/office/officeart/2005/8/layout/orgChart1"/>
    <dgm:cxn modelId="{99944135-A529-4204-8892-292F9535208C}" type="presOf" srcId="{0CBA2E04-C2AC-4D25-AEEA-C699943A9648}" destId="{EC7E769F-5388-46ED-94E2-CDAC7C580D94}" srcOrd="0" destOrd="0" presId="urn:microsoft.com/office/officeart/2005/8/layout/orgChart1"/>
    <dgm:cxn modelId="{75AB4E98-F3BF-436F-8795-4351D0D05208}" srcId="{F1B87484-BF73-4E31-A572-152C0D704366}" destId="{29EBCBB9-0E3D-4A72-AE40-F530FB0A5DB3}" srcOrd="1" destOrd="0" parTransId="{C9421424-99E8-4395-974E-C78B0ECF2A90}" sibTransId="{4E806EE4-BACF-4072-916F-5BB0050900F2}"/>
    <dgm:cxn modelId="{BD713E86-033E-4686-B218-936B25C72C03}" type="presOf" srcId="{269FC844-A42C-40D0-A54F-8E91598D39A6}" destId="{75EFE85E-54F5-40C7-B872-5292150584A7}" srcOrd="0" destOrd="0" presId="urn:microsoft.com/office/officeart/2005/8/layout/orgChart1"/>
    <dgm:cxn modelId="{AB07F548-DE9A-4A12-9BF8-53AD08E6C575}" type="presOf" srcId="{DA74D368-C7B1-4204-99D4-CC8669FBB4AD}" destId="{C7948E51-58CF-4AA9-9F05-DBF6DAC479FE}" srcOrd="1" destOrd="0" presId="urn:microsoft.com/office/officeart/2005/8/layout/orgChart1"/>
    <dgm:cxn modelId="{664B7F4D-BB7E-40B8-85DE-36DD2F121E6F}" type="presOf" srcId="{258ADE66-3819-4435-A14E-0D27E243014C}" destId="{BBCFBF00-AA17-41AC-BE46-9917C59DA37C}" srcOrd="1" destOrd="0" presId="urn:microsoft.com/office/officeart/2005/8/layout/orgChart1"/>
    <dgm:cxn modelId="{572702F5-6119-4DB4-B0AE-591FEC70015A}" type="presOf" srcId="{FA723994-CFF2-4190-AAD1-C395FEA43A97}" destId="{5D82F68D-AEF6-4519-9081-F0198ECBEFF0}" srcOrd="0" destOrd="0" presId="urn:microsoft.com/office/officeart/2005/8/layout/orgChart1"/>
    <dgm:cxn modelId="{7430C38B-BFB2-4E41-A53F-05D48C50DC81}" type="presOf" srcId="{371886C9-E4F0-466C-9A8D-2928D25A89F1}" destId="{B1A3DB77-3B08-4FF2-8AEF-CC81AD8ED1E3}" srcOrd="0" destOrd="0" presId="urn:microsoft.com/office/officeart/2005/8/layout/orgChart1"/>
    <dgm:cxn modelId="{C6F37139-8ED7-4842-9AE1-266802E85E58}" type="presOf" srcId="{F1B87484-BF73-4E31-A572-152C0D704366}" destId="{DB2B0FDA-8566-406A-8CE6-BD9CCE2A6A2B}" srcOrd="1" destOrd="0" presId="urn:microsoft.com/office/officeart/2005/8/layout/orgChart1"/>
    <dgm:cxn modelId="{A6A142BD-BE10-4F0B-AFCE-56E3980222BA}" type="presOf" srcId="{38E7CE01-0413-4166-B63D-DBE088C4BA54}" destId="{E0898E91-6946-4206-B5AE-470DED8064F4}" srcOrd="0" destOrd="0" presId="urn:microsoft.com/office/officeart/2005/8/layout/orgChart1"/>
    <dgm:cxn modelId="{77469FA5-EB48-49EA-B667-FE367017E3EF}" type="presOf" srcId="{A4C95BA5-A87F-41E0-983F-55696F22C59C}" destId="{BE80735C-6ACA-4AF9-B2DB-F4256DF0A3B8}" srcOrd="0" destOrd="0" presId="urn:microsoft.com/office/officeart/2005/8/layout/orgChart1"/>
    <dgm:cxn modelId="{CB992DAA-E422-4A52-9498-85CFD06E063E}" srcId="{45534FF7-25CE-44E8-BCEE-AB002654F51A}" destId="{9260F49F-6D6E-4CF2-AC1E-A076C17590C4}" srcOrd="1" destOrd="0" parTransId="{3379B106-EFDE-41CD-8119-2AB5BBBAD479}" sibTransId="{FA3D55F9-46C7-44B9-B858-43FF8FF3357C}"/>
    <dgm:cxn modelId="{28051FA0-A0C5-4FE5-9190-0F8AB94DFFB1}" type="presOf" srcId="{A0B68726-F99B-4841-BE64-A893CCF8B891}" destId="{7D8E73A8-84F1-4C0F-B96A-29DFB59BE8A3}" srcOrd="1" destOrd="0" presId="urn:microsoft.com/office/officeart/2005/8/layout/orgChart1"/>
    <dgm:cxn modelId="{D336751A-5525-4FCF-88A9-8D4EA527433C}" type="presOf" srcId="{B058BD2E-56D5-4203-979F-63DA36F041DB}" destId="{9CF788C1-12BF-47F1-AB3A-45107052A98A}" srcOrd="1" destOrd="0" presId="urn:microsoft.com/office/officeart/2005/8/layout/orgChart1"/>
    <dgm:cxn modelId="{6E9972DA-CABE-4EF8-AC33-A2E669442A9D}" type="presOf" srcId="{C9421424-99E8-4395-974E-C78B0ECF2A90}" destId="{51FD1707-A0D2-4F43-B28D-DC6AB87FD0B1}" srcOrd="0" destOrd="0" presId="urn:microsoft.com/office/officeart/2005/8/layout/orgChart1"/>
    <dgm:cxn modelId="{5B0EE089-FFEA-4A05-9BC2-C3D622E82045}" srcId="{0380F799-7653-4618-8544-2D020B8E7EF8}" destId="{D90ACC87-75A3-4195-8F41-106FF3ECF628}" srcOrd="0" destOrd="0" parTransId="{B39E7412-E0E3-472D-B0F0-DC48A2F51B10}" sibTransId="{0514EAAC-5E69-4B28-98FA-EB26A74E41E8}"/>
    <dgm:cxn modelId="{E724CD02-3799-428E-9F13-D26795EA8576}" type="presOf" srcId="{7D2494CA-4617-4385-82AF-5E000D746D29}" destId="{F0A12FC1-327C-40DB-87FD-9F6B9DB2D2A2}" srcOrd="0" destOrd="0" presId="urn:microsoft.com/office/officeart/2005/8/layout/orgChart1"/>
    <dgm:cxn modelId="{60C5259A-2836-4667-B39C-D894EA439F3C}" srcId="{05693C49-FBD2-462A-89BB-8CA06367F998}" destId="{DA74D368-C7B1-4204-99D4-CC8669FBB4AD}" srcOrd="1" destOrd="0" parTransId="{BBAFE4F2-C19E-4889-AFB4-BA72B9831CD2}" sibTransId="{CA705CF7-92FE-43D0-8ED8-CF0EBC553B53}"/>
    <dgm:cxn modelId="{A72FF64A-A8C9-483C-884E-5737A5911ECF}" type="presOf" srcId="{2B9B1031-F775-446C-B145-FE1A5DD6B863}" destId="{47DE565A-7BFD-46C4-86BE-570A59E88BDE}" srcOrd="1" destOrd="0" presId="urn:microsoft.com/office/officeart/2005/8/layout/orgChart1"/>
    <dgm:cxn modelId="{19C3C2D4-3E09-43BE-853D-9AFF81AE08B9}" type="presOf" srcId="{269FC844-A42C-40D0-A54F-8E91598D39A6}" destId="{B9BFE72C-A735-4221-8CEC-718007654CBA}" srcOrd="1" destOrd="0" presId="urn:microsoft.com/office/officeart/2005/8/layout/orgChart1"/>
    <dgm:cxn modelId="{A33CE0DA-9301-4002-B64D-35C5A7CEE2F8}" type="presOf" srcId="{9260F49F-6D6E-4CF2-AC1E-A076C17590C4}" destId="{0BD8B8C0-68B7-40B6-8362-5C7BA9023E3E}" srcOrd="1" destOrd="0" presId="urn:microsoft.com/office/officeart/2005/8/layout/orgChart1"/>
    <dgm:cxn modelId="{F3724978-5C3B-4692-9659-6E291EC406EB}" srcId="{EAF8DD7C-E450-4199-AAB3-3559C1605E04}" destId="{7D228DFB-12CA-456A-922E-D0A1E19C8118}" srcOrd="0" destOrd="0" parTransId="{A19BCD77-534C-4DDE-A28E-336D0AD181D3}" sibTransId="{0FAA59A7-DBC4-4572-9AE5-6BB0FDB40016}"/>
    <dgm:cxn modelId="{2476F7C0-E89F-4C9E-BC62-2110552D9A89}" type="presOf" srcId="{726DD1C6-985B-4FAF-9ACD-161CBB91D46B}" destId="{9C4DD53C-766B-4F98-B5B3-56C4DFB153FE}" srcOrd="0" destOrd="0" presId="urn:microsoft.com/office/officeart/2005/8/layout/orgChart1"/>
    <dgm:cxn modelId="{9D0BB84A-F498-4327-908C-701FAF095906}" type="presOf" srcId="{EAF8DD7C-E450-4199-AAB3-3559C1605E04}" destId="{B9FF588B-1814-43AC-B123-A7B5A772704D}" srcOrd="1" destOrd="0" presId="urn:microsoft.com/office/officeart/2005/8/layout/orgChart1"/>
    <dgm:cxn modelId="{44B3DE24-9B88-4F93-B560-B11ABAD2B987}" type="presOf" srcId="{B6152D99-C68E-41EC-A95A-41EAE02D797E}" destId="{042649F3-CB1F-4AD5-8CC4-F282DF38B697}" srcOrd="1" destOrd="0" presId="urn:microsoft.com/office/officeart/2005/8/layout/orgChart1"/>
    <dgm:cxn modelId="{0D784805-57B7-4F15-8AA9-EB2D9D693EED}" srcId="{F1B87484-BF73-4E31-A572-152C0D704366}" destId="{38E7CE01-0413-4166-B63D-DBE088C4BA54}" srcOrd="0" destOrd="0" parTransId="{B13E819C-2AB2-4653-9ADE-218CB8743A3B}" sibTransId="{0BE84B2B-5602-489D-A14D-083B31A0B883}"/>
    <dgm:cxn modelId="{8769CBC3-E1DD-4A05-A869-34BFCDDB3531}" srcId="{05693C49-FBD2-462A-89BB-8CA06367F998}" destId="{F2922EDE-1685-4E90-A8B0-FA074EC14E51}" srcOrd="0" destOrd="0" parTransId="{7D2494CA-4617-4385-82AF-5E000D746D29}" sibTransId="{BF6D5895-D398-420F-ADB0-FF9EACF9B57B}"/>
    <dgm:cxn modelId="{D9BB2E47-D3C7-4A1A-8973-A0AB01DAEA7F}" srcId="{269FC844-A42C-40D0-A54F-8E91598D39A6}" destId="{BA55F4E1-04C5-4C12-94BF-1C90D0DA95FE}" srcOrd="2" destOrd="0" parTransId="{371886C9-E4F0-466C-9A8D-2928D25A89F1}" sibTransId="{DA4B7A99-46FE-4AB3-9530-5EC1C6A3A222}"/>
    <dgm:cxn modelId="{93D2693F-CA29-4A43-9F06-3AA03E22E2CB}" type="presOf" srcId="{FE07D47D-2105-4735-8332-870EA62EEF25}" destId="{0DF2E87C-DE70-4A04-AC67-20FAE9DE1F7B}" srcOrd="1" destOrd="0" presId="urn:microsoft.com/office/officeart/2005/8/layout/orgChart1"/>
    <dgm:cxn modelId="{24E75189-651C-4543-AAD2-5E66F3C49DF3}" type="presOf" srcId="{3D11151B-7F9A-4BF6-A11A-825B3968D9CC}" destId="{BC72D2C1-AB9F-4F58-8FE7-CC9843C0667C}" srcOrd="0" destOrd="0" presId="urn:microsoft.com/office/officeart/2005/8/layout/orgChart1"/>
    <dgm:cxn modelId="{AE3A6298-F77A-442B-A816-D94D462641A8}" type="presOf" srcId="{4B5297B0-C1F9-4606-B169-38144C73A074}" destId="{E3290602-2D0C-4451-9D73-B8375B347206}" srcOrd="1" destOrd="0" presId="urn:microsoft.com/office/officeart/2005/8/layout/orgChart1"/>
    <dgm:cxn modelId="{F5BF638F-600E-4854-8078-8CD7BA3F9C85}" srcId="{269FC844-A42C-40D0-A54F-8E91598D39A6}" destId="{F1B87484-BF73-4E31-A572-152C0D704366}" srcOrd="1" destOrd="0" parTransId="{3D11151B-7F9A-4BF6-A11A-825B3968D9CC}" sibTransId="{55EAA07B-139E-4B44-AB12-8088BAF5541E}"/>
    <dgm:cxn modelId="{48EDDA16-2B60-4E61-B655-C3A070A1F980}" type="presOf" srcId="{9C56AC9D-CE1B-43A8-8B5E-56CC82F6EEF9}" destId="{FDD50C09-5387-4E5A-BE80-97B94CF35C02}" srcOrd="0" destOrd="0" presId="urn:microsoft.com/office/officeart/2005/8/layout/orgChart1"/>
    <dgm:cxn modelId="{5FA1060F-287C-4C61-B3BA-81C07ABE5387}" type="presOf" srcId="{2A5AA7DF-45E9-47E6-834C-B1C81B6F8209}" destId="{7F7C1505-A17C-428E-A6CA-25A641047B79}" srcOrd="0" destOrd="0" presId="urn:microsoft.com/office/officeart/2005/8/layout/orgChart1"/>
    <dgm:cxn modelId="{7611D12F-A2ED-4DDA-B7F5-84204410DF65}" type="presOf" srcId="{7D228DFB-12CA-456A-922E-D0A1E19C8118}" destId="{E8C64FBB-A267-417A-8410-901D0CA5DD4F}" srcOrd="1" destOrd="0" presId="urn:microsoft.com/office/officeart/2005/8/layout/orgChart1"/>
    <dgm:cxn modelId="{9443D93C-9175-4FA6-97A2-68143C536346}" type="presParOf" srcId="{E11CDE04-A8BA-43FF-90CD-4007E820173C}" destId="{613C9D25-6A16-4C20-B235-766278FA4A54}" srcOrd="0" destOrd="0" presId="urn:microsoft.com/office/officeart/2005/8/layout/orgChart1"/>
    <dgm:cxn modelId="{D629E722-A206-40DE-83C2-A0E6591382C8}" type="presParOf" srcId="{613C9D25-6A16-4C20-B235-766278FA4A54}" destId="{10187542-A543-42E8-B06A-E6916F206FC0}" srcOrd="0" destOrd="0" presId="urn:microsoft.com/office/officeart/2005/8/layout/orgChart1"/>
    <dgm:cxn modelId="{E1789A6E-5A08-48C3-B964-A4C368542368}" type="presParOf" srcId="{10187542-A543-42E8-B06A-E6916F206FC0}" destId="{BAE693B8-E510-4BE7-8542-401E5907AC5A}" srcOrd="0" destOrd="0" presId="urn:microsoft.com/office/officeart/2005/8/layout/orgChart1"/>
    <dgm:cxn modelId="{ADA87249-2ADA-45F9-A8C8-AD738F2D8A8F}" type="presParOf" srcId="{10187542-A543-42E8-B06A-E6916F206FC0}" destId="{BBCFBF00-AA17-41AC-BE46-9917C59DA37C}" srcOrd="1" destOrd="0" presId="urn:microsoft.com/office/officeart/2005/8/layout/orgChart1"/>
    <dgm:cxn modelId="{D606D19C-BE02-4863-82B2-FE54BC85C54D}" type="presParOf" srcId="{613C9D25-6A16-4C20-B235-766278FA4A54}" destId="{A40C1458-67D2-4E46-94EF-9DD51EC6C959}" srcOrd="1" destOrd="0" presId="urn:microsoft.com/office/officeart/2005/8/layout/orgChart1"/>
    <dgm:cxn modelId="{0DA11251-AC3E-4E18-BA0D-1E5F3B5692D5}" type="presParOf" srcId="{A40C1458-67D2-4E46-94EF-9DD51EC6C959}" destId="{430CB3AB-700B-4BB2-BB4D-D9A2BE09B650}" srcOrd="0" destOrd="0" presId="urn:microsoft.com/office/officeart/2005/8/layout/orgChart1"/>
    <dgm:cxn modelId="{33E281BA-A3F1-471E-9793-2B30595A8983}" type="presParOf" srcId="{A40C1458-67D2-4E46-94EF-9DD51EC6C959}" destId="{9482332C-8189-4BDA-A3E2-C9239AA8E7DA}" srcOrd="1" destOrd="0" presId="urn:microsoft.com/office/officeart/2005/8/layout/orgChart1"/>
    <dgm:cxn modelId="{7A17FFB0-928B-4DD9-AFCA-B516F776F5E1}" type="presParOf" srcId="{9482332C-8189-4BDA-A3E2-C9239AA8E7DA}" destId="{817E3F4C-EC9C-4A62-ACD0-5410359CF444}" srcOrd="0" destOrd="0" presId="urn:microsoft.com/office/officeart/2005/8/layout/orgChart1"/>
    <dgm:cxn modelId="{D8A9D2FA-0F00-459F-875A-DF7C5BBC5251}" type="presParOf" srcId="{817E3F4C-EC9C-4A62-ACD0-5410359CF444}" destId="{82F2B826-7176-46DB-98A6-DA2A7672CC9B}" srcOrd="0" destOrd="0" presId="urn:microsoft.com/office/officeart/2005/8/layout/orgChart1"/>
    <dgm:cxn modelId="{97465B5F-5EAC-4681-A25A-6887E84865BD}" type="presParOf" srcId="{817E3F4C-EC9C-4A62-ACD0-5410359CF444}" destId="{C6284A62-E414-499F-A8EE-C5911ABC2451}" srcOrd="1" destOrd="0" presId="urn:microsoft.com/office/officeart/2005/8/layout/orgChart1"/>
    <dgm:cxn modelId="{ED2C0DAC-BB38-4E22-88B2-70AEC3650853}" type="presParOf" srcId="{9482332C-8189-4BDA-A3E2-C9239AA8E7DA}" destId="{AD841070-8BF6-4D88-95C3-F8F28D243E39}" srcOrd="1" destOrd="0" presId="urn:microsoft.com/office/officeart/2005/8/layout/orgChart1"/>
    <dgm:cxn modelId="{99D23376-AFB3-44DC-9A83-AA0300F186D2}" type="presParOf" srcId="{AD841070-8BF6-4D88-95C3-F8F28D243E39}" destId="{3951BA7A-7F10-491B-8B72-6F756C93CFAF}" srcOrd="0" destOrd="0" presId="urn:microsoft.com/office/officeart/2005/8/layout/orgChart1"/>
    <dgm:cxn modelId="{8819D104-8D27-4F65-94F0-999B567D02F3}" type="presParOf" srcId="{AD841070-8BF6-4D88-95C3-F8F28D243E39}" destId="{F28BF713-A32C-4C40-9A10-023745563E01}" srcOrd="1" destOrd="0" presId="urn:microsoft.com/office/officeart/2005/8/layout/orgChart1"/>
    <dgm:cxn modelId="{286F5948-9B23-4CCC-9096-537E13A64D76}" type="presParOf" srcId="{F28BF713-A32C-4C40-9A10-023745563E01}" destId="{CBF03469-0E5D-4B01-9F09-29614483AD0A}" srcOrd="0" destOrd="0" presId="urn:microsoft.com/office/officeart/2005/8/layout/orgChart1"/>
    <dgm:cxn modelId="{C79C10E8-A073-47F7-8881-145F7FE09F71}" type="presParOf" srcId="{CBF03469-0E5D-4B01-9F09-29614483AD0A}" destId="{37647327-FC8C-4D8D-AFD1-9A458E1FD80D}" srcOrd="0" destOrd="0" presId="urn:microsoft.com/office/officeart/2005/8/layout/orgChart1"/>
    <dgm:cxn modelId="{9741EA49-A578-4B5D-8F34-34FD8B4D73E2}" type="presParOf" srcId="{CBF03469-0E5D-4B01-9F09-29614483AD0A}" destId="{B971AF18-7DA4-4698-B4F7-30652B53174D}" srcOrd="1" destOrd="0" presId="urn:microsoft.com/office/officeart/2005/8/layout/orgChart1"/>
    <dgm:cxn modelId="{2D362E0E-7641-46EC-8A5C-8BD8447459B0}" type="presParOf" srcId="{F28BF713-A32C-4C40-9A10-023745563E01}" destId="{7DBF1CF1-C991-4D2E-80CE-AAAA14EC49A4}" srcOrd="1" destOrd="0" presId="urn:microsoft.com/office/officeart/2005/8/layout/orgChart1"/>
    <dgm:cxn modelId="{D38F6F4E-0E29-4AF0-B98E-3898ACC258ED}" type="presParOf" srcId="{7DBF1CF1-C991-4D2E-80CE-AAAA14EC49A4}" destId="{F0A12FC1-327C-40DB-87FD-9F6B9DB2D2A2}" srcOrd="0" destOrd="0" presId="urn:microsoft.com/office/officeart/2005/8/layout/orgChart1"/>
    <dgm:cxn modelId="{FCEF9B13-77F0-4C3A-B562-1113005A8D44}" type="presParOf" srcId="{7DBF1CF1-C991-4D2E-80CE-AAAA14EC49A4}" destId="{73C94A7F-F3E4-4813-A870-150B3683107B}" srcOrd="1" destOrd="0" presId="urn:microsoft.com/office/officeart/2005/8/layout/orgChart1"/>
    <dgm:cxn modelId="{2FB0BB51-5F2F-4E4D-85D6-6834E8519263}" type="presParOf" srcId="{73C94A7F-F3E4-4813-A870-150B3683107B}" destId="{EE5BF280-8D7F-4A77-BC5E-FF2DFC8A6EEE}" srcOrd="0" destOrd="0" presId="urn:microsoft.com/office/officeart/2005/8/layout/orgChart1"/>
    <dgm:cxn modelId="{DBA16042-FC72-47D4-8E43-6DA38E4764FB}" type="presParOf" srcId="{EE5BF280-8D7F-4A77-BC5E-FF2DFC8A6EEE}" destId="{D798306F-EEA2-40BD-B6E5-7E7D073A9CFC}" srcOrd="0" destOrd="0" presId="urn:microsoft.com/office/officeart/2005/8/layout/orgChart1"/>
    <dgm:cxn modelId="{CF1CD09F-9114-4D6A-9657-EFE0933C037A}" type="presParOf" srcId="{EE5BF280-8D7F-4A77-BC5E-FF2DFC8A6EEE}" destId="{10BEAB18-0938-460F-8E12-7803D40F336E}" srcOrd="1" destOrd="0" presId="urn:microsoft.com/office/officeart/2005/8/layout/orgChart1"/>
    <dgm:cxn modelId="{514FA019-B0BC-4B12-B723-DF8AD6C918F5}" type="presParOf" srcId="{73C94A7F-F3E4-4813-A870-150B3683107B}" destId="{9123949A-EBB4-4AE1-B368-ED71A687BB5B}" srcOrd="1" destOrd="0" presId="urn:microsoft.com/office/officeart/2005/8/layout/orgChart1"/>
    <dgm:cxn modelId="{36463BA8-149B-47DD-85C8-FDC462449FF7}" type="presParOf" srcId="{73C94A7F-F3E4-4813-A870-150B3683107B}" destId="{A3A4E64E-11FC-4038-A909-22CBC18EE262}" srcOrd="2" destOrd="0" presId="urn:microsoft.com/office/officeart/2005/8/layout/orgChart1"/>
    <dgm:cxn modelId="{72CD2FDB-D66F-4BB5-8F8A-F9F1C9FB221A}" type="presParOf" srcId="{7DBF1CF1-C991-4D2E-80CE-AAAA14EC49A4}" destId="{9555C847-15FA-41E6-8FF5-2E0CD5F00AD0}" srcOrd="2" destOrd="0" presId="urn:microsoft.com/office/officeart/2005/8/layout/orgChart1"/>
    <dgm:cxn modelId="{C7D6D325-D35A-45BB-ADB1-3904BA0C1291}" type="presParOf" srcId="{7DBF1CF1-C991-4D2E-80CE-AAAA14EC49A4}" destId="{AB842457-AE5B-402E-88FB-B25E772128BE}" srcOrd="3" destOrd="0" presId="urn:microsoft.com/office/officeart/2005/8/layout/orgChart1"/>
    <dgm:cxn modelId="{C21DD7DE-680B-4606-AD6F-49A96951AC40}" type="presParOf" srcId="{AB842457-AE5B-402E-88FB-B25E772128BE}" destId="{44F2A541-70AF-45F5-BD31-E1641AD64DCD}" srcOrd="0" destOrd="0" presId="urn:microsoft.com/office/officeart/2005/8/layout/orgChart1"/>
    <dgm:cxn modelId="{6E050EA8-F54F-4869-B67B-3F3B897F031B}" type="presParOf" srcId="{44F2A541-70AF-45F5-BD31-E1641AD64DCD}" destId="{73C1A73C-95B4-4E3B-9FB0-43B1BCA76A1A}" srcOrd="0" destOrd="0" presId="urn:microsoft.com/office/officeart/2005/8/layout/orgChart1"/>
    <dgm:cxn modelId="{2260F69D-C210-425D-9543-0F0750C420F9}" type="presParOf" srcId="{44F2A541-70AF-45F5-BD31-E1641AD64DCD}" destId="{C7948E51-58CF-4AA9-9F05-DBF6DAC479FE}" srcOrd="1" destOrd="0" presId="urn:microsoft.com/office/officeart/2005/8/layout/orgChart1"/>
    <dgm:cxn modelId="{66780949-2430-4AD1-9559-7849EF6E4744}" type="presParOf" srcId="{AB842457-AE5B-402E-88FB-B25E772128BE}" destId="{4ABE514E-2FC2-4B48-BE12-4D04FBC266DC}" srcOrd="1" destOrd="0" presId="urn:microsoft.com/office/officeart/2005/8/layout/orgChart1"/>
    <dgm:cxn modelId="{40574A8F-0604-4161-A1DA-AB557737718C}" type="presParOf" srcId="{AB842457-AE5B-402E-88FB-B25E772128BE}" destId="{C7F3514A-D1E5-4F7B-AB47-D45C5BA29C57}" srcOrd="2" destOrd="0" presId="urn:microsoft.com/office/officeart/2005/8/layout/orgChart1"/>
    <dgm:cxn modelId="{BCC63835-99DA-4FA2-8021-37074826D243}" type="presParOf" srcId="{F28BF713-A32C-4C40-9A10-023745563E01}" destId="{A3E91E86-5D74-45AA-8EE4-A63F8CE7786C}" srcOrd="2" destOrd="0" presId="urn:microsoft.com/office/officeart/2005/8/layout/orgChart1"/>
    <dgm:cxn modelId="{DA84699E-ACD4-4685-B30A-D0F34E3F18D3}" type="presParOf" srcId="{AD841070-8BF6-4D88-95C3-F8F28D243E39}" destId="{8AAB7BAA-B4BE-43E2-816D-D23C784B83B9}" srcOrd="2" destOrd="0" presId="urn:microsoft.com/office/officeart/2005/8/layout/orgChart1"/>
    <dgm:cxn modelId="{0DE9DCA9-F341-435E-852F-9F25274FB431}" type="presParOf" srcId="{AD841070-8BF6-4D88-95C3-F8F28D243E39}" destId="{9E4DB931-7A76-4CCA-A0EF-F675668CDE04}" srcOrd="3" destOrd="0" presId="urn:microsoft.com/office/officeart/2005/8/layout/orgChart1"/>
    <dgm:cxn modelId="{67FA607D-FA68-40FD-BBA6-B8F6A4540A86}" type="presParOf" srcId="{9E4DB931-7A76-4CCA-A0EF-F675668CDE04}" destId="{87110970-99B9-4D93-AA32-FE4307D5ECBD}" srcOrd="0" destOrd="0" presId="urn:microsoft.com/office/officeart/2005/8/layout/orgChart1"/>
    <dgm:cxn modelId="{FDE48FB8-DD86-4DAC-8014-494B8757651B}" type="presParOf" srcId="{87110970-99B9-4D93-AA32-FE4307D5ECBD}" destId="{94C3ED0C-ED1F-4DF6-B87D-A6A62BE93356}" srcOrd="0" destOrd="0" presId="urn:microsoft.com/office/officeart/2005/8/layout/orgChart1"/>
    <dgm:cxn modelId="{41CE81A4-078C-49FB-8362-B26837168356}" type="presParOf" srcId="{87110970-99B9-4D93-AA32-FE4307D5ECBD}" destId="{0BD8B8C0-68B7-40B6-8362-5C7BA9023E3E}" srcOrd="1" destOrd="0" presId="urn:microsoft.com/office/officeart/2005/8/layout/orgChart1"/>
    <dgm:cxn modelId="{3608A571-DC4D-402C-85D1-93E456AFEB70}" type="presParOf" srcId="{9E4DB931-7A76-4CCA-A0EF-F675668CDE04}" destId="{FBE1DC52-49A9-429A-9DD3-EC9EBC3AF892}" srcOrd="1" destOrd="0" presId="urn:microsoft.com/office/officeart/2005/8/layout/orgChart1"/>
    <dgm:cxn modelId="{DDAFA73B-7E4E-4757-BC4B-5697E66C29C4}" type="presParOf" srcId="{FBE1DC52-49A9-429A-9DD3-EC9EBC3AF892}" destId="{9F1034A3-C2A5-4E4E-B526-C0C2893C8CFD}" srcOrd="0" destOrd="0" presId="urn:microsoft.com/office/officeart/2005/8/layout/orgChart1"/>
    <dgm:cxn modelId="{D3D150BA-1B51-4A2A-A103-D77AEBD79C47}" type="presParOf" srcId="{FBE1DC52-49A9-429A-9DD3-EC9EBC3AF892}" destId="{E6CEEB8C-2347-447C-AFF7-4C6D9F3C1A5F}" srcOrd="1" destOrd="0" presId="urn:microsoft.com/office/officeart/2005/8/layout/orgChart1"/>
    <dgm:cxn modelId="{1C6EFBD7-7F2C-46D5-9A68-2169EDF9838D}" type="presParOf" srcId="{E6CEEB8C-2347-447C-AFF7-4C6D9F3C1A5F}" destId="{46CAD9AF-2A31-44E0-AD31-16D084FBE9B8}" srcOrd="0" destOrd="0" presId="urn:microsoft.com/office/officeart/2005/8/layout/orgChart1"/>
    <dgm:cxn modelId="{DDE9674C-8B27-4201-B1D5-8C467A6D1BC7}" type="presParOf" srcId="{46CAD9AF-2A31-44E0-AD31-16D084FBE9B8}" destId="{2875DD97-3D5D-4B6E-B60D-F7BDFE15E521}" srcOrd="0" destOrd="0" presId="urn:microsoft.com/office/officeart/2005/8/layout/orgChart1"/>
    <dgm:cxn modelId="{10E49E2A-12B8-4D6B-8A72-4E0105088F5A}" type="presParOf" srcId="{46CAD9AF-2A31-44E0-AD31-16D084FBE9B8}" destId="{47DE565A-7BFD-46C4-86BE-570A59E88BDE}" srcOrd="1" destOrd="0" presId="urn:microsoft.com/office/officeart/2005/8/layout/orgChart1"/>
    <dgm:cxn modelId="{94A1552A-6BF0-474F-8097-061B53F84D39}" type="presParOf" srcId="{E6CEEB8C-2347-447C-AFF7-4C6D9F3C1A5F}" destId="{4771FFCF-5E0F-4A60-A639-E5F3BD874DB0}" srcOrd="1" destOrd="0" presId="urn:microsoft.com/office/officeart/2005/8/layout/orgChart1"/>
    <dgm:cxn modelId="{DEA351C1-20C1-4161-8187-2FBEA8EE3158}" type="presParOf" srcId="{E6CEEB8C-2347-447C-AFF7-4C6D9F3C1A5F}" destId="{D7BEE2E1-D673-4D3C-B08D-27733FF3FAAF}" srcOrd="2" destOrd="0" presId="urn:microsoft.com/office/officeart/2005/8/layout/orgChart1"/>
    <dgm:cxn modelId="{210D4500-DF94-423E-AC73-4E6DC772CDD8}" type="presParOf" srcId="{FBE1DC52-49A9-429A-9DD3-EC9EBC3AF892}" destId="{AF70559F-02E1-454A-A33E-D8C7E71BF88D}" srcOrd="2" destOrd="0" presId="urn:microsoft.com/office/officeart/2005/8/layout/orgChart1"/>
    <dgm:cxn modelId="{3D5993B2-1BDA-4645-A2B9-F176BA8CA631}" type="presParOf" srcId="{FBE1DC52-49A9-429A-9DD3-EC9EBC3AF892}" destId="{0FD20192-27C6-4861-9859-57C206FD544E}" srcOrd="3" destOrd="0" presId="urn:microsoft.com/office/officeart/2005/8/layout/orgChart1"/>
    <dgm:cxn modelId="{618D05B2-A9B0-459C-B157-2ABE80B34914}" type="presParOf" srcId="{0FD20192-27C6-4861-9859-57C206FD544E}" destId="{4BB6F343-2711-4355-A8BD-17694CB8D08D}" srcOrd="0" destOrd="0" presId="urn:microsoft.com/office/officeart/2005/8/layout/orgChart1"/>
    <dgm:cxn modelId="{3432DE0E-20AC-407C-BCBC-3815113A1B33}" type="presParOf" srcId="{4BB6F343-2711-4355-A8BD-17694CB8D08D}" destId="{FDC4D209-CD58-4D51-8BD8-8CCBF01D7CAB}" srcOrd="0" destOrd="0" presId="urn:microsoft.com/office/officeart/2005/8/layout/orgChart1"/>
    <dgm:cxn modelId="{C3137B9A-4EE7-43A6-8850-8F6591BBF9F9}" type="presParOf" srcId="{4BB6F343-2711-4355-A8BD-17694CB8D08D}" destId="{B288AA57-9CBB-4B5E-A963-CE0950DD581C}" srcOrd="1" destOrd="0" presId="urn:microsoft.com/office/officeart/2005/8/layout/orgChart1"/>
    <dgm:cxn modelId="{FBF86893-BF5A-412F-9109-428836B7F73E}" type="presParOf" srcId="{0FD20192-27C6-4861-9859-57C206FD544E}" destId="{469C4023-124E-43B5-A922-7E5DD10F133A}" srcOrd="1" destOrd="0" presId="urn:microsoft.com/office/officeart/2005/8/layout/orgChart1"/>
    <dgm:cxn modelId="{72A70A53-D8BF-47BA-83E2-4A6E40FCC79D}" type="presParOf" srcId="{0FD20192-27C6-4861-9859-57C206FD544E}" destId="{4325DFCB-D31F-4E67-BA05-73D9730F547A}" srcOrd="2" destOrd="0" presId="urn:microsoft.com/office/officeart/2005/8/layout/orgChart1"/>
    <dgm:cxn modelId="{70EBFCDB-BEAF-4EFF-9677-7843BCA7EC3F}" type="presParOf" srcId="{FBE1DC52-49A9-429A-9DD3-EC9EBC3AF892}" destId="{07A076D0-09AD-40C5-92F8-B3D902386CE2}" srcOrd="4" destOrd="0" presId="urn:microsoft.com/office/officeart/2005/8/layout/orgChart1"/>
    <dgm:cxn modelId="{73E89ECB-0E88-47BB-8C59-E19E329795F2}" type="presParOf" srcId="{FBE1DC52-49A9-429A-9DD3-EC9EBC3AF892}" destId="{F9D5FA59-EFB3-4B6F-84C5-C46FC838A941}" srcOrd="5" destOrd="0" presId="urn:microsoft.com/office/officeart/2005/8/layout/orgChart1"/>
    <dgm:cxn modelId="{CD3DA31B-E327-47B7-8E28-156C399699A0}" type="presParOf" srcId="{F9D5FA59-EFB3-4B6F-84C5-C46FC838A941}" destId="{B3AA92E0-958D-4E3E-A476-5E48F6E83C1F}" srcOrd="0" destOrd="0" presId="urn:microsoft.com/office/officeart/2005/8/layout/orgChart1"/>
    <dgm:cxn modelId="{6B0C29C1-79CF-45EB-9D87-25C111396260}" type="presParOf" srcId="{B3AA92E0-958D-4E3E-A476-5E48F6E83C1F}" destId="{7DA77BE8-6304-470C-BD95-151BE2827502}" srcOrd="0" destOrd="0" presId="urn:microsoft.com/office/officeart/2005/8/layout/orgChart1"/>
    <dgm:cxn modelId="{AFDBEBC3-33BA-4974-B2CD-C7473464E4C3}" type="presParOf" srcId="{B3AA92E0-958D-4E3E-A476-5E48F6E83C1F}" destId="{66B1A98E-A5B2-4C75-A4A6-AA2889874D77}" srcOrd="1" destOrd="0" presId="urn:microsoft.com/office/officeart/2005/8/layout/orgChart1"/>
    <dgm:cxn modelId="{3A814FFF-84DD-4E3A-84F2-E1FF941BDE4A}" type="presParOf" srcId="{F9D5FA59-EFB3-4B6F-84C5-C46FC838A941}" destId="{37432574-85E8-42D1-88E5-D939B8ABA237}" srcOrd="1" destOrd="0" presId="urn:microsoft.com/office/officeart/2005/8/layout/orgChart1"/>
    <dgm:cxn modelId="{AD550392-256E-4F9B-BFBF-E6AB773A6C72}" type="presParOf" srcId="{F9D5FA59-EFB3-4B6F-84C5-C46FC838A941}" destId="{DA72A64D-E4E0-462E-ACE2-94AB3EC6177C}" srcOrd="2" destOrd="0" presId="urn:microsoft.com/office/officeart/2005/8/layout/orgChart1"/>
    <dgm:cxn modelId="{10C7000D-DF03-415A-8BC6-CB23B81FB936}" type="presParOf" srcId="{9E4DB931-7A76-4CCA-A0EF-F675668CDE04}" destId="{7A764E77-5E6A-45EF-BFCB-5DFAB4D423E5}" srcOrd="2" destOrd="0" presId="urn:microsoft.com/office/officeart/2005/8/layout/orgChart1"/>
    <dgm:cxn modelId="{9CF41476-5AEE-450E-BB69-B5DD98B8315E}" type="presParOf" srcId="{AD841070-8BF6-4D88-95C3-F8F28D243E39}" destId="{E4D64F7E-3377-476D-B81B-A0D74C73AC5E}" srcOrd="4" destOrd="0" presId="urn:microsoft.com/office/officeart/2005/8/layout/orgChart1"/>
    <dgm:cxn modelId="{222E60FF-0B39-42C7-ADD1-8C42BE1D7D5D}" type="presParOf" srcId="{AD841070-8BF6-4D88-95C3-F8F28D243E39}" destId="{51BA9B9D-D4B1-4D9E-B808-FF346F38C346}" srcOrd="5" destOrd="0" presId="urn:microsoft.com/office/officeart/2005/8/layout/orgChart1"/>
    <dgm:cxn modelId="{D396EE99-C950-44AB-A653-6F4533DFFE95}" type="presParOf" srcId="{51BA9B9D-D4B1-4D9E-B808-FF346F38C346}" destId="{97609B58-C12D-4541-8AEA-E23CFEA7ECB7}" srcOrd="0" destOrd="0" presId="urn:microsoft.com/office/officeart/2005/8/layout/orgChart1"/>
    <dgm:cxn modelId="{05F2C586-9766-46B3-B114-A682DFE3AE9E}" type="presParOf" srcId="{97609B58-C12D-4541-8AEA-E23CFEA7ECB7}" destId="{35B24E22-4484-42D9-B207-774A68F3254C}" srcOrd="0" destOrd="0" presId="urn:microsoft.com/office/officeart/2005/8/layout/orgChart1"/>
    <dgm:cxn modelId="{0F36743E-27AC-4F53-838E-4E9C5B21E19A}" type="presParOf" srcId="{97609B58-C12D-4541-8AEA-E23CFEA7ECB7}" destId="{8EFD4443-A268-40C9-949A-FE618C2E0FBA}" srcOrd="1" destOrd="0" presId="urn:microsoft.com/office/officeart/2005/8/layout/orgChart1"/>
    <dgm:cxn modelId="{376A1718-02E9-4D8B-809B-C9027CAFCFB1}" type="presParOf" srcId="{51BA9B9D-D4B1-4D9E-B808-FF346F38C346}" destId="{0AB28B97-AFC3-482B-B29C-877FEE85C76E}" srcOrd="1" destOrd="0" presId="urn:microsoft.com/office/officeart/2005/8/layout/orgChart1"/>
    <dgm:cxn modelId="{F398A427-7E9B-40C8-85AF-E9AE14CA16A4}" type="presParOf" srcId="{0AB28B97-AFC3-482B-B29C-877FEE85C76E}" destId="{04E9B553-84FD-48FE-A9D0-AF3785A50AB6}" srcOrd="0" destOrd="0" presId="urn:microsoft.com/office/officeart/2005/8/layout/orgChart1"/>
    <dgm:cxn modelId="{2892582A-6305-4A8B-A42F-600F3A493338}" type="presParOf" srcId="{0AB28B97-AFC3-482B-B29C-877FEE85C76E}" destId="{D62ADC29-CF3B-4F78-973C-5EBD463E5C60}" srcOrd="1" destOrd="0" presId="urn:microsoft.com/office/officeart/2005/8/layout/orgChart1"/>
    <dgm:cxn modelId="{EFB0A685-4824-4025-8E52-6288CE9262BC}" type="presParOf" srcId="{D62ADC29-CF3B-4F78-973C-5EBD463E5C60}" destId="{08E6CE38-0AA9-453F-ABD5-30937CEFC514}" srcOrd="0" destOrd="0" presId="urn:microsoft.com/office/officeart/2005/8/layout/orgChart1"/>
    <dgm:cxn modelId="{03959CB5-DCE2-432B-97C5-41E5A2B6A4B0}" type="presParOf" srcId="{08E6CE38-0AA9-453F-ABD5-30937CEFC514}" destId="{4A4FB3D2-8528-482E-9255-C33146F61872}" srcOrd="0" destOrd="0" presId="urn:microsoft.com/office/officeart/2005/8/layout/orgChart1"/>
    <dgm:cxn modelId="{AF0877DA-F3E7-4780-9078-EC1B41FB5B35}" type="presParOf" srcId="{08E6CE38-0AA9-453F-ABD5-30937CEFC514}" destId="{C7355203-66A1-4C3E-8D41-44902C7C2FE5}" srcOrd="1" destOrd="0" presId="urn:microsoft.com/office/officeart/2005/8/layout/orgChart1"/>
    <dgm:cxn modelId="{17B67579-1C8B-471F-A321-FC1D8A297150}" type="presParOf" srcId="{D62ADC29-CF3B-4F78-973C-5EBD463E5C60}" destId="{170DF215-F154-414A-99CF-343120D064A7}" srcOrd="1" destOrd="0" presId="urn:microsoft.com/office/officeart/2005/8/layout/orgChart1"/>
    <dgm:cxn modelId="{12DDCBFD-5C3D-463F-8BF0-4A6579CB9262}" type="presParOf" srcId="{D62ADC29-CF3B-4F78-973C-5EBD463E5C60}" destId="{3CACBCEC-A03A-4648-9124-5AC5CDBDDE58}" srcOrd="2" destOrd="0" presId="urn:microsoft.com/office/officeart/2005/8/layout/orgChart1"/>
    <dgm:cxn modelId="{F832E6BA-E7B0-42B1-816C-FC7D4B7F51B8}" type="presParOf" srcId="{0AB28B97-AFC3-482B-B29C-877FEE85C76E}" destId="{AD45D401-670F-4960-8CBA-202D6EFEECBF}" srcOrd="2" destOrd="0" presId="urn:microsoft.com/office/officeart/2005/8/layout/orgChart1"/>
    <dgm:cxn modelId="{F09A14D5-89AA-4D49-A693-7F9DAE039E27}" type="presParOf" srcId="{0AB28B97-AFC3-482B-B29C-877FEE85C76E}" destId="{8221F177-EDE2-4567-9184-3149AF1104F2}" srcOrd="3" destOrd="0" presId="urn:microsoft.com/office/officeart/2005/8/layout/orgChart1"/>
    <dgm:cxn modelId="{26E4723E-E598-4031-92A8-47DAA068E411}" type="presParOf" srcId="{8221F177-EDE2-4567-9184-3149AF1104F2}" destId="{0C3DA079-4B18-435D-A833-A87D031F62C5}" srcOrd="0" destOrd="0" presId="urn:microsoft.com/office/officeart/2005/8/layout/orgChart1"/>
    <dgm:cxn modelId="{2F7F4921-747B-44B7-ACDF-139C84878C8E}" type="presParOf" srcId="{0C3DA079-4B18-435D-A833-A87D031F62C5}" destId="{1E61B8B4-D9A5-4A0C-8F96-B7036D311457}" srcOrd="0" destOrd="0" presId="urn:microsoft.com/office/officeart/2005/8/layout/orgChart1"/>
    <dgm:cxn modelId="{08C1571E-898E-44AA-8DAA-655654CDA927}" type="presParOf" srcId="{0C3DA079-4B18-435D-A833-A87D031F62C5}" destId="{BD456E53-7C34-487F-AEEE-8B8E4561C094}" srcOrd="1" destOrd="0" presId="urn:microsoft.com/office/officeart/2005/8/layout/orgChart1"/>
    <dgm:cxn modelId="{5525387B-4C9B-485C-B490-4DD95C65348F}" type="presParOf" srcId="{8221F177-EDE2-4567-9184-3149AF1104F2}" destId="{85D86A3C-26CA-400F-B478-43846D13ABEF}" srcOrd="1" destOrd="0" presId="urn:microsoft.com/office/officeart/2005/8/layout/orgChart1"/>
    <dgm:cxn modelId="{157B4721-A25A-410D-9F0F-27340AC208F1}" type="presParOf" srcId="{8221F177-EDE2-4567-9184-3149AF1104F2}" destId="{0F83DC9B-6281-4815-ABA3-5D2AEAE7680C}" srcOrd="2" destOrd="0" presId="urn:microsoft.com/office/officeart/2005/8/layout/orgChart1"/>
    <dgm:cxn modelId="{9D7292E8-E940-4DCD-A27F-93BB6C2BF581}" type="presParOf" srcId="{0AB28B97-AFC3-482B-B29C-877FEE85C76E}" destId="{A7B39F70-AAAD-4631-84A0-4A2F1408B505}" srcOrd="4" destOrd="0" presId="urn:microsoft.com/office/officeart/2005/8/layout/orgChart1"/>
    <dgm:cxn modelId="{3AAC49FA-3F33-4450-B435-D69A9B583CEF}" type="presParOf" srcId="{0AB28B97-AFC3-482B-B29C-877FEE85C76E}" destId="{960044F8-4C92-46D7-96DB-4E7238A7D65F}" srcOrd="5" destOrd="0" presId="urn:microsoft.com/office/officeart/2005/8/layout/orgChart1"/>
    <dgm:cxn modelId="{5545F30C-F12D-4950-B333-89EC589EB4FB}" type="presParOf" srcId="{960044F8-4C92-46D7-96DB-4E7238A7D65F}" destId="{85595A5A-0A0D-40FF-AEA9-0886D279EBB1}" srcOrd="0" destOrd="0" presId="urn:microsoft.com/office/officeart/2005/8/layout/orgChart1"/>
    <dgm:cxn modelId="{DF63937E-E290-4AA5-BA0A-318505B17D88}" type="presParOf" srcId="{85595A5A-0A0D-40FF-AEA9-0886D279EBB1}" destId="{7F7C1505-A17C-428E-A6CA-25A641047B79}" srcOrd="0" destOrd="0" presId="urn:microsoft.com/office/officeart/2005/8/layout/orgChart1"/>
    <dgm:cxn modelId="{37B86EE0-F09C-4EC4-AA2A-0A20D2F8D300}" type="presParOf" srcId="{85595A5A-0A0D-40FF-AEA9-0886D279EBB1}" destId="{922A32BB-FCFC-4662-983B-3F0D416759B7}" srcOrd="1" destOrd="0" presId="urn:microsoft.com/office/officeart/2005/8/layout/orgChart1"/>
    <dgm:cxn modelId="{1E19EF1B-7702-4E70-AAC9-4ABC4953CC39}" type="presParOf" srcId="{960044F8-4C92-46D7-96DB-4E7238A7D65F}" destId="{23B96C66-9BA9-4987-9B7D-21702285EDF6}" srcOrd="1" destOrd="0" presId="urn:microsoft.com/office/officeart/2005/8/layout/orgChart1"/>
    <dgm:cxn modelId="{60F60F20-AD62-491E-A4F4-E078C4B07969}" type="presParOf" srcId="{960044F8-4C92-46D7-96DB-4E7238A7D65F}" destId="{9F28CC5A-183B-45A9-872E-A45F0AAD5973}" srcOrd="2" destOrd="0" presId="urn:microsoft.com/office/officeart/2005/8/layout/orgChart1"/>
    <dgm:cxn modelId="{AA5C86A1-409C-4189-A3CC-63F37DE81598}" type="presParOf" srcId="{51BA9B9D-D4B1-4D9E-B808-FF346F38C346}" destId="{9E9B2786-6658-465D-8081-33BECB1C983A}" srcOrd="2" destOrd="0" presId="urn:microsoft.com/office/officeart/2005/8/layout/orgChart1"/>
    <dgm:cxn modelId="{0CF96B00-6689-4AC6-A8D2-C278B0315969}" type="presParOf" srcId="{AD841070-8BF6-4D88-95C3-F8F28D243E39}" destId="{20055C49-97DB-4938-B9CC-2F8EE53A0256}" srcOrd="6" destOrd="0" presId="urn:microsoft.com/office/officeart/2005/8/layout/orgChart1"/>
    <dgm:cxn modelId="{E938EA2B-BDB7-4B21-9A18-580B088FE552}" type="presParOf" srcId="{AD841070-8BF6-4D88-95C3-F8F28D243E39}" destId="{BBED58C5-A737-4D5F-A33A-8FC6E19CE417}" srcOrd="7" destOrd="0" presId="urn:microsoft.com/office/officeart/2005/8/layout/orgChart1"/>
    <dgm:cxn modelId="{59B260E1-BCA8-496B-8A6D-779D1E012E15}" type="presParOf" srcId="{BBED58C5-A737-4D5F-A33A-8FC6E19CE417}" destId="{5532D9B0-4731-4512-A883-0903E7CE340D}" srcOrd="0" destOrd="0" presId="urn:microsoft.com/office/officeart/2005/8/layout/orgChart1"/>
    <dgm:cxn modelId="{F2292DC7-62F1-4118-A04D-7C9D46BABAE4}" type="presParOf" srcId="{5532D9B0-4731-4512-A883-0903E7CE340D}" destId="{D1DEB024-5DFD-4C82-972C-582577801113}" srcOrd="0" destOrd="0" presId="urn:microsoft.com/office/officeart/2005/8/layout/orgChart1"/>
    <dgm:cxn modelId="{A6BE3E58-7B33-43EF-BCA6-E807238BA938}" type="presParOf" srcId="{5532D9B0-4731-4512-A883-0903E7CE340D}" destId="{23F720B6-2511-4B97-A25E-6EA7CB36810B}" srcOrd="1" destOrd="0" presId="urn:microsoft.com/office/officeart/2005/8/layout/orgChart1"/>
    <dgm:cxn modelId="{2359C065-CA58-4AAB-86FE-ECA1F355C76C}" type="presParOf" srcId="{BBED58C5-A737-4D5F-A33A-8FC6E19CE417}" destId="{D871E576-9E1E-4C42-B7F1-1BE9F239A93E}" srcOrd="1" destOrd="0" presId="urn:microsoft.com/office/officeart/2005/8/layout/orgChart1"/>
    <dgm:cxn modelId="{9B77A2F9-4C1F-461E-97F1-0B6CBF32866B}" type="presParOf" srcId="{D871E576-9E1E-4C42-B7F1-1BE9F239A93E}" destId="{BE80735C-6ACA-4AF9-B2DB-F4256DF0A3B8}" srcOrd="0" destOrd="0" presId="urn:microsoft.com/office/officeart/2005/8/layout/orgChart1"/>
    <dgm:cxn modelId="{6529531C-CDF9-4439-A11B-DA8AE93BE30A}" type="presParOf" srcId="{D871E576-9E1E-4C42-B7F1-1BE9F239A93E}" destId="{EDCE239D-2C08-4110-BA18-BC91653B1A91}" srcOrd="1" destOrd="0" presId="urn:microsoft.com/office/officeart/2005/8/layout/orgChart1"/>
    <dgm:cxn modelId="{FE69305C-131E-49E8-BDA6-96880CC8A9BA}" type="presParOf" srcId="{EDCE239D-2C08-4110-BA18-BC91653B1A91}" destId="{6EA2E9DA-E779-42CE-A36F-6F885D4B65B1}" srcOrd="0" destOrd="0" presId="urn:microsoft.com/office/officeart/2005/8/layout/orgChart1"/>
    <dgm:cxn modelId="{2F43C1FE-A0BE-48AE-8145-3D3F4E755817}" type="presParOf" srcId="{6EA2E9DA-E779-42CE-A36F-6F885D4B65B1}" destId="{AD6272D1-9C8D-4D5C-AFBD-A34F41C31236}" srcOrd="0" destOrd="0" presId="urn:microsoft.com/office/officeart/2005/8/layout/orgChart1"/>
    <dgm:cxn modelId="{36B64D49-D411-4FBC-890F-935830AB4F4F}" type="presParOf" srcId="{6EA2E9DA-E779-42CE-A36F-6F885D4B65B1}" destId="{12221CD5-13E9-4300-8B3F-86B37726B9BA}" srcOrd="1" destOrd="0" presId="urn:microsoft.com/office/officeart/2005/8/layout/orgChart1"/>
    <dgm:cxn modelId="{63B82C95-1DE6-4C1B-87E3-D5D33E6370B5}" type="presParOf" srcId="{EDCE239D-2C08-4110-BA18-BC91653B1A91}" destId="{D0F016A5-D81A-41E3-9906-D61958FDF7A1}" srcOrd="1" destOrd="0" presId="urn:microsoft.com/office/officeart/2005/8/layout/orgChart1"/>
    <dgm:cxn modelId="{87552557-2DED-4267-90ED-494F7E131A80}" type="presParOf" srcId="{EDCE239D-2C08-4110-BA18-BC91653B1A91}" destId="{41E75B5E-9E58-4D4A-8F13-814A02D8D4D7}" srcOrd="2" destOrd="0" presId="urn:microsoft.com/office/officeart/2005/8/layout/orgChart1"/>
    <dgm:cxn modelId="{7BF3EEF2-3B3F-41F3-960F-48E6C0EC87C5}" type="presParOf" srcId="{D871E576-9E1E-4C42-B7F1-1BE9F239A93E}" destId="{D148505A-95C3-4EAC-8D62-67F883605944}" srcOrd="2" destOrd="0" presId="urn:microsoft.com/office/officeart/2005/8/layout/orgChart1"/>
    <dgm:cxn modelId="{ECF7B58F-A617-4C4E-B0D7-8486F88277B1}" type="presParOf" srcId="{D871E576-9E1E-4C42-B7F1-1BE9F239A93E}" destId="{865CCC94-E636-488E-9C9F-75632211FA56}" srcOrd="3" destOrd="0" presId="urn:microsoft.com/office/officeart/2005/8/layout/orgChart1"/>
    <dgm:cxn modelId="{06BE70F6-9E1D-4B14-8382-B5E60C15C84C}" type="presParOf" srcId="{865CCC94-E636-488E-9C9F-75632211FA56}" destId="{46268099-568B-4276-A0BF-7004F02737C4}" srcOrd="0" destOrd="0" presId="urn:microsoft.com/office/officeart/2005/8/layout/orgChart1"/>
    <dgm:cxn modelId="{F3A506FB-86B9-4F4F-9F6D-C224240B58D9}" type="presParOf" srcId="{46268099-568B-4276-A0BF-7004F02737C4}" destId="{E82443DB-1FE1-4533-9985-B18085ACBBE7}" srcOrd="0" destOrd="0" presId="urn:microsoft.com/office/officeart/2005/8/layout/orgChart1"/>
    <dgm:cxn modelId="{9726578E-ED0E-4082-A969-B3843E9330F4}" type="presParOf" srcId="{46268099-568B-4276-A0BF-7004F02737C4}" destId="{2B5CC70F-8BCE-48A1-A8D1-D7C257DB8243}" srcOrd="1" destOrd="0" presId="urn:microsoft.com/office/officeart/2005/8/layout/orgChart1"/>
    <dgm:cxn modelId="{B4D06EE2-4A9D-45A0-85A0-2D6FEC3BCB3C}" type="presParOf" srcId="{865CCC94-E636-488E-9C9F-75632211FA56}" destId="{6A4E1CDB-22C5-498B-98AE-A6836BB55EBC}" srcOrd="1" destOrd="0" presId="urn:microsoft.com/office/officeart/2005/8/layout/orgChart1"/>
    <dgm:cxn modelId="{CBC588CF-72BA-4288-B75C-E618AFE1A6AE}" type="presParOf" srcId="{865CCC94-E636-488E-9C9F-75632211FA56}" destId="{926957E8-5FFF-4D70-9951-D28485242880}" srcOrd="2" destOrd="0" presId="urn:microsoft.com/office/officeart/2005/8/layout/orgChart1"/>
    <dgm:cxn modelId="{6135521A-E024-4A94-8BCE-73A881A2F62B}" type="presParOf" srcId="{D871E576-9E1E-4C42-B7F1-1BE9F239A93E}" destId="{EAD0AF21-8BBC-4786-B0B1-3C430BB96DB5}" srcOrd="4" destOrd="0" presId="urn:microsoft.com/office/officeart/2005/8/layout/orgChart1"/>
    <dgm:cxn modelId="{00EFE368-BB8B-4E78-816C-92195574E59A}" type="presParOf" srcId="{D871E576-9E1E-4C42-B7F1-1BE9F239A93E}" destId="{159D8AB0-6A63-489F-8C53-F230B88EABE5}" srcOrd="5" destOrd="0" presId="urn:microsoft.com/office/officeart/2005/8/layout/orgChart1"/>
    <dgm:cxn modelId="{DD3B85C6-7E5C-4D5F-A492-EDF76C74E28E}" type="presParOf" srcId="{159D8AB0-6A63-489F-8C53-F230B88EABE5}" destId="{65DF7BEE-0DC4-4F9A-8C82-FA76326B48B0}" srcOrd="0" destOrd="0" presId="urn:microsoft.com/office/officeart/2005/8/layout/orgChart1"/>
    <dgm:cxn modelId="{A356FBDC-B6C5-4486-93EE-6DD1328CF139}" type="presParOf" srcId="{65DF7BEE-0DC4-4F9A-8C82-FA76326B48B0}" destId="{56192E8A-0F23-41F9-91EF-0252CC0D3150}" srcOrd="0" destOrd="0" presId="urn:microsoft.com/office/officeart/2005/8/layout/orgChart1"/>
    <dgm:cxn modelId="{E0516BD0-8BC7-4D0D-9660-29B0B6D14E30}" type="presParOf" srcId="{65DF7BEE-0DC4-4F9A-8C82-FA76326B48B0}" destId="{7D8E73A8-84F1-4C0F-B96A-29DFB59BE8A3}" srcOrd="1" destOrd="0" presId="urn:microsoft.com/office/officeart/2005/8/layout/orgChart1"/>
    <dgm:cxn modelId="{6568CB88-2B39-4F5A-9D64-579064D02A20}" type="presParOf" srcId="{159D8AB0-6A63-489F-8C53-F230B88EABE5}" destId="{C4CEFBE2-47BA-495C-985C-DC74D12D4F18}" srcOrd="1" destOrd="0" presId="urn:microsoft.com/office/officeart/2005/8/layout/orgChart1"/>
    <dgm:cxn modelId="{D6DD68C9-5356-4B96-A1FB-1BE808A33F3C}" type="presParOf" srcId="{159D8AB0-6A63-489F-8C53-F230B88EABE5}" destId="{B12FA2BB-A1C7-4701-9CD8-70770CB91340}" srcOrd="2" destOrd="0" presId="urn:microsoft.com/office/officeart/2005/8/layout/orgChart1"/>
    <dgm:cxn modelId="{BE19EFA1-5E8F-43B0-BBF5-38D62626B9E7}" type="presParOf" srcId="{BBED58C5-A737-4D5F-A33A-8FC6E19CE417}" destId="{96F98544-E00D-403B-AD3D-4A5B8E0377A9}" srcOrd="2" destOrd="0" presId="urn:microsoft.com/office/officeart/2005/8/layout/orgChart1"/>
    <dgm:cxn modelId="{B58F3294-F3FF-4802-90A4-4A699EF59376}" type="presParOf" srcId="{AD841070-8BF6-4D88-95C3-F8F28D243E39}" destId="{15C4CA15-BB0C-4A8C-A3CA-54D6EC36053F}" srcOrd="8" destOrd="0" presId="urn:microsoft.com/office/officeart/2005/8/layout/orgChart1"/>
    <dgm:cxn modelId="{5D660BA0-61E6-476A-BF72-655CC97C5D33}" type="presParOf" srcId="{AD841070-8BF6-4D88-95C3-F8F28D243E39}" destId="{946DE44E-907D-4EAC-B4C3-222B43A75E70}" srcOrd="9" destOrd="0" presId="urn:microsoft.com/office/officeart/2005/8/layout/orgChart1"/>
    <dgm:cxn modelId="{061B6D22-AB6F-45AA-A70C-3930C965135E}" type="presParOf" srcId="{946DE44E-907D-4EAC-B4C3-222B43A75E70}" destId="{9D1F0743-A818-4B7C-BC4B-45D334A0C6F0}" srcOrd="0" destOrd="0" presId="urn:microsoft.com/office/officeart/2005/8/layout/orgChart1"/>
    <dgm:cxn modelId="{766C3C30-6D64-4992-BA7C-4E952675C7CD}" type="presParOf" srcId="{9D1F0743-A818-4B7C-BC4B-45D334A0C6F0}" destId="{AEB8EE5B-09D8-47D6-B513-4CFBAD72918C}" srcOrd="0" destOrd="0" presId="urn:microsoft.com/office/officeart/2005/8/layout/orgChart1"/>
    <dgm:cxn modelId="{543D5CBA-1E32-42AA-A05E-48E1F2219FA0}" type="presParOf" srcId="{9D1F0743-A818-4B7C-BC4B-45D334A0C6F0}" destId="{E2BBC3A9-EC3A-49D7-90E9-FBE305544B13}" srcOrd="1" destOrd="0" presId="urn:microsoft.com/office/officeart/2005/8/layout/orgChart1"/>
    <dgm:cxn modelId="{F30D9CF3-2BA0-44BE-8FAB-51724C9DCDA6}" type="presParOf" srcId="{946DE44E-907D-4EAC-B4C3-222B43A75E70}" destId="{597434A4-47BC-40C5-9B67-A5763D7C9455}" srcOrd="1" destOrd="0" presId="urn:microsoft.com/office/officeart/2005/8/layout/orgChart1"/>
    <dgm:cxn modelId="{8163478A-FB6E-4B6A-B224-33F8066F01E4}" type="presParOf" srcId="{597434A4-47BC-40C5-9B67-A5763D7C9455}" destId="{9C4DD53C-766B-4F98-B5B3-56C4DFB153FE}" srcOrd="0" destOrd="0" presId="urn:microsoft.com/office/officeart/2005/8/layout/orgChart1"/>
    <dgm:cxn modelId="{67092F7D-CD32-40F4-90B7-9A1C1E3747E6}" type="presParOf" srcId="{597434A4-47BC-40C5-9B67-A5763D7C9455}" destId="{EA990656-C137-49AE-90B0-5ECEF7E2BA26}" srcOrd="1" destOrd="0" presId="urn:microsoft.com/office/officeart/2005/8/layout/orgChart1"/>
    <dgm:cxn modelId="{88EBC6D1-947D-470F-B550-E4B365CB991C}" type="presParOf" srcId="{EA990656-C137-49AE-90B0-5ECEF7E2BA26}" destId="{40CEA99C-0C2F-4C47-A28B-7E7D3B4C4854}" srcOrd="0" destOrd="0" presId="urn:microsoft.com/office/officeart/2005/8/layout/orgChart1"/>
    <dgm:cxn modelId="{8CB0768C-8A83-45F9-AFF3-4EDADD697FFA}" type="presParOf" srcId="{40CEA99C-0C2F-4C47-A28B-7E7D3B4C4854}" destId="{83D5F72B-59E0-4073-AE23-6D50F069FADA}" srcOrd="0" destOrd="0" presId="urn:microsoft.com/office/officeart/2005/8/layout/orgChart1"/>
    <dgm:cxn modelId="{2B4DBC2C-1517-4523-A9D3-12D1C657511F}" type="presParOf" srcId="{40CEA99C-0C2F-4C47-A28B-7E7D3B4C4854}" destId="{728A7C53-98D8-430B-8189-E060132EBB15}" srcOrd="1" destOrd="0" presId="urn:microsoft.com/office/officeart/2005/8/layout/orgChart1"/>
    <dgm:cxn modelId="{AC899F28-0395-4B5D-8CEE-76140865F527}" type="presParOf" srcId="{EA990656-C137-49AE-90B0-5ECEF7E2BA26}" destId="{EF047723-E798-4B33-8DB6-A11588F30222}" srcOrd="1" destOrd="0" presId="urn:microsoft.com/office/officeart/2005/8/layout/orgChart1"/>
    <dgm:cxn modelId="{FB37ED96-A0A5-4F7D-84F5-1CCE7449B2A3}" type="presParOf" srcId="{EA990656-C137-49AE-90B0-5ECEF7E2BA26}" destId="{DF126AD1-7F7C-402F-8505-5DA509300870}" srcOrd="2" destOrd="0" presId="urn:microsoft.com/office/officeart/2005/8/layout/orgChart1"/>
    <dgm:cxn modelId="{01978564-2520-4ABB-AE8C-39A902CCF2AD}" type="presParOf" srcId="{946DE44E-907D-4EAC-B4C3-222B43A75E70}" destId="{697C41E4-499F-48E6-8FD3-9D36217FBC61}" srcOrd="2" destOrd="0" presId="urn:microsoft.com/office/officeart/2005/8/layout/orgChart1"/>
    <dgm:cxn modelId="{38AEE7E2-9AFE-4694-8F00-867156A31BBF}" type="presParOf" srcId="{9482332C-8189-4BDA-A3E2-C9239AA8E7DA}" destId="{6B6A6DC4-BE2F-443F-947F-24BA122DC9B0}" srcOrd="2" destOrd="0" presId="urn:microsoft.com/office/officeart/2005/8/layout/orgChart1"/>
    <dgm:cxn modelId="{A6978C77-B4FB-4543-BA75-9BA09D95DC50}" type="presParOf" srcId="{A40C1458-67D2-4E46-94EF-9DD51EC6C959}" destId="{5D82F68D-AEF6-4519-9081-F0198ECBEFF0}" srcOrd="2" destOrd="0" presId="urn:microsoft.com/office/officeart/2005/8/layout/orgChart1"/>
    <dgm:cxn modelId="{7F618F2F-ECBA-4024-BFEF-7F9FE16870C1}" type="presParOf" srcId="{A40C1458-67D2-4E46-94EF-9DD51EC6C959}" destId="{C42B8274-4838-4F9F-BDC1-2FA4FB84834E}" srcOrd="3" destOrd="0" presId="urn:microsoft.com/office/officeart/2005/8/layout/orgChart1"/>
    <dgm:cxn modelId="{455713B1-5D93-4753-8B1B-287DB706077E}" type="presParOf" srcId="{C42B8274-4838-4F9F-BDC1-2FA4FB84834E}" destId="{902D3C03-6583-4CDB-9691-71D53FC324DE}" srcOrd="0" destOrd="0" presId="urn:microsoft.com/office/officeart/2005/8/layout/orgChart1"/>
    <dgm:cxn modelId="{E8E35616-69C7-4026-B62F-1649B52B701F}" type="presParOf" srcId="{902D3C03-6583-4CDB-9691-71D53FC324DE}" destId="{75EFE85E-54F5-40C7-B872-5292150584A7}" srcOrd="0" destOrd="0" presId="urn:microsoft.com/office/officeart/2005/8/layout/orgChart1"/>
    <dgm:cxn modelId="{A61F3936-CEFA-4526-B663-B37A80D94294}" type="presParOf" srcId="{902D3C03-6583-4CDB-9691-71D53FC324DE}" destId="{B9BFE72C-A735-4221-8CEC-718007654CBA}" srcOrd="1" destOrd="0" presId="urn:microsoft.com/office/officeart/2005/8/layout/orgChart1"/>
    <dgm:cxn modelId="{BD9CDB31-8263-4007-BFFE-628177DE32D7}" type="presParOf" srcId="{C42B8274-4838-4F9F-BDC1-2FA4FB84834E}" destId="{95B69D21-B217-43E8-8788-4FEC6F70F303}" srcOrd="1" destOrd="0" presId="urn:microsoft.com/office/officeart/2005/8/layout/orgChart1"/>
    <dgm:cxn modelId="{DA080658-DFAF-4B4F-92CD-7E2E93A404D5}" type="presParOf" srcId="{95B69D21-B217-43E8-8788-4FEC6F70F303}" destId="{3057163E-5671-4DB1-A48E-6382F5308642}" srcOrd="0" destOrd="0" presId="urn:microsoft.com/office/officeart/2005/8/layout/orgChart1"/>
    <dgm:cxn modelId="{211ACD9B-1191-4DD9-9C03-9641E20568C0}" type="presParOf" srcId="{95B69D21-B217-43E8-8788-4FEC6F70F303}" destId="{4B971648-D233-4E8B-A62B-7188211FD0C3}" srcOrd="1" destOrd="0" presId="urn:microsoft.com/office/officeart/2005/8/layout/orgChart1"/>
    <dgm:cxn modelId="{F79876F2-1D3A-469C-9844-E0FF8A8F1436}" type="presParOf" srcId="{4B971648-D233-4E8B-A62B-7188211FD0C3}" destId="{2D72F021-57E9-4F86-84B7-B60AACE328FB}" srcOrd="0" destOrd="0" presId="urn:microsoft.com/office/officeart/2005/8/layout/orgChart1"/>
    <dgm:cxn modelId="{9C382284-3515-45AD-A2B4-9839EAC966C6}" type="presParOf" srcId="{2D72F021-57E9-4F86-84B7-B60AACE328FB}" destId="{30674E9C-0625-4314-A4D1-E63829983092}" srcOrd="0" destOrd="0" presId="urn:microsoft.com/office/officeart/2005/8/layout/orgChart1"/>
    <dgm:cxn modelId="{988CFA22-7C9C-4BCB-87FD-1268C38CE1B6}" type="presParOf" srcId="{2D72F021-57E9-4F86-84B7-B60AACE328FB}" destId="{B9FF588B-1814-43AC-B123-A7B5A772704D}" srcOrd="1" destOrd="0" presId="urn:microsoft.com/office/officeart/2005/8/layout/orgChart1"/>
    <dgm:cxn modelId="{5A2530F2-DD4D-4FF5-B7AB-3D7CE1D3AA2E}" type="presParOf" srcId="{4B971648-D233-4E8B-A62B-7188211FD0C3}" destId="{F5818A36-F3F8-4A15-AA4A-6004860AA750}" srcOrd="1" destOrd="0" presId="urn:microsoft.com/office/officeart/2005/8/layout/orgChart1"/>
    <dgm:cxn modelId="{E7CF75A2-278B-4D97-8DE6-634793EF3197}" type="presParOf" srcId="{F5818A36-F3F8-4A15-AA4A-6004860AA750}" destId="{75D4BB3E-F72D-4947-835A-4508BE43788A}" srcOrd="0" destOrd="0" presId="urn:microsoft.com/office/officeart/2005/8/layout/orgChart1"/>
    <dgm:cxn modelId="{F133649D-1C3B-4932-B741-AFBDCA61973A}" type="presParOf" srcId="{F5818A36-F3F8-4A15-AA4A-6004860AA750}" destId="{8D4FA375-2763-48A8-9E6F-52A5D03139E0}" srcOrd="1" destOrd="0" presId="urn:microsoft.com/office/officeart/2005/8/layout/orgChart1"/>
    <dgm:cxn modelId="{5D34B6E5-4F2F-4114-BD8F-98594F62AA93}" type="presParOf" srcId="{8D4FA375-2763-48A8-9E6F-52A5D03139E0}" destId="{5852C6AF-B7AA-4439-BED1-ACEB9F7C8B2F}" srcOrd="0" destOrd="0" presId="urn:microsoft.com/office/officeart/2005/8/layout/orgChart1"/>
    <dgm:cxn modelId="{17DFE080-84A3-42DC-B7C0-292C0F9167B0}" type="presParOf" srcId="{5852C6AF-B7AA-4439-BED1-ACEB9F7C8B2F}" destId="{637AF2CB-D02A-4751-88F9-B242D0C03D3A}" srcOrd="0" destOrd="0" presId="urn:microsoft.com/office/officeart/2005/8/layout/orgChart1"/>
    <dgm:cxn modelId="{EF66A717-578D-43FC-A1FE-171EF743A549}" type="presParOf" srcId="{5852C6AF-B7AA-4439-BED1-ACEB9F7C8B2F}" destId="{E8C64FBB-A267-417A-8410-901D0CA5DD4F}" srcOrd="1" destOrd="0" presId="urn:microsoft.com/office/officeart/2005/8/layout/orgChart1"/>
    <dgm:cxn modelId="{3F8DE22D-97EB-4AF5-8AE0-B5F9AA899594}" type="presParOf" srcId="{8D4FA375-2763-48A8-9E6F-52A5D03139E0}" destId="{93A85AF0-A606-4C5F-8256-E0997C4F865E}" srcOrd="1" destOrd="0" presId="urn:microsoft.com/office/officeart/2005/8/layout/orgChart1"/>
    <dgm:cxn modelId="{A4C2085D-9D23-446F-8AEE-20E2CCFAAF24}" type="presParOf" srcId="{8D4FA375-2763-48A8-9E6F-52A5D03139E0}" destId="{44297125-D4FC-4C54-B53B-B30422F59AFF}" srcOrd="2" destOrd="0" presId="urn:microsoft.com/office/officeart/2005/8/layout/orgChart1"/>
    <dgm:cxn modelId="{ED065A4A-B1CA-4FE7-B8F1-4D638F426D5A}" type="presParOf" srcId="{F5818A36-F3F8-4A15-AA4A-6004860AA750}" destId="{039C68DF-BD61-4030-87B5-11F116CDF0F7}" srcOrd="2" destOrd="0" presId="urn:microsoft.com/office/officeart/2005/8/layout/orgChart1"/>
    <dgm:cxn modelId="{8F9F761E-D532-4DCE-B365-DC1823253FA3}" type="presParOf" srcId="{F5818A36-F3F8-4A15-AA4A-6004860AA750}" destId="{743007A9-FC5C-451A-9821-F09B0F2DE435}" srcOrd="3" destOrd="0" presId="urn:microsoft.com/office/officeart/2005/8/layout/orgChart1"/>
    <dgm:cxn modelId="{80D3FDC1-8813-46B4-9C6D-CFB89CB8C57C}" type="presParOf" srcId="{743007A9-FC5C-451A-9821-F09B0F2DE435}" destId="{5D51B302-5166-4353-91EA-97A28FB39613}" srcOrd="0" destOrd="0" presId="urn:microsoft.com/office/officeart/2005/8/layout/orgChart1"/>
    <dgm:cxn modelId="{487FF287-D96A-4A42-BDCD-C6E196193027}" type="presParOf" srcId="{5D51B302-5166-4353-91EA-97A28FB39613}" destId="{5E669C58-A54F-4F4F-BF17-954A71E57A01}" srcOrd="0" destOrd="0" presId="urn:microsoft.com/office/officeart/2005/8/layout/orgChart1"/>
    <dgm:cxn modelId="{A25CF7CF-49D3-41F0-B202-33F4E1E8D286}" type="presParOf" srcId="{5D51B302-5166-4353-91EA-97A28FB39613}" destId="{DDB757D8-E548-4D92-A60A-7AA1C927B3F6}" srcOrd="1" destOrd="0" presId="urn:microsoft.com/office/officeart/2005/8/layout/orgChart1"/>
    <dgm:cxn modelId="{7908FD2E-8EAA-435C-A20F-1135C595E318}" type="presParOf" srcId="{743007A9-FC5C-451A-9821-F09B0F2DE435}" destId="{ACFB0529-4D3A-444D-8329-E085E9E6915C}" srcOrd="1" destOrd="0" presId="urn:microsoft.com/office/officeart/2005/8/layout/orgChart1"/>
    <dgm:cxn modelId="{AE0A6670-0587-46D4-BDC7-5202379A1CBD}" type="presParOf" srcId="{743007A9-FC5C-451A-9821-F09B0F2DE435}" destId="{AC7CE667-FE1B-4E87-A207-3D8ABD224368}" srcOrd="2" destOrd="0" presId="urn:microsoft.com/office/officeart/2005/8/layout/orgChart1"/>
    <dgm:cxn modelId="{D4A7A61E-C3D2-4F53-B73A-4049DB242C22}" type="presParOf" srcId="{F5818A36-F3F8-4A15-AA4A-6004860AA750}" destId="{EC7E769F-5388-46ED-94E2-CDAC7C580D94}" srcOrd="4" destOrd="0" presId="urn:microsoft.com/office/officeart/2005/8/layout/orgChart1"/>
    <dgm:cxn modelId="{57835249-4776-4AB7-AC0B-6003CE945506}" type="presParOf" srcId="{F5818A36-F3F8-4A15-AA4A-6004860AA750}" destId="{A434E0E3-35DA-47C1-9395-39593C09B4F0}" srcOrd="5" destOrd="0" presId="urn:microsoft.com/office/officeart/2005/8/layout/orgChart1"/>
    <dgm:cxn modelId="{F4B5D45E-D8A9-4795-B221-FF94BCB5D233}" type="presParOf" srcId="{A434E0E3-35DA-47C1-9395-39593C09B4F0}" destId="{1053B117-4541-4F56-8FD5-BDE79D28EFF8}" srcOrd="0" destOrd="0" presId="urn:microsoft.com/office/officeart/2005/8/layout/orgChart1"/>
    <dgm:cxn modelId="{9F90D434-622C-456D-B5C7-7E07C8794523}" type="presParOf" srcId="{1053B117-4541-4F56-8FD5-BDE79D28EFF8}" destId="{429530EB-CCC5-42B8-AD6A-9407226AFAB9}" srcOrd="0" destOrd="0" presId="urn:microsoft.com/office/officeart/2005/8/layout/orgChart1"/>
    <dgm:cxn modelId="{03883018-6EE9-4E75-89E7-3A6786B28658}" type="presParOf" srcId="{1053B117-4541-4F56-8FD5-BDE79D28EFF8}" destId="{08FD8463-4AD9-4B23-809C-766E8C1F2A63}" srcOrd="1" destOrd="0" presId="urn:microsoft.com/office/officeart/2005/8/layout/orgChart1"/>
    <dgm:cxn modelId="{3427301E-80DE-4E24-8E1C-1EE15BDD128D}" type="presParOf" srcId="{A434E0E3-35DA-47C1-9395-39593C09B4F0}" destId="{B6B6912A-8859-48C5-9B0F-21366573C911}" srcOrd="1" destOrd="0" presId="urn:microsoft.com/office/officeart/2005/8/layout/orgChart1"/>
    <dgm:cxn modelId="{9E45DE4B-ACE5-478A-ADBA-AC63278BB6D5}" type="presParOf" srcId="{A434E0E3-35DA-47C1-9395-39593C09B4F0}" destId="{313F4FA0-8820-43B2-9102-E3F24BAC712B}" srcOrd="2" destOrd="0" presId="urn:microsoft.com/office/officeart/2005/8/layout/orgChart1"/>
    <dgm:cxn modelId="{F8A06523-91F9-4FD6-84DE-8F7FD232E117}" type="presParOf" srcId="{F5818A36-F3F8-4A15-AA4A-6004860AA750}" destId="{F0786415-B547-424A-A8DC-415E73B9BD56}" srcOrd="6" destOrd="0" presId="urn:microsoft.com/office/officeart/2005/8/layout/orgChart1"/>
    <dgm:cxn modelId="{61C086BF-B735-4910-B6C4-523B25D9B820}" type="presParOf" srcId="{F5818A36-F3F8-4A15-AA4A-6004860AA750}" destId="{D162394B-8B0A-4E61-B32B-8BEE9839BBC9}" srcOrd="7" destOrd="0" presId="urn:microsoft.com/office/officeart/2005/8/layout/orgChart1"/>
    <dgm:cxn modelId="{C7012E2A-97B4-42CC-969C-1214D3FE02F6}" type="presParOf" srcId="{D162394B-8B0A-4E61-B32B-8BEE9839BBC9}" destId="{7FF0DB3B-A167-41B0-8B7E-4147CDF6D79B}" srcOrd="0" destOrd="0" presId="urn:microsoft.com/office/officeart/2005/8/layout/orgChart1"/>
    <dgm:cxn modelId="{86B6F4D0-9714-407D-AE1A-3D39917ABBF8}" type="presParOf" srcId="{7FF0DB3B-A167-41B0-8B7E-4147CDF6D79B}" destId="{3AA0089D-E718-44A6-A5B1-E4C0F5FFC683}" srcOrd="0" destOrd="0" presId="urn:microsoft.com/office/officeart/2005/8/layout/orgChart1"/>
    <dgm:cxn modelId="{16F7D4E7-5CF4-45FB-8EA4-33D4825C3960}" type="presParOf" srcId="{7FF0DB3B-A167-41B0-8B7E-4147CDF6D79B}" destId="{042649F3-CB1F-4AD5-8CC4-F282DF38B697}" srcOrd="1" destOrd="0" presId="urn:microsoft.com/office/officeart/2005/8/layout/orgChart1"/>
    <dgm:cxn modelId="{9C80E151-A8A1-413A-B8F3-9A17F625D9A3}" type="presParOf" srcId="{D162394B-8B0A-4E61-B32B-8BEE9839BBC9}" destId="{8554DDF6-E358-4A2F-A6FE-E332A1C2330F}" srcOrd="1" destOrd="0" presId="urn:microsoft.com/office/officeart/2005/8/layout/orgChart1"/>
    <dgm:cxn modelId="{85276734-20C2-4C50-A882-881709B3A6FC}" type="presParOf" srcId="{D162394B-8B0A-4E61-B32B-8BEE9839BBC9}" destId="{9B16F66D-0193-44D9-807D-DF2DD2DFA98E}" srcOrd="2" destOrd="0" presId="urn:microsoft.com/office/officeart/2005/8/layout/orgChart1"/>
    <dgm:cxn modelId="{D8B4140C-6941-4258-989C-68C7B6AB2754}" type="presParOf" srcId="{4B971648-D233-4E8B-A62B-7188211FD0C3}" destId="{B1A32576-BC61-4C36-BE4C-A917ADBF6243}" srcOrd="2" destOrd="0" presId="urn:microsoft.com/office/officeart/2005/8/layout/orgChart1"/>
    <dgm:cxn modelId="{1F463BF8-F9DB-4C21-A365-980DDA060686}" type="presParOf" srcId="{95B69D21-B217-43E8-8788-4FEC6F70F303}" destId="{BC72D2C1-AB9F-4F58-8FE7-CC9843C0667C}" srcOrd="2" destOrd="0" presId="urn:microsoft.com/office/officeart/2005/8/layout/orgChart1"/>
    <dgm:cxn modelId="{90AA5D8F-66CF-4665-A3D7-AF3F259A4D15}" type="presParOf" srcId="{95B69D21-B217-43E8-8788-4FEC6F70F303}" destId="{AC1D2B3A-28B8-42FA-9FE5-C90D8043FB06}" srcOrd="3" destOrd="0" presId="urn:microsoft.com/office/officeart/2005/8/layout/orgChart1"/>
    <dgm:cxn modelId="{955C522C-1EFE-4DA1-BBDA-00A189DD6C65}" type="presParOf" srcId="{AC1D2B3A-28B8-42FA-9FE5-C90D8043FB06}" destId="{C6AC990C-18CF-4C1D-A78E-FF3B8724FFC5}" srcOrd="0" destOrd="0" presId="urn:microsoft.com/office/officeart/2005/8/layout/orgChart1"/>
    <dgm:cxn modelId="{93104D1D-F1F6-4D27-8455-87F733B3095F}" type="presParOf" srcId="{C6AC990C-18CF-4C1D-A78E-FF3B8724FFC5}" destId="{B5063284-A645-4BB5-8D6C-0729F6BE7E5A}" srcOrd="0" destOrd="0" presId="urn:microsoft.com/office/officeart/2005/8/layout/orgChart1"/>
    <dgm:cxn modelId="{C8490F87-6E71-4FAB-9C0C-D74FF208BC1E}" type="presParOf" srcId="{C6AC990C-18CF-4C1D-A78E-FF3B8724FFC5}" destId="{DB2B0FDA-8566-406A-8CE6-BD9CCE2A6A2B}" srcOrd="1" destOrd="0" presId="urn:microsoft.com/office/officeart/2005/8/layout/orgChart1"/>
    <dgm:cxn modelId="{E9ABB6F6-4396-453F-9889-FD4AC032E936}" type="presParOf" srcId="{AC1D2B3A-28B8-42FA-9FE5-C90D8043FB06}" destId="{0EA7F216-3ED9-41E0-B864-526AFBE8E2AB}" srcOrd="1" destOrd="0" presId="urn:microsoft.com/office/officeart/2005/8/layout/orgChart1"/>
    <dgm:cxn modelId="{9695DEFE-BF1F-45AC-9AC0-0B854C530026}" type="presParOf" srcId="{0EA7F216-3ED9-41E0-B864-526AFBE8E2AB}" destId="{F96AB8A8-1D1E-4862-862D-51FAA6D5DDEC}" srcOrd="0" destOrd="0" presId="urn:microsoft.com/office/officeart/2005/8/layout/orgChart1"/>
    <dgm:cxn modelId="{3B4F0FC7-FF3B-4926-B10C-196F4C5A3713}" type="presParOf" srcId="{0EA7F216-3ED9-41E0-B864-526AFBE8E2AB}" destId="{C8693AF4-9B0A-4553-B317-447355BB48ED}" srcOrd="1" destOrd="0" presId="urn:microsoft.com/office/officeart/2005/8/layout/orgChart1"/>
    <dgm:cxn modelId="{A1E343D3-898F-4A56-998B-E0A5EF9A7F00}" type="presParOf" srcId="{C8693AF4-9B0A-4553-B317-447355BB48ED}" destId="{1F57C1EA-E11C-4E83-9104-B923386C6650}" srcOrd="0" destOrd="0" presId="urn:microsoft.com/office/officeart/2005/8/layout/orgChart1"/>
    <dgm:cxn modelId="{46110700-F744-4B74-A330-21CB04E57F64}" type="presParOf" srcId="{1F57C1EA-E11C-4E83-9104-B923386C6650}" destId="{E0898E91-6946-4206-B5AE-470DED8064F4}" srcOrd="0" destOrd="0" presId="urn:microsoft.com/office/officeart/2005/8/layout/orgChart1"/>
    <dgm:cxn modelId="{C86BA2D1-8C1C-4235-AD90-82058EDA7353}" type="presParOf" srcId="{1F57C1EA-E11C-4E83-9104-B923386C6650}" destId="{01FEA7B9-975E-45A6-AFB0-FC767A9B7DA4}" srcOrd="1" destOrd="0" presId="urn:microsoft.com/office/officeart/2005/8/layout/orgChart1"/>
    <dgm:cxn modelId="{3DD8790A-D545-4206-89B7-D1748DEB1053}" type="presParOf" srcId="{C8693AF4-9B0A-4553-B317-447355BB48ED}" destId="{0086E943-D48E-4C80-A229-7D015F1B27E0}" srcOrd="1" destOrd="0" presId="urn:microsoft.com/office/officeart/2005/8/layout/orgChart1"/>
    <dgm:cxn modelId="{33C58CE4-0A5D-4491-A0B1-89E64770FC2D}" type="presParOf" srcId="{C8693AF4-9B0A-4553-B317-447355BB48ED}" destId="{AB4BE128-590E-435F-85E8-0BD70761047C}" srcOrd="2" destOrd="0" presId="urn:microsoft.com/office/officeart/2005/8/layout/orgChart1"/>
    <dgm:cxn modelId="{2833336E-A186-4B4D-96AC-2B79147E504A}" type="presParOf" srcId="{0EA7F216-3ED9-41E0-B864-526AFBE8E2AB}" destId="{51FD1707-A0D2-4F43-B28D-DC6AB87FD0B1}" srcOrd="2" destOrd="0" presId="urn:microsoft.com/office/officeart/2005/8/layout/orgChart1"/>
    <dgm:cxn modelId="{E9BE6AE6-9A24-439D-9692-57693D490C19}" type="presParOf" srcId="{0EA7F216-3ED9-41E0-B864-526AFBE8E2AB}" destId="{2DBA68B0-0842-4BEF-91A3-CE686B19C936}" srcOrd="3" destOrd="0" presId="urn:microsoft.com/office/officeart/2005/8/layout/orgChart1"/>
    <dgm:cxn modelId="{4D54D2AC-4F51-4C2F-B02B-0390329B7A4B}" type="presParOf" srcId="{2DBA68B0-0842-4BEF-91A3-CE686B19C936}" destId="{F4A3EE3A-994B-48C4-9578-8E994A268E56}" srcOrd="0" destOrd="0" presId="urn:microsoft.com/office/officeart/2005/8/layout/orgChart1"/>
    <dgm:cxn modelId="{E714D10E-35B7-460F-8F77-B0D3DCB5E87F}" type="presParOf" srcId="{F4A3EE3A-994B-48C4-9578-8E994A268E56}" destId="{C416B728-D9DD-4BB5-BFD7-EACBC8DFB215}" srcOrd="0" destOrd="0" presId="urn:microsoft.com/office/officeart/2005/8/layout/orgChart1"/>
    <dgm:cxn modelId="{8AEC8D02-EFDA-4CE1-8837-44EB43063022}" type="presParOf" srcId="{F4A3EE3A-994B-48C4-9578-8E994A268E56}" destId="{586EAEA5-93FC-425E-9AF3-ECACB22C143D}" srcOrd="1" destOrd="0" presId="urn:microsoft.com/office/officeart/2005/8/layout/orgChart1"/>
    <dgm:cxn modelId="{A2B149F2-6AF9-409D-A275-E07EDD1770D5}" type="presParOf" srcId="{2DBA68B0-0842-4BEF-91A3-CE686B19C936}" destId="{FB4E2526-FAE3-443D-B5A0-DE927532FB30}" srcOrd="1" destOrd="0" presId="urn:microsoft.com/office/officeart/2005/8/layout/orgChart1"/>
    <dgm:cxn modelId="{34B5EB42-A589-4CCB-9815-E2EF76B5C535}" type="presParOf" srcId="{2DBA68B0-0842-4BEF-91A3-CE686B19C936}" destId="{8C93A037-CCCB-48CB-9802-26042920EE99}" srcOrd="2" destOrd="0" presId="urn:microsoft.com/office/officeart/2005/8/layout/orgChart1"/>
    <dgm:cxn modelId="{2424E2BE-E350-4F4A-A003-3B1117053B25}" type="presParOf" srcId="{0EA7F216-3ED9-41E0-B864-526AFBE8E2AB}" destId="{E201D82A-9F1A-4FFD-8311-395ED44DD1CB}" srcOrd="4" destOrd="0" presId="urn:microsoft.com/office/officeart/2005/8/layout/orgChart1"/>
    <dgm:cxn modelId="{0BBF6DCA-E8C3-422B-84DD-D56FC19CA0E8}" type="presParOf" srcId="{0EA7F216-3ED9-41E0-B864-526AFBE8E2AB}" destId="{A7CF74C0-5C57-40DE-8019-BD36DDDBB160}" srcOrd="5" destOrd="0" presId="urn:microsoft.com/office/officeart/2005/8/layout/orgChart1"/>
    <dgm:cxn modelId="{E12D34A3-ABE5-4E17-9E61-5654DAE21EB0}" type="presParOf" srcId="{A7CF74C0-5C57-40DE-8019-BD36DDDBB160}" destId="{0A8D6D65-A85D-4506-93B9-8128BA497142}" srcOrd="0" destOrd="0" presId="urn:microsoft.com/office/officeart/2005/8/layout/orgChart1"/>
    <dgm:cxn modelId="{D1FE232E-697D-4F1C-8B37-AA3D504C2EE0}" type="presParOf" srcId="{0A8D6D65-A85D-4506-93B9-8128BA497142}" destId="{2D38025F-F2B5-45D2-AAF9-953B5FFD23E3}" srcOrd="0" destOrd="0" presId="urn:microsoft.com/office/officeart/2005/8/layout/orgChart1"/>
    <dgm:cxn modelId="{3AEA568D-41F7-4CDB-8F9E-5A39B89F1D3B}" type="presParOf" srcId="{0A8D6D65-A85D-4506-93B9-8128BA497142}" destId="{886E7D1F-9EC2-4DF4-AF9C-8BFBB6DF792D}" srcOrd="1" destOrd="0" presId="urn:microsoft.com/office/officeart/2005/8/layout/orgChart1"/>
    <dgm:cxn modelId="{03BFD7FE-1C07-4FFE-9D72-B202DD8D4C71}" type="presParOf" srcId="{A7CF74C0-5C57-40DE-8019-BD36DDDBB160}" destId="{BC4053F5-9E5E-4992-856E-B100EFD2A10A}" srcOrd="1" destOrd="0" presId="urn:microsoft.com/office/officeart/2005/8/layout/orgChart1"/>
    <dgm:cxn modelId="{28A6350E-9715-4873-AC3D-38A2EF41A735}" type="presParOf" srcId="{A7CF74C0-5C57-40DE-8019-BD36DDDBB160}" destId="{E60DFF11-F217-4D01-8FEC-09581F21C58C}" srcOrd="2" destOrd="0" presId="urn:microsoft.com/office/officeart/2005/8/layout/orgChart1"/>
    <dgm:cxn modelId="{36FEAD58-FF6E-4ACD-8C6F-95417F12EFAF}" type="presParOf" srcId="{0EA7F216-3ED9-41E0-B864-526AFBE8E2AB}" destId="{FDD50C09-5387-4E5A-BE80-97B94CF35C02}" srcOrd="6" destOrd="0" presId="urn:microsoft.com/office/officeart/2005/8/layout/orgChart1"/>
    <dgm:cxn modelId="{7B56614B-BF8A-4107-A70E-B509875ECB2A}" type="presParOf" srcId="{0EA7F216-3ED9-41E0-B864-526AFBE8E2AB}" destId="{55E69AF5-DE4C-440C-93DF-4813E219C5BB}" srcOrd="7" destOrd="0" presId="urn:microsoft.com/office/officeart/2005/8/layout/orgChart1"/>
    <dgm:cxn modelId="{48BCE926-6BCF-4C31-AECF-9D67852B7C65}" type="presParOf" srcId="{55E69AF5-DE4C-440C-93DF-4813E219C5BB}" destId="{0C0DA43F-0D6E-49DA-98F4-5CB593BB9FE7}" srcOrd="0" destOrd="0" presId="urn:microsoft.com/office/officeart/2005/8/layout/orgChart1"/>
    <dgm:cxn modelId="{67AE70F7-6AFE-4FC2-9FFF-4F9A3BCCE93B}" type="presParOf" srcId="{0C0DA43F-0D6E-49DA-98F4-5CB593BB9FE7}" destId="{41B3278F-7269-487B-B0D9-F1D6799A082B}" srcOrd="0" destOrd="0" presId="urn:microsoft.com/office/officeart/2005/8/layout/orgChart1"/>
    <dgm:cxn modelId="{D25DD8C8-B3CC-4C8E-A2B6-242094DFE93C}" type="presParOf" srcId="{0C0DA43F-0D6E-49DA-98F4-5CB593BB9FE7}" destId="{E3290602-2D0C-4451-9D73-B8375B347206}" srcOrd="1" destOrd="0" presId="urn:microsoft.com/office/officeart/2005/8/layout/orgChart1"/>
    <dgm:cxn modelId="{233FD493-D490-4B78-82A8-D5CB59BCB145}" type="presParOf" srcId="{55E69AF5-DE4C-440C-93DF-4813E219C5BB}" destId="{2F81C739-3C60-41BA-AD9C-7A32CE13D89A}" srcOrd="1" destOrd="0" presId="urn:microsoft.com/office/officeart/2005/8/layout/orgChart1"/>
    <dgm:cxn modelId="{A0A77C62-0E92-4530-A634-0F947BF2087E}" type="presParOf" srcId="{55E69AF5-DE4C-440C-93DF-4813E219C5BB}" destId="{C20A6B0E-F8C2-41C6-A1D0-172AF2FAE9B2}" srcOrd="2" destOrd="0" presId="urn:microsoft.com/office/officeart/2005/8/layout/orgChart1"/>
    <dgm:cxn modelId="{CC0AEC38-2A24-4F53-8967-F8614AAFA147}" type="presParOf" srcId="{AC1D2B3A-28B8-42FA-9FE5-C90D8043FB06}" destId="{D9A303E5-4513-44BA-A248-08263A2CA8CA}" srcOrd="2" destOrd="0" presId="urn:microsoft.com/office/officeart/2005/8/layout/orgChart1"/>
    <dgm:cxn modelId="{21DDD3C3-FEC0-49B5-8351-F07678BE4919}" type="presParOf" srcId="{95B69D21-B217-43E8-8788-4FEC6F70F303}" destId="{B1A3DB77-3B08-4FF2-8AEF-CC81AD8ED1E3}" srcOrd="4" destOrd="0" presId="urn:microsoft.com/office/officeart/2005/8/layout/orgChart1"/>
    <dgm:cxn modelId="{002395E2-1082-4B58-A153-E62D040C5142}" type="presParOf" srcId="{95B69D21-B217-43E8-8788-4FEC6F70F303}" destId="{44B28D10-467A-44E7-AF23-D02C85D2EB04}" srcOrd="5" destOrd="0" presId="urn:microsoft.com/office/officeart/2005/8/layout/orgChart1"/>
    <dgm:cxn modelId="{EFAE9A63-75EB-4586-A131-6AF3F3F62770}" type="presParOf" srcId="{44B28D10-467A-44E7-AF23-D02C85D2EB04}" destId="{3931655A-C300-4CE7-A9EF-28E3C00AE4BC}" srcOrd="0" destOrd="0" presId="urn:microsoft.com/office/officeart/2005/8/layout/orgChart1"/>
    <dgm:cxn modelId="{B7338145-55AD-4C82-A377-63D95B206D83}" type="presParOf" srcId="{3931655A-C300-4CE7-A9EF-28E3C00AE4BC}" destId="{0B283F5F-7A1B-40B6-9258-13B9FCF74015}" srcOrd="0" destOrd="0" presId="urn:microsoft.com/office/officeart/2005/8/layout/orgChart1"/>
    <dgm:cxn modelId="{DAA28E46-E4BB-41A0-B99E-3DC2864AEF77}" type="presParOf" srcId="{3931655A-C300-4CE7-A9EF-28E3C00AE4BC}" destId="{0C1A64C7-0450-4E76-9DD5-E9E464403C25}" srcOrd="1" destOrd="0" presId="urn:microsoft.com/office/officeart/2005/8/layout/orgChart1"/>
    <dgm:cxn modelId="{A5F0B8C0-8550-4000-A484-18C0D03A0404}" type="presParOf" srcId="{44B28D10-467A-44E7-AF23-D02C85D2EB04}" destId="{65E17009-F7C7-40F8-A801-A76A5CF3F775}" srcOrd="1" destOrd="0" presId="urn:microsoft.com/office/officeart/2005/8/layout/orgChart1"/>
    <dgm:cxn modelId="{2CA15DF7-238E-4AB1-A3BB-198C54F6DD01}" type="presParOf" srcId="{65E17009-F7C7-40F8-A801-A76A5CF3F775}" destId="{0C98F979-BB09-431F-9086-DB936A7559F8}" srcOrd="0" destOrd="0" presId="urn:microsoft.com/office/officeart/2005/8/layout/orgChart1"/>
    <dgm:cxn modelId="{DEC678A6-16F7-4F3C-95D8-CAD3EE9996A2}" type="presParOf" srcId="{65E17009-F7C7-40F8-A801-A76A5CF3F775}" destId="{A18DBE0A-BC46-49F5-AF16-A62DE8E10FD3}" srcOrd="1" destOrd="0" presId="urn:microsoft.com/office/officeart/2005/8/layout/orgChart1"/>
    <dgm:cxn modelId="{DCC28147-8417-4464-835D-124BEE91A809}" type="presParOf" srcId="{A18DBE0A-BC46-49F5-AF16-A62DE8E10FD3}" destId="{D48FF486-D7E0-4A21-A750-7BFC00869E7A}" srcOrd="0" destOrd="0" presId="urn:microsoft.com/office/officeart/2005/8/layout/orgChart1"/>
    <dgm:cxn modelId="{692AFAA8-EF73-4D90-AECE-656D8EAA8C68}" type="presParOf" srcId="{D48FF486-D7E0-4A21-A750-7BFC00869E7A}" destId="{04796AF0-FC96-4B3D-B944-D87D7BE0CDF1}" srcOrd="0" destOrd="0" presId="urn:microsoft.com/office/officeart/2005/8/layout/orgChart1"/>
    <dgm:cxn modelId="{B2B2D0F3-1183-4D8D-BB66-12EBA8F41BB9}" type="presParOf" srcId="{D48FF486-D7E0-4A21-A750-7BFC00869E7A}" destId="{0DF2E87C-DE70-4A04-AC67-20FAE9DE1F7B}" srcOrd="1" destOrd="0" presId="urn:microsoft.com/office/officeart/2005/8/layout/orgChart1"/>
    <dgm:cxn modelId="{A1452CFA-E797-47D2-A0BA-F6258C308B53}" type="presParOf" srcId="{A18DBE0A-BC46-49F5-AF16-A62DE8E10FD3}" destId="{7681967D-20CA-45A0-8FC5-069533DA3D8E}" srcOrd="1" destOrd="0" presId="urn:microsoft.com/office/officeart/2005/8/layout/orgChart1"/>
    <dgm:cxn modelId="{C6CC4CE7-0F8E-4BBF-A9A1-3DF86FCBC0B1}" type="presParOf" srcId="{A18DBE0A-BC46-49F5-AF16-A62DE8E10FD3}" destId="{2FAEF94C-775B-4A5D-9CC2-5E2783BAC66C}" srcOrd="2" destOrd="0" presId="urn:microsoft.com/office/officeart/2005/8/layout/orgChart1"/>
    <dgm:cxn modelId="{E68A83DD-42C6-4DC4-9501-D10DACB3B897}" type="presParOf" srcId="{65E17009-F7C7-40F8-A801-A76A5CF3F775}" destId="{E8F785F6-4099-47DF-A635-8478DB302DB3}" srcOrd="2" destOrd="0" presId="urn:microsoft.com/office/officeart/2005/8/layout/orgChart1"/>
    <dgm:cxn modelId="{D649DDA6-8AE3-43C6-B613-32C7244F52B2}" type="presParOf" srcId="{65E17009-F7C7-40F8-A801-A76A5CF3F775}" destId="{1E442C9C-A83A-4141-94BA-BFDBA5E77184}" srcOrd="3" destOrd="0" presId="urn:microsoft.com/office/officeart/2005/8/layout/orgChart1"/>
    <dgm:cxn modelId="{89518389-079E-4497-BFB1-DE3848870E19}" type="presParOf" srcId="{1E442C9C-A83A-4141-94BA-BFDBA5E77184}" destId="{897C86DA-8801-4FF3-A26F-B97DC283017C}" srcOrd="0" destOrd="0" presId="urn:microsoft.com/office/officeart/2005/8/layout/orgChart1"/>
    <dgm:cxn modelId="{BA68D156-7443-476A-805F-9FCE75983D83}" type="presParOf" srcId="{897C86DA-8801-4FF3-A26F-B97DC283017C}" destId="{ED2773B9-F5F7-4B8B-9FCA-FEF8A5C45CD6}" srcOrd="0" destOrd="0" presId="urn:microsoft.com/office/officeart/2005/8/layout/orgChart1"/>
    <dgm:cxn modelId="{CDC52AB0-AB0E-46B2-A236-4EEB6798C966}" type="presParOf" srcId="{897C86DA-8801-4FF3-A26F-B97DC283017C}" destId="{C620BC28-B30C-450C-A45B-BB5AE8ED6C59}" srcOrd="1" destOrd="0" presId="urn:microsoft.com/office/officeart/2005/8/layout/orgChart1"/>
    <dgm:cxn modelId="{C0DBE6F7-64AE-4CFA-92C5-915BE3C23B86}" type="presParOf" srcId="{1E442C9C-A83A-4141-94BA-BFDBA5E77184}" destId="{C83BC383-78B3-43AA-A338-7A413B0036DB}" srcOrd="1" destOrd="0" presId="urn:microsoft.com/office/officeart/2005/8/layout/orgChart1"/>
    <dgm:cxn modelId="{50B1FF14-89C6-4FBE-B376-8339B30B7A8C}" type="presParOf" srcId="{1E442C9C-A83A-4141-94BA-BFDBA5E77184}" destId="{C8E3E160-53F3-47CB-9BF9-1986ED7D4445}" srcOrd="2" destOrd="0" presId="urn:microsoft.com/office/officeart/2005/8/layout/orgChart1"/>
    <dgm:cxn modelId="{37998E57-76B5-4C43-BDC7-40E785B2AAA5}" type="presParOf" srcId="{65E17009-F7C7-40F8-A801-A76A5CF3F775}" destId="{FE4E6045-C9AC-45FD-81B5-DCF307A21DD7}" srcOrd="4" destOrd="0" presId="urn:microsoft.com/office/officeart/2005/8/layout/orgChart1"/>
    <dgm:cxn modelId="{BCBC4137-F626-4C1E-809B-C8392D92AE4A}" type="presParOf" srcId="{65E17009-F7C7-40F8-A801-A76A5CF3F775}" destId="{8FC700AD-5AF4-4829-AEEB-FEA43A1D33B1}" srcOrd="5" destOrd="0" presId="urn:microsoft.com/office/officeart/2005/8/layout/orgChart1"/>
    <dgm:cxn modelId="{EF04B8FA-DB6B-4AD2-A479-C3AEE1864A5D}" type="presParOf" srcId="{8FC700AD-5AF4-4829-AEEB-FEA43A1D33B1}" destId="{9965E877-4AF5-46DB-804B-BD1441547CC9}" srcOrd="0" destOrd="0" presId="urn:microsoft.com/office/officeart/2005/8/layout/orgChart1"/>
    <dgm:cxn modelId="{A4627AAF-AA87-48F9-AAAA-DE2B0294CD14}" type="presParOf" srcId="{9965E877-4AF5-46DB-804B-BD1441547CC9}" destId="{BCB2E7F2-0BA3-43CB-972E-9A48662B023D}" srcOrd="0" destOrd="0" presId="urn:microsoft.com/office/officeart/2005/8/layout/orgChart1"/>
    <dgm:cxn modelId="{78333B2F-0731-4913-BB87-BA991662AA2B}" type="presParOf" srcId="{9965E877-4AF5-46DB-804B-BD1441547CC9}" destId="{ACDD1339-5F91-49E9-A1CF-6BF9B4A9BC5F}" srcOrd="1" destOrd="0" presId="urn:microsoft.com/office/officeart/2005/8/layout/orgChart1"/>
    <dgm:cxn modelId="{CAD80FD7-A90E-4DF1-B32F-734B6E3399CA}" type="presParOf" srcId="{8FC700AD-5AF4-4829-AEEB-FEA43A1D33B1}" destId="{8EA484A0-EAD0-4344-A599-7B848CF62D75}" srcOrd="1" destOrd="0" presId="urn:microsoft.com/office/officeart/2005/8/layout/orgChart1"/>
    <dgm:cxn modelId="{6037B5AE-F172-40BC-95B3-A0F46A8C3FA8}" type="presParOf" srcId="{8FC700AD-5AF4-4829-AEEB-FEA43A1D33B1}" destId="{A1E8DBFA-5E9B-480E-B816-8826F82E959A}" srcOrd="2" destOrd="0" presId="urn:microsoft.com/office/officeart/2005/8/layout/orgChart1"/>
    <dgm:cxn modelId="{04E60931-3A50-418E-8EF9-31273F1C29D2}" type="presParOf" srcId="{65E17009-F7C7-40F8-A801-A76A5CF3F775}" destId="{F81699BB-E8F8-43D3-8186-997F202309E1}" srcOrd="6" destOrd="0" presId="urn:microsoft.com/office/officeart/2005/8/layout/orgChart1"/>
    <dgm:cxn modelId="{9A9B7711-756C-44D6-B3F4-33C0A20E2873}" type="presParOf" srcId="{65E17009-F7C7-40F8-A801-A76A5CF3F775}" destId="{1C255C27-BE10-4498-96F7-23B2828F7793}" srcOrd="7" destOrd="0" presId="urn:microsoft.com/office/officeart/2005/8/layout/orgChart1"/>
    <dgm:cxn modelId="{5BE9BC10-97BF-4F84-8B8F-F590BF308405}" type="presParOf" srcId="{1C255C27-BE10-4498-96F7-23B2828F7793}" destId="{2211ED31-DA5E-420D-A24E-62B0095B1211}" srcOrd="0" destOrd="0" presId="urn:microsoft.com/office/officeart/2005/8/layout/orgChart1"/>
    <dgm:cxn modelId="{A8F407C1-B18C-4728-9708-4FEE9DBDBF7B}" type="presParOf" srcId="{2211ED31-DA5E-420D-A24E-62B0095B1211}" destId="{F0D6316D-F740-40A1-A82D-39D75309ADB8}" srcOrd="0" destOrd="0" presId="urn:microsoft.com/office/officeart/2005/8/layout/orgChart1"/>
    <dgm:cxn modelId="{0BCB52B7-257C-419E-8242-562DAED0AE54}" type="presParOf" srcId="{2211ED31-DA5E-420D-A24E-62B0095B1211}" destId="{9DC9A47D-EE21-4F83-891F-85C1C49627FF}" srcOrd="1" destOrd="0" presId="urn:microsoft.com/office/officeart/2005/8/layout/orgChart1"/>
    <dgm:cxn modelId="{61E0C7D6-E691-4BED-9690-F6657DD5A94A}" type="presParOf" srcId="{1C255C27-BE10-4498-96F7-23B2828F7793}" destId="{F80EA262-B720-4735-B158-B6E62EEAC94E}" srcOrd="1" destOrd="0" presId="urn:microsoft.com/office/officeart/2005/8/layout/orgChart1"/>
    <dgm:cxn modelId="{E6D2AB9D-9708-4C77-98CA-2389D3CA404A}" type="presParOf" srcId="{1C255C27-BE10-4498-96F7-23B2828F7793}" destId="{9E46FB2D-8AA1-4285-AB6F-31B63EAD00BF}" srcOrd="2" destOrd="0" presId="urn:microsoft.com/office/officeart/2005/8/layout/orgChart1"/>
    <dgm:cxn modelId="{553DA6C8-78A4-435A-A9A6-4B95E56DE790}" type="presParOf" srcId="{65E17009-F7C7-40F8-A801-A76A5CF3F775}" destId="{92D809F4-2F34-45F2-A33C-8EC6FD981D3F}" srcOrd="8" destOrd="0" presId="urn:microsoft.com/office/officeart/2005/8/layout/orgChart1"/>
    <dgm:cxn modelId="{41B98790-D521-424F-AF5D-34198E86E6CA}" type="presParOf" srcId="{65E17009-F7C7-40F8-A801-A76A5CF3F775}" destId="{5D3A7584-7540-485C-BA25-3B588EEDF822}" srcOrd="9" destOrd="0" presId="urn:microsoft.com/office/officeart/2005/8/layout/orgChart1"/>
    <dgm:cxn modelId="{338373A3-C2AB-4EDB-BCAA-6D29AE5D2E8A}" type="presParOf" srcId="{5D3A7584-7540-485C-BA25-3B588EEDF822}" destId="{535FF579-BD82-42E4-84FD-FEC1A26CC040}" srcOrd="0" destOrd="0" presId="urn:microsoft.com/office/officeart/2005/8/layout/orgChart1"/>
    <dgm:cxn modelId="{95B2A135-E209-4442-97CA-2FB10712F1BC}" type="presParOf" srcId="{535FF579-BD82-42E4-84FD-FEC1A26CC040}" destId="{6AE5AFD5-52E2-4661-A70A-868B9F45287E}" srcOrd="0" destOrd="0" presId="urn:microsoft.com/office/officeart/2005/8/layout/orgChart1"/>
    <dgm:cxn modelId="{E05F4936-C6BE-41CA-A7DB-89E38DB87015}" type="presParOf" srcId="{535FF579-BD82-42E4-84FD-FEC1A26CC040}" destId="{9CF788C1-12BF-47F1-AB3A-45107052A98A}" srcOrd="1" destOrd="0" presId="urn:microsoft.com/office/officeart/2005/8/layout/orgChart1"/>
    <dgm:cxn modelId="{6F0760CD-C7E1-4C9F-A0F8-A4FD17B8362E}" type="presParOf" srcId="{5D3A7584-7540-485C-BA25-3B588EEDF822}" destId="{A0707571-DC12-4145-9FE1-0EEAB4F93979}" srcOrd="1" destOrd="0" presId="urn:microsoft.com/office/officeart/2005/8/layout/orgChart1"/>
    <dgm:cxn modelId="{60836C90-16BC-4F0B-85EF-734B2AD9C674}" type="presParOf" srcId="{5D3A7584-7540-485C-BA25-3B588EEDF822}" destId="{707A6527-461F-4D9A-B358-D865E7488FE8}" srcOrd="2" destOrd="0" presId="urn:microsoft.com/office/officeart/2005/8/layout/orgChart1"/>
    <dgm:cxn modelId="{51835705-80C9-42AA-B603-569DDB9FC1E5}" type="presParOf" srcId="{44B28D10-467A-44E7-AF23-D02C85D2EB04}" destId="{E84BF6C0-1943-4612-98F3-A660A742513C}" srcOrd="2" destOrd="0" presId="urn:microsoft.com/office/officeart/2005/8/layout/orgChart1"/>
    <dgm:cxn modelId="{726F2755-9B2B-402B-A1DA-041CBDDCAB5E}" type="presParOf" srcId="{95B69D21-B217-43E8-8788-4FEC6F70F303}" destId="{E0868343-B354-4B26-A956-E503509214EA}" srcOrd="6" destOrd="0" presId="urn:microsoft.com/office/officeart/2005/8/layout/orgChart1"/>
    <dgm:cxn modelId="{D48BB3B6-E0C4-448D-B349-EF3314970125}" type="presParOf" srcId="{95B69D21-B217-43E8-8788-4FEC6F70F303}" destId="{3F62DF5A-B1A3-47D8-ACF9-8D5429E7C99E}" srcOrd="7" destOrd="0" presId="urn:microsoft.com/office/officeart/2005/8/layout/orgChart1"/>
    <dgm:cxn modelId="{F652E376-9D70-4682-9528-FA3AEFEAF885}" type="presParOf" srcId="{3F62DF5A-B1A3-47D8-ACF9-8D5429E7C99E}" destId="{10AE0824-2EE8-4E17-89DD-B8E435A3BDBC}" srcOrd="0" destOrd="0" presId="urn:microsoft.com/office/officeart/2005/8/layout/orgChart1"/>
    <dgm:cxn modelId="{BD257AE5-B892-4FEA-87A9-F68E119DEC10}" type="presParOf" srcId="{10AE0824-2EE8-4E17-89DD-B8E435A3BDBC}" destId="{03E20447-7B99-4563-B5D5-01641A037E7D}" srcOrd="0" destOrd="0" presId="urn:microsoft.com/office/officeart/2005/8/layout/orgChart1"/>
    <dgm:cxn modelId="{1D68BD67-5012-43AE-92B7-BA054703A099}" type="presParOf" srcId="{10AE0824-2EE8-4E17-89DD-B8E435A3BDBC}" destId="{FE4CE28D-87B0-4A4C-A192-C35650EBA376}" srcOrd="1" destOrd="0" presId="urn:microsoft.com/office/officeart/2005/8/layout/orgChart1"/>
    <dgm:cxn modelId="{197394A0-41F2-40B5-AFFF-9C5B0532390E}" type="presParOf" srcId="{3F62DF5A-B1A3-47D8-ACF9-8D5429E7C99E}" destId="{6CB51675-CADB-4069-89AB-3AAC1991B45E}" srcOrd="1" destOrd="0" presId="urn:microsoft.com/office/officeart/2005/8/layout/orgChart1"/>
    <dgm:cxn modelId="{7E8A8898-EB91-4D98-A6E2-51F672A440F8}" type="presParOf" srcId="{6CB51675-CADB-4069-89AB-3AAC1991B45E}" destId="{6FB95556-9D60-47AE-A6D7-0CB19D7056C5}" srcOrd="0" destOrd="0" presId="urn:microsoft.com/office/officeart/2005/8/layout/orgChart1"/>
    <dgm:cxn modelId="{12B07F2D-DD30-45E8-B961-997933A31587}" type="presParOf" srcId="{6CB51675-CADB-4069-89AB-3AAC1991B45E}" destId="{E0BF77F2-FAC8-46E4-A984-54B99ADE0E96}" srcOrd="1" destOrd="0" presId="urn:microsoft.com/office/officeart/2005/8/layout/orgChart1"/>
    <dgm:cxn modelId="{FA75B4EF-C779-4891-A39D-25469C04EF06}" type="presParOf" srcId="{E0BF77F2-FAC8-46E4-A984-54B99ADE0E96}" destId="{ED62471A-507E-4DED-8E7C-D057B4396656}" srcOrd="0" destOrd="0" presId="urn:microsoft.com/office/officeart/2005/8/layout/orgChart1"/>
    <dgm:cxn modelId="{9ABFF4BD-279D-461D-92DD-84D51A772EF8}" type="presParOf" srcId="{ED62471A-507E-4DED-8E7C-D057B4396656}" destId="{BA86B056-6724-4F50-9C66-7690B15AC1E4}" srcOrd="0" destOrd="0" presId="urn:microsoft.com/office/officeart/2005/8/layout/orgChart1"/>
    <dgm:cxn modelId="{975B8482-0260-41F2-A8AB-123D3EC2D15B}" type="presParOf" srcId="{ED62471A-507E-4DED-8E7C-D057B4396656}" destId="{FE71DD0D-B95D-4CA2-86A5-AEE8436CB7BA}" srcOrd="1" destOrd="0" presId="urn:microsoft.com/office/officeart/2005/8/layout/orgChart1"/>
    <dgm:cxn modelId="{90EADA7E-4F45-444F-ABE7-3BD040F71AF6}" type="presParOf" srcId="{E0BF77F2-FAC8-46E4-A984-54B99ADE0E96}" destId="{65E0BDE6-FD1C-4642-8097-8988FD7D4512}" srcOrd="1" destOrd="0" presId="urn:microsoft.com/office/officeart/2005/8/layout/orgChart1"/>
    <dgm:cxn modelId="{74B904D3-73D5-4C43-BA6F-EA547972AF20}" type="presParOf" srcId="{E0BF77F2-FAC8-46E4-A984-54B99ADE0E96}" destId="{C0D9319D-5C7C-43F5-80A6-97408D83424C}" srcOrd="2" destOrd="0" presId="urn:microsoft.com/office/officeart/2005/8/layout/orgChart1"/>
    <dgm:cxn modelId="{EB147EBF-A2C5-4418-8C07-D6BFA6CF1958}" type="presParOf" srcId="{3F62DF5A-B1A3-47D8-ACF9-8D5429E7C99E}" destId="{22ED98CC-C4BB-487E-9CEF-E92833FB1CB0}" srcOrd="2" destOrd="0" presId="urn:microsoft.com/office/officeart/2005/8/layout/orgChart1"/>
    <dgm:cxn modelId="{DF3DE4E4-57E8-4403-8F82-4BD2B3CECEF8}" type="presParOf" srcId="{C42B8274-4838-4F9F-BDC1-2FA4FB84834E}" destId="{DC01CBC2-B04A-4C32-B692-CA847CE28B1B}" srcOrd="2" destOrd="0" presId="urn:microsoft.com/office/officeart/2005/8/layout/orgChart1"/>
    <dgm:cxn modelId="{F9E0857E-5E0C-4756-B4C0-47F8C284EB17}" type="presParOf" srcId="{613C9D25-6A16-4C20-B235-766278FA4A54}" destId="{2E97DA15-0009-4629-81E0-A56E4DF43F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ACA9B3-A588-4FC1-AD3C-65C9AAF5BD9B}" type="doc">
      <dgm:prSet loTypeId="urn:microsoft.com/office/officeart/2005/8/layout/process4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28EB767-17B8-49FE-9CF2-09514F81BEED}">
      <dgm:prSet phldrT="[Text]"/>
      <dgm:spPr/>
      <dgm:t>
        <a:bodyPr/>
        <a:lstStyle/>
        <a:p>
          <a:r>
            <a:rPr lang="en-IN" dirty="0" smtClean="0"/>
            <a:t>3.L</a:t>
          </a:r>
          <a:r>
            <a:rPr lang="en-US" dirty="0" err="1" smtClean="0"/>
            <a:t>ess</a:t>
          </a:r>
          <a:r>
            <a:rPr lang="en-US" dirty="0" smtClean="0"/>
            <a:t> probable to make mistake</a:t>
          </a:r>
          <a:endParaRPr lang="en-IN" b="0" dirty="0"/>
        </a:p>
      </dgm:t>
    </dgm:pt>
    <dgm:pt modelId="{2CD55EC1-961A-4202-96C0-048E5394F58B}" type="sibTrans" cxnId="{7BE4003C-741C-4B98-B88C-CB340A5302FD}">
      <dgm:prSet/>
      <dgm:spPr/>
      <dgm:t>
        <a:bodyPr/>
        <a:lstStyle/>
        <a:p>
          <a:endParaRPr lang="en-IN"/>
        </a:p>
      </dgm:t>
    </dgm:pt>
    <dgm:pt modelId="{B4323768-0C4F-4B5B-B7B1-B7FE5F94BCD7}" type="parTrans" cxnId="{7BE4003C-741C-4B98-B88C-CB340A5302FD}">
      <dgm:prSet/>
      <dgm:spPr/>
      <dgm:t>
        <a:bodyPr/>
        <a:lstStyle/>
        <a:p>
          <a:endParaRPr lang="en-IN"/>
        </a:p>
      </dgm:t>
    </dgm:pt>
    <dgm:pt modelId="{FF377123-B384-4FE1-9F31-109AC60AADAC}">
      <dgm:prSet phldrT="[Text]"/>
      <dgm:spPr/>
      <dgm:t>
        <a:bodyPr/>
        <a:lstStyle/>
        <a:p>
          <a:r>
            <a:rPr lang="en-US" b="0" dirty="0" smtClean="0"/>
            <a:t>2.R</a:t>
          </a:r>
          <a:r>
            <a:rPr lang="en-US" dirty="0" smtClean="0"/>
            <a:t>educe labor cost </a:t>
          </a:r>
          <a:endParaRPr lang="en-IN" b="0" dirty="0"/>
        </a:p>
      </dgm:t>
    </dgm:pt>
    <dgm:pt modelId="{85D7067E-6398-43E9-A055-B3ED4347CFC5}" type="sibTrans" cxnId="{171667AB-0050-4617-BE6C-C1F2810FC167}">
      <dgm:prSet/>
      <dgm:spPr/>
      <dgm:t>
        <a:bodyPr/>
        <a:lstStyle/>
        <a:p>
          <a:endParaRPr lang="en-IN"/>
        </a:p>
      </dgm:t>
    </dgm:pt>
    <dgm:pt modelId="{644A961D-EED3-4F13-B1CE-84BED59216E0}" type="parTrans" cxnId="{171667AB-0050-4617-BE6C-C1F2810FC167}">
      <dgm:prSet/>
      <dgm:spPr/>
      <dgm:t>
        <a:bodyPr/>
        <a:lstStyle/>
        <a:p>
          <a:endParaRPr lang="en-IN"/>
        </a:p>
      </dgm:t>
    </dgm:pt>
    <dgm:pt modelId="{5E56DA49-8BC7-4BCF-8317-36C8C07588A9}">
      <dgm:prSet phldrT="[Text]"/>
      <dgm:spPr/>
      <dgm:t>
        <a:bodyPr/>
        <a:lstStyle/>
        <a:p>
          <a:r>
            <a:rPr lang="en-US" dirty="0" smtClean="0"/>
            <a:t>1.Minimize the number of employees </a:t>
          </a:r>
          <a:endParaRPr lang="en-IN" dirty="0"/>
        </a:p>
      </dgm:t>
    </dgm:pt>
    <dgm:pt modelId="{119CB57D-36C6-4CF0-92F4-69EC6146E297}" type="sibTrans" cxnId="{0DE7F007-6E4B-4E5C-84E3-695C56134E60}">
      <dgm:prSet/>
      <dgm:spPr/>
      <dgm:t>
        <a:bodyPr/>
        <a:lstStyle/>
        <a:p>
          <a:endParaRPr lang="en-IN"/>
        </a:p>
      </dgm:t>
    </dgm:pt>
    <dgm:pt modelId="{FCC223EF-8E5D-4EDE-BBCA-EFB2A57B3BA4}" type="parTrans" cxnId="{0DE7F007-6E4B-4E5C-84E3-695C56134E60}">
      <dgm:prSet/>
      <dgm:spPr/>
      <dgm:t>
        <a:bodyPr/>
        <a:lstStyle/>
        <a:p>
          <a:endParaRPr lang="en-IN"/>
        </a:p>
      </dgm:t>
    </dgm:pt>
    <dgm:pt modelId="{D6D21FE6-3FFC-4C22-999E-7776AA2BAFA1}">
      <dgm:prSet phldrT="[Text]" custT="1"/>
      <dgm:spPr/>
      <dgm:t>
        <a:bodyPr/>
        <a:lstStyle/>
        <a:p>
          <a:r>
            <a:rPr lang="en-US" sz="4800" b="1" dirty="0" smtClean="0">
              <a:latin typeface="Algerian" panose="04020705040A02060702" pitchFamily="82" charset="0"/>
            </a:rPr>
            <a:t>ADVANTAGES</a:t>
          </a:r>
          <a:endParaRPr lang="en-IN" sz="4000" b="1" dirty="0">
            <a:latin typeface="Algerian" panose="04020705040A02060702" pitchFamily="82" charset="0"/>
          </a:endParaRPr>
        </a:p>
      </dgm:t>
    </dgm:pt>
    <dgm:pt modelId="{8016228E-1625-49D7-8D1C-8FF54E62CE92}" type="sibTrans" cxnId="{91589F43-FBA0-4080-BC88-5CEE3F0206C0}">
      <dgm:prSet/>
      <dgm:spPr/>
      <dgm:t>
        <a:bodyPr/>
        <a:lstStyle/>
        <a:p>
          <a:endParaRPr lang="en-IN"/>
        </a:p>
      </dgm:t>
    </dgm:pt>
    <dgm:pt modelId="{72AD24AB-F20C-4064-A960-BB533B984CFE}" type="parTrans" cxnId="{91589F43-FBA0-4080-BC88-5CEE3F0206C0}">
      <dgm:prSet/>
      <dgm:spPr/>
      <dgm:t>
        <a:bodyPr/>
        <a:lstStyle/>
        <a:p>
          <a:endParaRPr lang="en-IN"/>
        </a:p>
      </dgm:t>
    </dgm:pt>
    <dgm:pt modelId="{225608A5-E687-4DFC-97DD-C6D60DEDBE0E}">
      <dgm:prSet phldrT="[Text]"/>
      <dgm:spPr/>
      <dgm:t>
        <a:bodyPr/>
        <a:lstStyle/>
        <a:p>
          <a:r>
            <a:rPr lang="en-US" b="0" dirty="0" smtClean="0"/>
            <a:t>4.</a:t>
          </a:r>
          <a:r>
            <a:rPr lang="en-US" dirty="0" smtClean="0"/>
            <a:t>order your food  from where you are </a:t>
          </a:r>
          <a:endParaRPr lang="en-IN" b="0" dirty="0"/>
        </a:p>
      </dgm:t>
    </dgm:pt>
    <dgm:pt modelId="{AA421A5D-06F0-4EB0-A185-7A109DBAFC5D}" type="parTrans" cxnId="{494EA0F4-FCBF-4C61-A20B-82FC42EF356D}">
      <dgm:prSet/>
      <dgm:spPr/>
      <dgm:t>
        <a:bodyPr/>
        <a:lstStyle/>
        <a:p>
          <a:endParaRPr lang="en-US"/>
        </a:p>
      </dgm:t>
    </dgm:pt>
    <dgm:pt modelId="{A6F92F8A-7C5A-4AA1-AC33-C1C57512D809}" type="sibTrans" cxnId="{494EA0F4-FCBF-4C61-A20B-82FC42EF356D}">
      <dgm:prSet/>
      <dgm:spPr/>
      <dgm:t>
        <a:bodyPr/>
        <a:lstStyle/>
        <a:p>
          <a:endParaRPr lang="en-US"/>
        </a:p>
      </dgm:t>
    </dgm:pt>
    <dgm:pt modelId="{66DE8265-66FC-4879-8F79-5D00ED4BCEA2}">
      <dgm:prSet phldrT="[Text]"/>
      <dgm:spPr/>
      <dgm:t>
        <a:bodyPr/>
        <a:lstStyle/>
        <a:p>
          <a:r>
            <a:rPr lang="en-IN" b="0" dirty="0" smtClean="0"/>
            <a:t>5.Saves Time</a:t>
          </a:r>
          <a:endParaRPr lang="en-IN" b="0" dirty="0"/>
        </a:p>
      </dgm:t>
    </dgm:pt>
    <dgm:pt modelId="{DC42FA3C-AE8D-421D-8CB6-D3B1A56F3951}" type="parTrans" cxnId="{F0C02004-EB7F-4BA8-8795-935099BFBFD2}">
      <dgm:prSet/>
      <dgm:spPr/>
    </dgm:pt>
    <dgm:pt modelId="{3D0864C2-EBBF-4A9A-98E7-10B7269ED9F0}" type="sibTrans" cxnId="{F0C02004-EB7F-4BA8-8795-935099BFBFD2}">
      <dgm:prSet/>
      <dgm:spPr/>
    </dgm:pt>
    <dgm:pt modelId="{94D7B0FC-8CFA-4D28-8915-DC97A9E4AFE3}" type="pres">
      <dgm:prSet presAssocID="{86ACA9B3-A588-4FC1-AD3C-65C9AAF5BD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DC549B-26D9-4D8E-B2AA-5C147CEFAC9A}" type="pres">
      <dgm:prSet presAssocID="{66DE8265-66FC-4879-8F79-5D00ED4BCEA2}" presName="boxAndChildren" presStyleCnt="0"/>
      <dgm:spPr/>
    </dgm:pt>
    <dgm:pt modelId="{4F908628-527D-4624-BC75-7007FCE4B3E8}" type="pres">
      <dgm:prSet presAssocID="{66DE8265-66FC-4879-8F79-5D00ED4BCEA2}" presName="parentTextBox" presStyleLbl="node1" presStyleIdx="0" presStyleCnt="6"/>
      <dgm:spPr/>
      <dgm:t>
        <a:bodyPr/>
        <a:lstStyle/>
        <a:p>
          <a:endParaRPr lang="en-US"/>
        </a:p>
      </dgm:t>
    </dgm:pt>
    <dgm:pt modelId="{2A98114F-217A-47C0-9506-853C3200FD3C}" type="pres">
      <dgm:prSet presAssocID="{A6F92F8A-7C5A-4AA1-AC33-C1C57512D809}" presName="sp" presStyleCnt="0"/>
      <dgm:spPr/>
    </dgm:pt>
    <dgm:pt modelId="{4C3711D8-BA29-477C-90E1-D50E8695D44F}" type="pres">
      <dgm:prSet presAssocID="{225608A5-E687-4DFC-97DD-C6D60DEDBE0E}" presName="arrowAndChildren" presStyleCnt="0"/>
      <dgm:spPr/>
    </dgm:pt>
    <dgm:pt modelId="{F49C9DCA-2452-4F6D-B74B-0202EC048283}" type="pres">
      <dgm:prSet presAssocID="{225608A5-E687-4DFC-97DD-C6D60DEDBE0E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F14CA95A-922C-448C-BD64-D3D6C1518D01}" type="pres">
      <dgm:prSet presAssocID="{2CD55EC1-961A-4202-96C0-048E5394F58B}" presName="sp" presStyleCnt="0"/>
      <dgm:spPr/>
      <dgm:t>
        <a:bodyPr/>
        <a:lstStyle/>
        <a:p>
          <a:endParaRPr lang="en-US"/>
        </a:p>
      </dgm:t>
    </dgm:pt>
    <dgm:pt modelId="{CD5F2B1A-59D5-4153-8597-5656FD14EF62}" type="pres">
      <dgm:prSet presAssocID="{128EB767-17B8-49FE-9CF2-09514F81BEED}" presName="arrowAndChildren" presStyleCnt="0"/>
      <dgm:spPr/>
      <dgm:t>
        <a:bodyPr/>
        <a:lstStyle/>
        <a:p>
          <a:endParaRPr lang="en-US"/>
        </a:p>
      </dgm:t>
    </dgm:pt>
    <dgm:pt modelId="{6B565B38-B606-4932-A231-A29FBD0DC66D}" type="pres">
      <dgm:prSet presAssocID="{128EB767-17B8-49FE-9CF2-09514F81BEED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254BA881-7234-400E-AE07-0A645A5DA01B}" type="pres">
      <dgm:prSet presAssocID="{85D7067E-6398-43E9-A055-B3ED4347CFC5}" presName="sp" presStyleCnt="0"/>
      <dgm:spPr/>
      <dgm:t>
        <a:bodyPr/>
        <a:lstStyle/>
        <a:p>
          <a:endParaRPr lang="en-US"/>
        </a:p>
      </dgm:t>
    </dgm:pt>
    <dgm:pt modelId="{6D5E1D6A-046E-4BA5-BB18-A31E1F02267E}" type="pres">
      <dgm:prSet presAssocID="{FF377123-B384-4FE1-9F31-109AC60AADAC}" presName="arrowAndChildren" presStyleCnt="0"/>
      <dgm:spPr/>
      <dgm:t>
        <a:bodyPr/>
        <a:lstStyle/>
        <a:p>
          <a:endParaRPr lang="en-US"/>
        </a:p>
      </dgm:t>
    </dgm:pt>
    <dgm:pt modelId="{177A7149-803D-43A6-88DD-9B1440498736}" type="pres">
      <dgm:prSet presAssocID="{FF377123-B384-4FE1-9F31-109AC60AADAC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CBA2A03F-46B7-4850-BBF7-024A28B6F7EE}" type="pres">
      <dgm:prSet presAssocID="{119CB57D-36C6-4CF0-92F4-69EC6146E297}" presName="sp" presStyleCnt="0"/>
      <dgm:spPr/>
      <dgm:t>
        <a:bodyPr/>
        <a:lstStyle/>
        <a:p>
          <a:endParaRPr lang="en-US"/>
        </a:p>
      </dgm:t>
    </dgm:pt>
    <dgm:pt modelId="{F0CBDD68-E609-43D9-B659-2B1D73F4A195}" type="pres">
      <dgm:prSet presAssocID="{5E56DA49-8BC7-4BCF-8317-36C8C07588A9}" presName="arrowAndChildren" presStyleCnt="0"/>
      <dgm:spPr/>
      <dgm:t>
        <a:bodyPr/>
        <a:lstStyle/>
        <a:p>
          <a:endParaRPr lang="en-US"/>
        </a:p>
      </dgm:t>
    </dgm:pt>
    <dgm:pt modelId="{9F68BA4C-D713-4879-9884-4288447F60E0}" type="pres">
      <dgm:prSet presAssocID="{5E56DA49-8BC7-4BCF-8317-36C8C07588A9}" presName="parentTextArrow" presStyleLbl="node1" presStyleIdx="4" presStyleCnt="6" custLinFactNeighborX="420" custLinFactNeighborY="842"/>
      <dgm:spPr/>
      <dgm:t>
        <a:bodyPr/>
        <a:lstStyle/>
        <a:p>
          <a:endParaRPr lang="en-US"/>
        </a:p>
      </dgm:t>
    </dgm:pt>
    <dgm:pt modelId="{C790F8BA-4B7D-4FBC-A815-23DBCD1EA218}" type="pres">
      <dgm:prSet presAssocID="{8016228E-1625-49D7-8D1C-8FF54E62CE92}" presName="sp" presStyleCnt="0"/>
      <dgm:spPr/>
      <dgm:t>
        <a:bodyPr/>
        <a:lstStyle/>
        <a:p>
          <a:endParaRPr lang="en-US"/>
        </a:p>
      </dgm:t>
    </dgm:pt>
    <dgm:pt modelId="{5562AB29-0D15-4013-8F9B-1E43E0CB13E8}" type="pres">
      <dgm:prSet presAssocID="{D6D21FE6-3FFC-4C22-999E-7776AA2BAFA1}" presName="arrowAndChildren" presStyleCnt="0"/>
      <dgm:spPr/>
      <dgm:t>
        <a:bodyPr/>
        <a:lstStyle/>
        <a:p>
          <a:endParaRPr lang="en-US"/>
        </a:p>
      </dgm:t>
    </dgm:pt>
    <dgm:pt modelId="{1AF7B908-953C-4B51-A41F-41A8099FC7C0}" type="pres">
      <dgm:prSet presAssocID="{D6D21FE6-3FFC-4C22-999E-7776AA2BAFA1}" presName="parentTextArrow" presStyleLbl="node1" presStyleIdx="5" presStyleCnt="6" custLinFactNeighborY="15670"/>
      <dgm:spPr/>
      <dgm:t>
        <a:bodyPr/>
        <a:lstStyle/>
        <a:p>
          <a:endParaRPr lang="en-US"/>
        </a:p>
      </dgm:t>
    </dgm:pt>
  </dgm:ptLst>
  <dgm:cxnLst>
    <dgm:cxn modelId="{FFE525D2-6B13-40C0-8779-D4C74EE391A0}" type="presOf" srcId="{D6D21FE6-3FFC-4C22-999E-7776AA2BAFA1}" destId="{1AF7B908-953C-4B51-A41F-41A8099FC7C0}" srcOrd="0" destOrd="0" presId="urn:microsoft.com/office/officeart/2005/8/layout/process4"/>
    <dgm:cxn modelId="{F30284E0-D528-420F-99B3-02BFF4226334}" type="presOf" srcId="{86ACA9B3-A588-4FC1-AD3C-65C9AAF5BD9B}" destId="{94D7B0FC-8CFA-4D28-8915-DC97A9E4AFE3}" srcOrd="0" destOrd="0" presId="urn:microsoft.com/office/officeart/2005/8/layout/process4"/>
    <dgm:cxn modelId="{0DE7F007-6E4B-4E5C-84E3-695C56134E60}" srcId="{86ACA9B3-A588-4FC1-AD3C-65C9AAF5BD9B}" destId="{5E56DA49-8BC7-4BCF-8317-36C8C07588A9}" srcOrd="1" destOrd="0" parTransId="{FCC223EF-8E5D-4EDE-BBCA-EFB2A57B3BA4}" sibTransId="{119CB57D-36C6-4CF0-92F4-69EC6146E297}"/>
    <dgm:cxn modelId="{91589F43-FBA0-4080-BC88-5CEE3F0206C0}" srcId="{86ACA9B3-A588-4FC1-AD3C-65C9AAF5BD9B}" destId="{D6D21FE6-3FFC-4C22-999E-7776AA2BAFA1}" srcOrd="0" destOrd="0" parTransId="{72AD24AB-F20C-4064-A960-BB533B984CFE}" sibTransId="{8016228E-1625-49D7-8D1C-8FF54E62CE92}"/>
    <dgm:cxn modelId="{02F0C1EA-106A-446F-9E7D-60E1B9C2B53A}" type="presOf" srcId="{66DE8265-66FC-4879-8F79-5D00ED4BCEA2}" destId="{4F908628-527D-4624-BC75-7007FCE4B3E8}" srcOrd="0" destOrd="0" presId="urn:microsoft.com/office/officeart/2005/8/layout/process4"/>
    <dgm:cxn modelId="{D65C1DD9-5752-4AA0-BCC9-056E5A753D35}" type="presOf" srcId="{FF377123-B384-4FE1-9F31-109AC60AADAC}" destId="{177A7149-803D-43A6-88DD-9B1440498736}" srcOrd="0" destOrd="0" presId="urn:microsoft.com/office/officeart/2005/8/layout/process4"/>
    <dgm:cxn modelId="{0F9EE563-7F8B-4D88-B1F5-629E3C098A4F}" type="presOf" srcId="{128EB767-17B8-49FE-9CF2-09514F81BEED}" destId="{6B565B38-B606-4932-A231-A29FBD0DC66D}" srcOrd="0" destOrd="0" presId="urn:microsoft.com/office/officeart/2005/8/layout/process4"/>
    <dgm:cxn modelId="{D8250441-2146-422F-97AB-CC5190FBEE15}" type="presOf" srcId="{5E56DA49-8BC7-4BCF-8317-36C8C07588A9}" destId="{9F68BA4C-D713-4879-9884-4288447F60E0}" srcOrd="0" destOrd="0" presId="urn:microsoft.com/office/officeart/2005/8/layout/process4"/>
    <dgm:cxn modelId="{7BE4003C-741C-4B98-B88C-CB340A5302FD}" srcId="{86ACA9B3-A588-4FC1-AD3C-65C9AAF5BD9B}" destId="{128EB767-17B8-49FE-9CF2-09514F81BEED}" srcOrd="3" destOrd="0" parTransId="{B4323768-0C4F-4B5B-B7B1-B7FE5F94BCD7}" sibTransId="{2CD55EC1-961A-4202-96C0-048E5394F58B}"/>
    <dgm:cxn modelId="{F0C02004-EB7F-4BA8-8795-935099BFBFD2}" srcId="{86ACA9B3-A588-4FC1-AD3C-65C9AAF5BD9B}" destId="{66DE8265-66FC-4879-8F79-5D00ED4BCEA2}" srcOrd="5" destOrd="0" parTransId="{DC42FA3C-AE8D-421D-8CB6-D3B1A56F3951}" sibTransId="{3D0864C2-EBBF-4A9A-98E7-10B7269ED9F0}"/>
    <dgm:cxn modelId="{C53819C1-DFF1-4083-9878-86C2D3D92172}" type="presOf" srcId="{225608A5-E687-4DFC-97DD-C6D60DEDBE0E}" destId="{F49C9DCA-2452-4F6D-B74B-0202EC048283}" srcOrd="0" destOrd="0" presId="urn:microsoft.com/office/officeart/2005/8/layout/process4"/>
    <dgm:cxn modelId="{494EA0F4-FCBF-4C61-A20B-82FC42EF356D}" srcId="{86ACA9B3-A588-4FC1-AD3C-65C9AAF5BD9B}" destId="{225608A5-E687-4DFC-97DD-C6D60DEDBE0E}" srcOrd="4" destOrd="0" parTransId="{AA421A5D-06F0-4EB0-A185-7A109DBAFC5D}" sibTransId="{A6F92F8A-7C5A-4AA1-AC33-C1C57512D809}"/>
    <dgm:cxn modelId="{171667AB-0050-4617-BE6C-C1F2810FC167}" srcId="{86ACA9B3-A588-4FC1-AD3C-65C9AAF5BD9B}" destId="{FF377123-B384-4FE1-9F31-109AC60AADAC}" srcOrd="2" destOrd="0" parTransId="{644A961D-EED3-4F13-B1CE-84BED59216E0}" sibTransId="{85D7067E-6398-43E9-A055-B3ED4347CFC5}"/>
    <dgm:cxn modelId="{E3D72FDA-DE45-4562-BA73-15BCE70B8473}" type="presParOf" srcId="{94D7B0FC-8CFA-4D28-8915-DC97A9E4AFE3}" destId="{BEDC549B-26D9-4D8E-B2AA-5C147CEFAC9A}" srcOrd="0" destOrd="0" presId="urn:microsoft.com/office/officeart/2005/8/layout/process4"/>
    <dgm:cxn modelId="{C2180CE6-2C6C-4191-BCC2-D01CC2FA8B16}" type="presParOf" srcId="{BEDC549B-26D9-4D8E-B2AA-5C147CEFAC9A}" destId="{4F908628-527D-4624-BC75-7007FCE4B3E8}" srcOrd="0" destOrd="0" presId="urn:microsoft.com/office/officeart/2005/8/layout/process4"/>
    <dgm:cxn modelId="{EDBE6F9D-6348-41BA-966E-89950D57BC22}" type="presParOf" srcId="{94D7B0FC-8CFA-4D28-8915-DC97A9E4AFE3}" destId="{2A98114F-217A-47C0-9506-853C3200FD3C}" srcOrd="1" destOrd="0" presId="urn:microsoft.com/office/officeart/2005/8/layout/process4"/>
    <dgm:cxn modelId="{A4BB103E-94E4-4E55-A366-AE8B2663BB2C}" type="presParOf" srcId="{94D7B0FC-8CFA-4D28-8915-DC97A9E4AFE3}" destId="{4C3711D8-BA29-477C-90E1-D50E8695D44F}" srcOrd="2" destOrd="0" presId="urn:microsoft.com/office/officeart/2005/8/layout/process4"/>
    <dgm:cxn modelId="{33832013-5D15-4131-9EA4-5EDFCE20DE7B}" type="presParOf" srcId="{4C3711D8-BA29-477C-90E1-D50E8695D44F}" destId="{F49C9DCA-2452-4F6D-B74B-0202EC048283}" srcOrd="0" destOrd="0" presId="urn:microsoft.com/office/officeart/2005/8/layout/process4"/>
    <dgm:cxn modelId="{A0AA0E2E-F35F-4EC0-B615-1E06E6234A9B}" type="presParOf" srcId="{94D7B0FC-8CFA-4D28-8915-DC97A9E4AFE3}" destId="{F14CA95A-922C-448C-BD64-D3D6C1518D01}" srcOrd="3" destOrd="0" presId="urn:microsoft.com/office/officeart/2005/8/layout/process4"/>
    <dgm:cxn modelId="{E11FE3C3-B91F-4FCD-9077-07C18F67DF0E}" type="presParOf" srcId="{94D7B0FC-8CFA-4D28-8915-DC97A9E4AFE3}" destId="{CD5F2B1A-59D5-4153-8597-5656FD14EF62}" srcOrd="4" destOrd="0" presId="urn:microsoft.com/office/officeart/2005/8/layout/process4"/>
    <dgm:cxn modelId="{D4F84F44-40D1-4E04-B304-9FD4E14D7545}" type="presParOf" srcId="{CD5F2B1A-59D5-4153-8597-5656FD14EF62}" destId="{6B565B38-B606-4932-A231-A29FBD0DC66D}" srcOrd="0" destOrd="0" presId="urn:microsoft.com/office/officeart/2005/8/layout/process4"/>
    <dgm:cxn modelId="{18806142-CF24-4C32-9DEA-5F2F7AD482DF}" type="presParOf" srcId="{94D7B0FC-8CFA-4D28-8915-DC97A9E4AFE3}" destId="{254BA881-7234-400E-AE07-0A645A5DA01B}" srcOrd="5" destOrd="0" presId="urn:microsoft.com/office/officeart/2005/8/layout/process4"/>
    <dgm:cxn modelId="{C310D01E-56F2-4124-AC57-26CC2F91AFAB}" type="presParOf" srcId="{94D7B0FC-8CFA-4D28-8915-DC97A9E4AFE3}" destId="{6D5E1D6A-046E-4BA5-BB18-A31E1F02267E}" srcOrd="6" destOrd="0" presId="urn:microsoft.com/office/officeart/2005/8/layout/process4"/>
    <dgm:cxn modelId="{B16B0FB6-14F8-41D8-AE01-A099DFA423AD}" type="presParOf" srcId="{6D5E1D6A-046E-4BA5-BB18-A31E1F02267E}" destId="{177A7149-803D-43A6-88DD-9B1440498736}" srcOrd="0" destOrd="0" presId="urn:microsoft.com/office/officeart/2005/8/layout/process4"/>
    <dgm:cxn modelId="{91A8DB02-34A2-4B92-80F9-11C52A68595F}" type="presParOf" srcId="{94D7B0FC-8CFA-4D28-8915-DC97A9E4AFE3}" destId="{CBA2A03F-46B7-4850-BBF7-024A28B6F7EE}" srcOrd="7" destOrd="0" presId="urn:microsoft.com/office/officeart/2005/8/layout/process4"/>
    <dgm:cxn modelId="{FC7D98D7-FE0C-4640-ACD0-26DC2C3949F2}" type="presParOf" srcId="{94D7B0FC-8CFA-4D28-8915-DC97A9E4AFE3}" destId="{F0CBDD68-E609-43D9-B659-2B1D73F4A195}" srcOrd="8" destOrd="0" presId="urn:microsoft.com/office/officeart/2005/8/layout/process4"/>
    <dgm:cxn modelId="{8FB2BF1F-0827-4BAC-B644-3C6EE0C0ACAC}" type="presParOf" srcId="{F0CBDD68-E609-43D9-B659-2B1D73F4A195}" destId="{9F68BA4C-D713-4879-9884-4288447F60E0}" srcOrd="0" destOrd="0" presId="urn:microsoft.com/office/officeart/2005/8/layout/process4"/>
    <dgm:cxn modelId="{C6268883-893A-46F0-818C-8DE2B0EB25BE}" type="presParOf" srcId="{94D7B0FC-8CFA-4D28-8915-DC97A9E4AFE3}" destId="{C790F8BA-4B7D-4FBC-A815-23DBCD1EA218}" srcOrd="9" destOrd="0" presId="urn:microsoft.com/office/officeart/2005/8/layout/process4"/>
    <dgm:cxn modelId="{D6D48C5C-6741-4FA0-AC45-314036A2DCFA}" type="presParOf" srcId="{94D7B0FC-8CFA-4D28-8915-DC97A9E4AFE3}" destId="{5562AB29-0D15-4013-8F9B-1E43E0CB13E8}" srcOrd="10" destOrd="0" presId="urn:microsoft.com/office/officeart/2005/8/layout/process4"/>
    <dgm:cxn modelId="{40588C08-A338-4E8A-93FA-6EDA19664EEB}" type="presParOf" srcId="{5562AB29-0D15-4013-8F9B-1E43E0CB13E8}" destId="{1AF7B908-953C-4B51-A41F-41A8099FC7C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190E39-4BF0-4E86-BC68-9BE693A78F6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9C4FA2CA-443A-4D10-8CAE-AE95215BE9CF}">
      <dgm:prSet phldrT="[Text]" custT="1"/>
      <dgm:spPr/>
      <dgm:t>
        <a:bodyPr/>
        <a:lstStyle/>
        <a:p>
          <a:pPr algn="ctr"/>
          <a:r>
            <a:rPr lang="en-US" sz="4400" dirty="0" smtClean="0">
              <a:latin typeface="Algerian" panose="04020705040A02060702" pitchFamily="82" charset="0"/>
            </a:rPr>
            <a:t>Disadvantages</a:t>
          </a:r>
          <a:endParaRPr lang="en-IN" sz="3200" dirty="0">
            <a:latin typeface="Algerian" panose="04020705040A02060702" pitchFamily="82" charset="0"/>
          </a:endParaRPr>
        </a:p>
      </dgm:t>
    </dgm:pt>
    <dgm:pt modelId="{4AF1FE35-F7F4-45C0-AF0B-746D5AC122F1}" type="parTrans" cxnId="{59266F4A-1961-469C-BAF9-F315895DD277}">
      <dgm:prSet/>
      <dgm:spPr/>
      <dgm:t>
        <a:bodyPr/>
        <a:lstStyle/>
        <a:p>
          <a:endParaRPr lang="en-IN"/>
        </a:p>
      </dgm:t>
    </dgm:pt>
    <dgm:pt modelId="{EFA362E9-3847-442E-A78C-5412FC156E7C}" type="sibTrans" cxnId="{59266F4A-1961-469C-BAF9-F315895DD277}">
      <dgm:prSet/>
      <dgm:spPr/>
      <dgm:t>
        <a:bodyPr/>
        <a:lstStyle/>
        <a:p>
          <a:endParaRPr lang="en-IN"/>
        </a:p>
      </dgm:t>
    </dgm:pt>
    <dgm:pt modelId="{3610271C-6724-42DC-8083-A0E50BFEEA7E}">
      <dgm:prSet phldrT="[Text]" custT="1"/>
      <dgm:spPr/>
      <dgm:t>
        <a:bodyPr/>
        <a:lstStyle/>
        <a:p>
          <a:r>
            <a:rPr lang="en-IN" sz="3600" u="sng" dirty="0" smtClean="0"/>
            <a:t>Android</a:t>
          </a:r>
          <a:r>
            <a:rPr lang="en-IN" sz="3600" baseline="0" dirty="0" smtClean="0">
              <a:latin typeface="Calibri" pitchFamily="34" charset="0"/>
              <a:cs typeface="Calibri" pitchFamily="34" charset="0"/>
            </a:rPr>
            <a:t> </a:t>
          </a:r>
          <a:r>
            <a:rPr lang="en-IN" sz="3600" u="sng" dirty="0" smtClean="0"/>
            <a:t>phone</a:t>
          </a:r>
          <a:r>
            <a:rPr lang="en-IN" sz="3600" baseline="0" dirty="0" smtClean="0">
              <a:latin typeface="Calibri" pitchFamily="34" charset="0"/>
              <a:cs typeface="Calibri" pitchFamily="34" charset="0"/>
            </a:rPr>
            <a:t> </a:t>
          </a:r>
          <a:endParaRPr lang="en-IN" sz="3600" dirty="0">
            <a:latin typeface="Calibri" pitchFamily="34" charset="0"/>
            <a:cs typeface="Calibri" pitchFamily="34" charset="0"/>
          </a:endParaRPr>
        </a:p>
      </dgm:t>
    </dgm:pt>
    <dgm:pt modelId="{77DFE7E7-8B8B-426C-93EC-D120BDC19652}" type="parTrans" cxnId="{E935EB80-959C-4010-9C3C-BF8FBBE64DA8}">
      <dgm:prSet/>
      <dgm:spPr/>
      <dgm:t>
        <a:bodyPr/>
        <a:lstStyle/>
        <a:p>
          <a:endParaRPr lang="en-IN"/>
        </a:p>
      </dgm:t>
    </dgm:pt>
    <dgm:pt modelId="{EFC72845-3A6E-42AA-BF42-B077F3FB2224}" type="sibTrans" cxnId="{E935EB80-959C-4010-9C3C-BF8FBBE64DA8}">
      <dgm:prSet/>
      <dgm:spPr/>
      <dgm:t>
        <a:bodyPr/>
        <a:lstStyle/>
        <a:p>
          <a:endParaRPr lang="en-IN"/>
        </a:p>
      </dgm:t>
    </dgm:pt>
    <dgm:pt modelId="{DB86D313-32C3-4AA3-A4E1-3A3589C8FA61}">
      <dgm:prSet phldrT="[Text]" custT="1"/>
      <dgm:spPr/>
      <dgm:t>
        <a:bodyPr/>
        <a:lstStyle/>
        <a:p>
          <a:r>
            <a:rPr lang="en-US" sz="3600" u="sng" dirty="0" smtClean="0"/>
            <a:t>Inaccurate</a:t>
          </a:r>
          <a:r>
            <a:rPr lang="en-US" sz="3600" b="1" dirty="0" smtClean="0">
              <a:solidFill>
                <a:schemeClr val="bg1"/>
              </a:solidFill>
              <a:latin typeface="Montserrat" panose="020B0604020202020204" charset="0"/>
            </a:rPr>
            <a:t> </a:t>
          </a:r>
          <a:r>
            <a:rPr lang="en-US" sz="3600" u="sng" dirty="0" smtClean="0"/>
            <a:t>GPS</a:t>
          </a:r>
          <a:r>
            <a:rPr lang="en-US" sz="3600" b="1" dirty="0" smtClean="0">
              <a:solidFill>
                <a:schemeClr val="bg1"/>
              </a:solidFill>
              <a:latin typeface="Montserrat" panose="020B0604020202020204" charset="0"/>
            </a:rPr>
            <a:t> </a:t>
          </a:r>
          <a:r>
            <a:rPr lang="en-US" sz="3600" u="sng" dirty="0" smtClean="0"/>
            <a:t>Signals</a:t>
          </a:r>
          <a:endParaRPr lang="en-IN" sz="3600" u="sng" dirty="0"/>
        </a:p>
      </dgm:t>
    </dgm:pt>
    <dgm:pt modelId="{968AA49B-3074-44AD-B671-E56FCDBA5032}" type="parTrans" cxnId="{A02825A5-22FC-4511-88A1-CF2A1584CAAA}">
      <dgm:prSet/>
      <dgm:spPr/>
      <dgm:t>
        <a:bodyPr/>
        <a:lstStyle/>
        <a:p>
          <a:endParaRPr lang="en-US"/>
        </a:p>
      </dgm:t>
    </dgm:pt>
    <dgm:pt modelId="{DED37D93-4F8E-457E-820C-8E63B0C77004}" type="sibTrans" cxnId="{A02825A5-22FC-4511-88A1-CF2A1584CAAA}">
      <dgm:prSet/>
      <dgm:spPr/>
      <dgm:t>
        <a:bodyPr/>
        <a:lstStyle/>
        <a:p>
          <a:endParaRPr lang="en-US"/>
        </a:p>
      </dgm:t>
    </dgm:pt>
    <dgm:pt modelId="{E3DD4327-1934-4F24-8092-769FE582BFF1}">
      <dgm:prSet phldrT="[Text]" custT="1"/>
      <dgm:spPr/>
      <dgm:t>
        <a:bodyPr/>
        <a:lstStyle/>
        <a:p>
          <a:r>
            <a:rPr lang="en-US" sz="3200" u="sng" dirty="0" smtClean="0"/>
            <a:t>User Registration</a:t>
          </a:r>
          <a:endParaRPr lang="en-IN" sz="3200" dirty="0">
            <a:latin typeface="Calibri" pitchFamily="34" charset="0"/>
            <a:cs typeface="Calibri" pitchFamily="34" charset="0"/>
          </a:endParaRPr>
        </a:p>
      </dgm:t>
    </dgm:pt>
    <dgm:pt modelId="{FB3BBEF6-4746-484F-9183-B4AAE223E950}" type="parTrans" cxnId="{0382F8E4-2B06-4FC6-8A8E-63AB49684162}">
      <dgm:prSet/>
      <dgm:spPr/>
      <dgm:t>
        <a:bodyPr/>
        <a:lstStyle/>
        <a:p>
          <a:endParaRPr lang="en-US"/>
        </a:p>
      </dgm:t>
    </dgm:pt>
    <dgm:pt modelId="{0C2E557E-9A31-41F0-B161-DDE8D88040C1}" type="sibTrans" cxnId="{0382F8E4-2B06-4FC6-8A8E-63AB49684162}">
      <dgm:prSet/>
      <dgm:spPr/>
      <dgm:t>
        <a:bodyPr/>
        <a:lstStyle/>
        <a:p>
          <a:endParaRPr lang="en-US"/>
        </a:p>
      </dgm:t>
    </dgm:pt>
    <dgm:pt modelId="{848409C7-9292-4228-9862-6275A7FF9A91}">
      <dgm:prSet/>
      <dgm:spPr/>
      <dgm:t>
        <a:bodyPr/>
        <a:lstStyle/>
        <a:p>
          <a:r>
            <a:rPr lang="en-US" u="sng" dirty="0" smtClean="0"/>
            <a:t>An Internet connection is needed</a:t>
          </a:r>
          <a:endParaRPr lang="en-IN" dirty="0">
            <a:latin typeface="Calibri" pitchFamily="34" charset="0"/>
            <a:cs typeface="Calibri" pitchFamily="34" charset="0"/>
          </a:endParaRPr>
        </a:p>
      </dgm:t>
    </dgm:pt>
    <dgm:pt modelId="{ED50C05D-330D-4140-BB6B-0BB9134799DE}" type="parTrans" cxnId="{5B969548-A5E1-4E44-A9E6-5CBFFB7DD8A6}">
      <dgm:prSet/>
      <dgm:spPr/>
      <dgm:t>
        <a:bodyPr/>
        <a:lstStyle/>
        <a:p>
          <a:endParaRPr lang="en-US"/>
        </a:p>
      </dgm:t>
    </dgm:pt>
    <dgm:pt modelId="{B517228E-3CF6-48A4-BC36-8379B8B53D6C}" type="sibTrans" cxnId="{5B969548-A5E1-4E44-A9E6-5CBFFB7DD8A6}">
      <dgm:prSet/>
      <dgm:spPr/>
      <dgm:t>
        <a:bodyPr/>
        <a:lstStyle/>
        <a:p>
          <a:endParaRPr lang="en-US"/>
        </a:p>
      </dgm:t>
    </dgm:pt>
    <dgm:pt modelId="{7D33055F-FF4A-4EBB-8D27-7FA5A8001E60}" type="pres">
      <dgm:prSet presAssocID="{B6190E39-4BF0-4E86-BC68-9BE693A78F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F8F7F98-6456-4298-874E-831F447D73D5}" type="pres">
      <dgm:prSet presAssocID="{B6190E39-4BF0-4E86-BC68-9BE693A78F6F}" presName="Name1" presStyleCnt="0"/>
      <dgm:spPr/>
      <dgm:t>
        <a:bodyPr/>
        <a:lstStyle/>
        <a:p>
          <a:endParaRPr lang="en-US"/>
        </a:p>
      </dgm:t>
    </dgm:pt>
    <dgm:pt modelId="{5FB4D0F5-989F-4DEA-8DC3-A1B7B03E245C}" type="pres">
      <dgm:prSet presAssocID="{B6190E39-4BF0-4E86-BC68-9BE693A78F6F}" presName="cycle" presStyleCnt="0"/>
      <dgm:spPr/>
      <dgm:t>
        <a:bodyPr/>
        <a:lstStyle/>
        <a:p>
          <a:endParaRPr lang="en-US"/>
        </a:p>
      </dgm:t>
    </dgm:pt>
    <dgm:pt modelId="{AFA2821E-552F-43A3-BE33-31FDD1D8AD9C}" type="pres">
      <dgm:prSet presAssocID="{B6190E39-4BF0-4E86-BC68-9BE693A78F6F}" presName="srcNode" presStyleLbl="node1" presStyleIdx="0" presStyleCnt="5"/>
      <dgm:spPr/>
      <dgm:t>
        <a:bodyPr/>
        <a:lstStyle/>
        <a:p>
          <a:endParaRPr lang="en-US"/>
        </a:p>
      </dgm:t>
    </dgm:pt>
    <dgm:pt modelId="{7FF15D12-968A-4246-8D26-F97F1E00B408}" type="pres">
      <dgm:prSet presAssocID="{B6190E39-4BF0-4E86-BC68-9BE693A78F6F}" presName="conn" presStyleLbl="parChTrans1D2" presStyleIdx="0" presStyleCnt="1"/>
      <dgm:spPr/>
      <dgm:t>
        <a:bodyPr/>
        <a:lstStyle/>
        <a:p>
          <a:endParaRPr lang="en-US"/>
        </a:p>
      </dgm:t>
    </dgm:pt>
    <dgm:pt modelId="{CBDEE8F4-B544-445D-B161-14E8C189FCD1}" type="pres">
      <dgm:prSet presAssocID="{B6190E39-4BF0-4E86-BC68-9BE693A78F6F}" presName="extraNode" presStyleLbl="node1" presStyleIdx="0" presStyleCnt="5"/>
      <dgm:spPr/>
      <dgm:t>
        <a:bodyPr/>
        <a:lstStyle/>
        <a:p>
          <a:endParaRPr lang="en-US"/>
        </a:p>
      </dgm:t>
    </dgm:pt>
    <dgm:pt modelId="{8FCBEC5A-5988-42F3-8DEE-3FEBDFD04FCD}" type="pres">
      <dgm:prSet presAssocID="{B6190E39-4BF0-4E86-BC68-9BE693A78F6F}" presName="dstNode" presStyleLbl="node1" presStyleIdx="0" presStyleCnt="5"/>
      <dgm:spPr/>
      <dgm:t>
        <a:bodyPr/>
        <a:lstStyle/>
        <a:p>
          <a:endParaRPr lang="en-US"/>
        </a:p>
      </dgm:t>
    </dgm:pt>
    <dgm:pt modelId="{197DB204-FE3C-457C-BF26-CF0523079EE3}" type="pres">
      <dgm:prSet presAssocID="{9C4FA2CA-443A-4D10-8CAE-AE95215BE9CF}" presName="text_1" presStyleLbl="node1" presStyleIdx="0" presStyleCnt="5" custLinFactNeighborX="-2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E6662-F226-42AE-BD0F-B0D6018AC058}" type="pres">
      <dgm:prSet presAssocID="{9C4FA2CA-443A-4D10-8CAE-AE95215BE9CF}" presName="accent_1" presStyleCnt="0"/>
      <dgm:spPr/>
      <dgm:t>
        <a:bodyPr/>
        <a:lstStyle/>
        <a:p>
          <a:endParaRPr lang="en-US"/>
        </a:p>
      </dgm:t>
    </dgm:pt>
    <dgm:pt modelId="{17FF6FA8-6D60-46F3-9174-7B359958BA73}" type="pres">
      <dgm:prSet presAssocID="{9C4FA2CA-443A-4D10-8CAE-AE95215BE9CF}" presName="accentRepeatNode" presStyleLbl="solidFgAcc1" presStyleIdx="0" presStyleCnt="5" custLinFactNeighborX="-17118"/>
      <dgm:spPr>
        <a:prstGeom prst="triangle">
          <a:avLst/>
        </a:prstGeom>
      </dgm:spPr>
      <dgm:t>
        <a:bodyPr/>
        <a:lstStyle/>
        <a:p>
          <a:endParaRPr lang="en-US"/>
        </a:p>
      </dgm:t>
    </dgm:pt>
    <dgm:pt modelId="{CF1DA0D1-8D18-41EA-89CD-81AC6FCFAAAB}" type="pres">
      <dgm:prSet presAssocID="{3610271C-6724-42DC-8083-A0E50BFEEA7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26065-B4E7-4711-888E-BF4E5AC5E63C}" type="pres">
      <dgm:prSet presAssocID="{3610271C-6724-42DC-8083-A0E50BFEEA7E}" presName="accent_2" presStyleCnt="0"/>
      <dgm:spPr/>
      <dgm:t>
        <a:bodyPr/>
        <a:lstStyle/>
        <a:p>
          <a:endParaRPr lang="en-US"/>
        </a:p>
      </dgm:t>
    </dgm:pt>
    <dgm:pt modelId="{EDD94F0F-D80C-417C-9151-46B68060F2B8}" type="pres">
      <dgm:prSet presAssocID="{3610271C-6724-42DC-8083-A0E50BFEEA7E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85BD8CE6-C04A-4B1D-98FF-F29294D86425}" type="pres">
      <dgm:prSet presAssocID="{DB86D313-32C3-4AA3-A4E1-3A3589C8FA6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2E0F8-2BD2-40F6-AD2C-C19B2F831CE7}" type="pres">
      <dgm:prSet presAssocID="{DB86D313-32C3-4AA3-A4E1-3A3589C8FA61}" presName="accent_3" presStyleCnt="0"/>
      <dgm:spPr/>
      <dgm:t>
        <a:bodyPr/>
        <a:lstStyle/>
        <a:p>
          <a:endParaRPr lang="en-US"/>
        </a:p>
      </dgm:t>
    </dgm:pt>
    <dgm:pt modelId="{B800953F-8816-442F-A2A3-1B4496AB43EA}" type="pres">
      <dgm:prSet presAssocID="{DB86D313-32C3-4AA3-A4E1-3A3589C8FA61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4541181B-3073-44C3-9929-79EF99A1F341}" type="pres">
      <dgm:prSet presAssocID="{848409C7-9292-4228-9862-6275A7FF9A9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5838A-B112-4643-AA7B-522B8D727719}" type="pres">
      <dgm:prSet presAssocID="{848409C7-9292-4228-9862-6275A7FF9A91}" presName="accent_4" presStyleCnt="0"/>
      <dgm:spPr/>
    </dgm:pt>
    <dgm:pt modelId="{022FD217-3ED7-4C72-996D-5615B2AF8B7A}" type="pres">
      <dgm:prSet presAssocID="{848409C7-9292-4228-9862-6275A7FF9A91}" presName="accentRepeatNode" presStyleLbl="solidFgAcc1" presStyleIdx="3" presStyleCnt="5"/>
      <dgm:spPr/>
    </dgm:pt>
    <dgm:pt modelId="{0BD7287C-0205-4998-B292-CEB524214C92}" type="pres">
      <dgm:prSet presAssocID="{E3DD4327-1934-4F24-8092-769FE582BFF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A691B-8652-4CAA-B57B-245BD639EE59}" type="pres">
      <dgm:prSet presAssocID="{E3DD4327-1934-4F24-8092-769FE582BFF1}" presName="accent_5" presStyleCnt="0"/>
      <dgm:spPr/>
      <dgm:t>
        <a:bodyPr/>
        <a:lstStyle/>
        <a:p>
          <a:endParaRPr lang="en-US"/>
        </a:p>
      </dgm:t>
    </dgm:pt>
    <dgm:pt modelId="{F5C57A2F-F2D8-405F-A036-F48F077C83F2}" type="pres">
      <dgm:prSet presAssocID="{E3DD4327-1934-4F24-8092-769FE582BFF1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A02825A5-22FC-4511-88A1-CF2A1584CAAA}" srcId="{B6190E39-4BF0-4E86-BC68-9BE693A78F6F}" destId="{DB86D313-32C3-4AA3-A4E1-3A3589C8FA61}" srcOrd="2" destOrd="0" parTransId="{968AA49B-3074-44AD-B671-E56FCDBA5032}" sibTransId="{DED37D93-4F8E-457E-820C-8E63B0C77004}"/>
    <dgm:cxn modelId="{0382F8E4-2B06-4FC6-8A8E-63AB49684162}" srcId="{B6190E39-4BF0-4E86-BC68-9BE693A78F6F}" destId="{E3DD4327-1934-4F24-8092-769FE582BFF1}" srcOrd="4" destOrd="0" parTransId="{FB3BBEF6-4746-484F-9183-B4AAE223E950}" sibTransId="{0C2E557E-9A31-41F0-B161-DDE8D88040C1}"/>
    <dgm:cxn modelId="{362580FE-619B-4377-95CE-581506740700}" type="presOf" srcId="{DB86D313-32C3-4AA3-A4E1-3A3589C8FA61}" destId="{85BD8CE6-C04A-4B1D-98FF-F29294D86425}" srcOrd="0" destOrd="0" presId="urn:microsoft.com/office/officeart/2008/layout/VerticalCurvedList"/>
    <dgm:cxn modelId="{59266F4A-1961-469C-BAF9-F315895DD277}" srcId="{B6190E39-4BF0-4E86-BC68-9BE693A78F6F}" destId="{9C4FA2CA-443A-4D10-8CAE-AE95215BE9CF}" srcOrd="0" destOrd="0" parTransId="{4AF1FE35-F7F4-45C0-AF0B-746D5AC122F1}" sibTransId="{EFA362E9-3847-442E-A78C-5412FC156E7C}"/>
    <dgm:cxn modelId="{E935EB80-959C-4010-9C3C-BF8FBBE64DA8}" srcId="{B6190E39-4BF0-4E86-BC68-9BE693A78F6F}" destId="{3610271C-6724-42DC-8083-A0E50BFEEA7E}" srcOrd="1" destOrd="0" parTransId="{77DFE7E7-8B8B-426C-93EC-D120BDC19652}" sibTransId="{EFC72845-3A6E-42AA-BF42-B077F3FB2224}"/>
    <dgm:cxn modelId="{2BD2FED6-D46C-4CE1-B1FF-2D52B353753B}" type="presOf" srcId="{9C4FA2CA-443A-4D10-8CAE-AE95215BE9CF}" destId="{197DB204-FE3C-457C-BF26-CF0523079EE3}" srcOrd="0" destOrd="0" presId="urn:microsoft.com/office/officeart/2008/layout/VerticalCurvedList"/>
    <dgm:cxn modelId="{5B969548-A5E1-4E44-A9E6-5CBFFB7DD8A6}" srcId="{B6190E39-4BF0-4E86-BC68-9BE693A78F6F}" destId="{848409C7-9292-4228-9862-6275A7FF9A91}" srcOrd="3" destOrd="0" parTransId="{ED50C05D-330D-4140-BB6B-0BB9134799DE}" sibTransId="{B517228E-3CF6-48A4-BC36-8379B8B53D6C}"/>
    <dgm:cxn modelId="{4C3AA3DD-018F-48DE-A1D0-A6E5AC6E490A}" type="presOf" srcId="{B6190E39-4BF0-4E86-BC68-9BE693A78F6F}" destId="{7D33055F-FF4A-4EBB-8D27-7FA5A8001E60}" srcOrd="0" destOrd="0" presId="urn:microsoft.com/office/officeart/2008/layout/VerticalCurvedList"/>
    <dgm:cxn modelId="{3F9C9122-C229-4228-91C5-4202CED39D7E}" type="presOf" srcId="{3610271C-6724-42DC-8083-A0E50BFEEA7E}" destId="{CF1DA0D1-8D18-41EA-89CD-81AC6FCFAAAB}" srcOrd="0" destOrd="0" presId="urn:microsoft.com/office/officeart/2008/layout/VerticalCurvedList"/>
    <dgm:cxn modelId="{9EE6A46A-D3E6-4800-A3F4-03508DDD7E90}" type="presOf" srcId="{EFA362E9-3847-442E-A78C-5412FC156E7C}" destId="{7FF15D12-968A-4246-8D26-F97F1E00B408}" srcOrd="0" destOrd="0" presId="urn:microsoft.com/office/officeart/2008/layout/VerticalCurvedList"/>
    <dgm:cxn modelId="{115B1D28-071C-413D-BD66-5CA6272DDF4C}" type="presOf" srcId="{848409C7-9292-4228-9862-6275A7FF9A91}" destId="{4541181B-3073-44C3-9929-79EF99A1F341}" srcOrd="0" destOrd="0" presId="urn:microsoft.com/office/officeart/2008/layout/VerticalCurvedList"/>
    <dgm:cxn modelId="{03333EF1-6121-406C-A431-D6C52FF31379}" type="presOf" srcId="{E3DD4327-1934-4F24-8092-769FE582BFF1}" destId="{0BD7287C-0205-4998-B292-CEB524214C92}" srcOrd="0" destOrd="0" presId="urn:microsoft.com/office/officeart/2008/layout/VerticalCurvedList"/>
    <dgm:cxn modelId="{B386B974-CD20-4ECE-8FB1-FC4DE38738C2}" type="presParOf" srcId="{7D33055F-FF4A-4EBB-8D27-7FA5A8001E60}" destId="{5F8F7F98-6456-4298-874E-831F447D73D5}" srcOrd="0" destOrd="0" presId="urn:microsoft.com/office/officeart/2008/layout/VerticalCurvedList"/>
    <dgm:cxn modelId="{2B4011FD-A74A-4B4B-A7AF-57E37090699E}" type="presParOf" srcId="{5F8F7F98-6456-4298-874E-831F447D73D5}" destId="{5FB4D0F5-989F-4DEA-8DC3-A1B7B03E245C}" srcOrd="0" destOrd="0" presId="urn:microsoft.com/office/officeart/2008/layout/VerticalCurvedList"/>
    <dgm:cxn modelId="{86CE5720-AAE4-46A9-BAF4-E9386E1B5059}" type="presParOf" srcId="{5FB4D0F5-989F-4DEA-8DC3-A1B7B03E245C}" destId="{AFA2821E-552F-43A3-BE33-31FDD1D8AD9C}" srcOrd="0" destOrd="0" presId="urn:microsoft.com/office/officeart/2008/layout/VerticalCurvedList"/>
    <dgm:cxn modelId="{E7C36DDA-E8B1-4513-BE19-8A1E071DA3A9}" type="presParOf" srcId="{5FB4D0F5-989F-4DEA-8DC3-A1B7B03E245C}" destId="{7FF15D12-968A-4246-8D26-F97F1E00B408}" srcOrd="1" destOrd="0" presId="urn:microsoft.com/office/officeart/2008/layout/VerticalCurvedList"/>
    <dgm:cxn modelId="{EF4E79CA-5BC5-4793-9588-B5C7369C838A}" type="presParOf" srcId="{5FB4D0F5-989F-4DEA-8DC3-A1B7B03E245C}" destId="{CBDEE8F4-B544-445D-B161-14E8C189FCD1}" srcOrd="2" destOrd="0" presId="urn:microsoft.com/office/officeart/2008/layout/VerticalCurvedList"/>
    <dgm:cxn modelId="{A4C79B65-C253-4762-B9A3-81BBDA85914C}" type="presParOf" srcId="{5FB4D0F5-989F-4DEA-8DC3-A1B7B03E245C}" destId="{8FCBEC5A-5988-42F3-8DEE-3FEBDFD04FCD}" srcOrd="3" destOrd="0" presId="urn:microsoft.com/office/officeart/2008/layout/VerticalCurvedList"/>
    <dgm:cxn modelId="{9617C180-623C-4084-819F-1125F748A7A3}" type="presParOf" srcId="{5F8F7F98-6456-4298-874E-831F447D73D5}" destId="{197DB204-FE3C-457C-BF26-CF0523079EE3}" srcOrd="1" destOrd="0" presId="urn:microsoft.com/office/officeart/2008/layout/VerticalCurvedList"/>
    <dgm:cxn modelId="{25685AF4-2694-4874-B3EB-A23D876996F0}" type="presParOf" srcId="{5F8F7F98-6456-4298-874E-831F447D73D5}" destId="{954E6662-F226-42AE-BD0F-B0D6018AC058}" srcOrd="2" destOrd="0" presId="urn:microsoft.com/office/officeart/2008/layout/VerticalCurvedList"/>
    <dgm:cxn modelId="{47E8224F-F530-4F0F-911A-6FD855D47EE0}" type="presParOf" srcId="{954E6662-F226-42AE-BD0F-B0D6018AC058}" destId="{17FF6FA8-6D60-46F3-9174-7B359958BA73}" srcOrd="0" destOrd="0" presId="urn:microsoft.com/office/officeart/2008/layout/VerticalCurvedList"/>
    <dgm:cxn modelId="{C64359BA-1F22-49A2-9E34-762A4E0FBDD8}" type="presParOf" srcId="{5F8F7F98-6456-4298-874E-831F447D73D5}" destId="{CF1DA0D1-8D18-41EA-89CD-81AC6FCFAAAB}" srcOrd="3" destOrd="0" presId="urn:microsoft.com/office/officeart/2008/layout/VerticalCurvedList"/>
    <dgm:cxn modelId="{D75BE029-DC64-4F5D-8DBA-484FDA2ADDEF}" type="presParOf" srcId="{5F8F7F98-6456-4298-874E-831F447D73D5}" destId="{BEC26065-B4E7-4711-888E-BF4E5AC5E63C}" srcOrd="4" destOrd="0" presId="urn:microsoft.com/office/officeart/2008/layout/VerticalCurvedList"/>
    <dgm:cxn modelId="{5994A6FB-6BF0-4731-81CB-736B82ACBA1E}" type="presParOf" srcId="{BEC26065-B4E7-4711-888E-BF4E5AC5E63C}" destId="{EDD94F0F-D80C-417C-9151-46B68060F2B8}" srcOrd="0" destOrd="0" presId="urn:microsoft.com/office/officeart/2008/layout/VerticalCurvedList"/>
    <dgm:cxn modelId="{7ABD3969-81B2-4F1B-B963-FCC239623CD4}" type="presParOf" srcId="{5F8F7F98-6456-4298-874E-831F447D73D5}" destId="{85BD8CE6-C04A-4B1D-98FF-F29294D86425}" srcOrd="5" destOrd="0" presId="urn:microsoft.com/office/officeart/2008/layout/VerticalCurvedList"/>
    <dgm:cxn modelId="{C7B772B5-A6DC-49AF-A4B4-484B9579CF10}" type="presParOf" srcId="{5F8F7F98-6456-4298-874E-831F447D73D5}" destId="{E522E0F8-2BD2-40F6-AD2C-C19B2F831CE7}" srcOrd="6" destOrd="0" presId="urn:microsoft.com/office/officeart/2008/layout/VerticalCurvedList"/>
    <dgm:cxn modelId="{F7E07F99-ED24-4D34-90BA-2646D33FECCD}" type="presParOf" srcId="{E522E0F8-2BD2-40F6-AD2C-C19B2F831CE7}" destId="{B800953F-8816-442F-A2A3-1B4496AB43EA}" srcOrd="0" destOrd="0" presId="urn:microsoft.com/office/officeart/2008/layout/VerticalCurvedList"/>
    <dgm:cxn modelId="{2074AD2D-5B41-43EB-BE81-9C8C640E0DC5}" type="presParOf" srcId="{5F8F7F98-6456-4298-874E-831F447D73D5}" destId="{4541181B-3073-44C3-9929-79EF99A1F341}" srcOrd="7" destOrd="0" presId="urn:microsoft.com/office/officeart/2008/layout/VerticalCurvedList"/>
    <dgm:cxn modelId="{1DEE5434-891A-4A02-8AB9-0F37E1EECAAE}" type="presParOf" srcId="{5F8F7F98-6456-4298-874E-831F447D73D5}" destId="{B3C5838A-B112-4643-AA7B-522B8D727719}" srcOrd="8" destOrd="0" presId="urn:microsoft.com/office/officeart/2008/layout/VerticalCurvedList"/>
    <dgm:cxn modelId="{F9E8EB55-C6D1-4E42-B717-33675C2D5DD1}" type="presParOf" srcId="{B3C5838A-B112-4643-AA7B-522B8D727719}" destId="{022FD217-3ED7-4C72-996D-5615B2AF8B7A}" srcOrd="0" destOrd="0" presId="urn:microsoft.com/office/officeart/2008/layout/VerticalCurvedList"/>
    <dgm:cxn modelId="{E7AC005C-FFFD-44CD-AC18-1C0ECCF1F476}" type="presParOf" srcId="{5F8F7F98-6456-4298-874E-831F447D73D5}" destId="{0BD7287C-0205-4998-B292-CEB524214C92}" srcOrd="9" destOrd="0" presId="urn:microsoft.com/office/officeart/2008/layout/VerticalCurvedList"/>
    <dgm:cxn modelId="{DBCF4C91-699C-4147-B25F-1DF321079CA6}" type="presParOf" srcId="{5F8F7F98-6456-4298-874E-831F447D73D5}" destId="{35AA691B-8652-4CAA-B57B-245BD639EE59}" srcOrd="10" destOrd="0" presId="urn:microsoft.com/office/officeart/2008/layout/VerticalCurvedList"/>
    <dgm:cxn modelId="{E5C452C0-87F0-45B4-B902-2B2CC957B296}" type="presParOf" srcId="{35AA691B-8652-4CAA-B57B-245BD639EE59}" destId="{F5C57A2F-F2D8-405F-A036-F48F077C83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150C7-3055-4777-BA4D-A4D55AB80504}">
      <dsp:nvSpPr>
        <dsp:cNvPr id="0" name=""/>
        <dsp:cNvSpPr/>
      </dsp:nvSpPr>
      <dsp:spPr>
        <a:xfrm>
          <a:off x="144019" y="144020"/>
          <a:ext cx="6695188" cy="805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Algerian" panose="04020705040A02060702" pitchFamily="82" charset="0"/>
            </a:rPr>
            <a:t>Problem ?</a:t>
          </a:r>
          <a:endParaRPr lang="en-US" sz="3600" kern="1200" dirty="0"/>
        </a:p>
      </dsp:txBody>
      <dsp:txXfrm>
        <a:off x="167625" y="167626"/>
        <a:ext cx="6647976" cy="758768"/>
      </dsp:txXfrm>
    </dsp:sp>
    <dsp:sp modelId="{37A47B3F-C495-4608-B98F-313E8AD5B49A}">
      <dsp:nvSpPr>
        <dsp:cNvPr id="0" name=""/>
        <dsp:cNvSpPr/>
      </dsp:nvSpPr>
      <dsp:spPr>
        <a:xfrm>
          <a:off x="813538" y="950000"/>
          <a:ext cx="122564" cy="2675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5555"/>
              </a:lnTo>
              <a:lnTo>
                <a:pt x="122564" y="2675555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91013-E59C-4E18-BD1A-7E09AE2DA4E0}">
      <dsp:nvSpPr>
        <dsp:cNvPr id="0" name=""/>
        <dsp:cNvSpPr/>
      </dsp:nvSpPr>
      <dsp:spPr>
        <a:xfrm>
          <a:off x="936103" y="3168355"/>
          <a:ext cx="7373670" cy="914402"/>
        </a:xfrm>
        <a:prstGeom prst="roundRect">
          <a:avLst>
            <a:gd name="adj" fmla="val 10000"/>
          </a:avLst>
        </a:prstGeom>
        <a:solidFill>
          <a:schemeClr val="accent6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 pitchFamily="34" charset="0"/>
              <a:cs typeface="Calibri" pitchFamily="34" charset="0"/>
            </a:rPr>
            <a:t>Not proper Menu images</a:t>
          </a:r>
          <a:endParaRPr lang="en-US" sz="2800" kern="1200" dirty="0">
            <a:latin typeface="Calibri" pitchFamily="34" charset="0"/>
            <a:cs typeface="Calibri" pitchFamily="34" charset="0"/>
          </a:endParaRPr>
        </a:p>
      </dsp:txBody>
      <dsp:txXfrm>
        <a:off x="962885" y="3195137"/>
        <a:ext cx="7320106" cy="860838"/>
      </dsp:txXfrm>
    </dsp:sp>
    <dsp:sp modelId="{A5EB136F-E0AD-4943-9108-77AE97F252E6}">
      <dsp:nvSpPr>
        <dsp:cNvPr id="0" name=""/>
        <dsp:cNvSpPr/>
      </dsp:nvSpPr>
      <dsp:spPr>
        <a:xfrm>
          <a:off x="813538" y="950000"/>
          <a:ext cx="122564" cy="3827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7686"/>
              </a:lnTo>
              <a:lnTo>
                <a:pt x="122564" y="3827686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B05A3-FCBC-4E48-8FE6-15AF3BA4535C}">
      <dsp:nvSpPr>
        <dsp:cNvPr id="0" name=""/>
        <dsp:cNvSpPr/>
      </dsp:nvSpPr>
      <dsp:spPr>
        <a:xfrm>
          <a:off x="936103" y="4320485"/>
          <a:ext cx="7315204" cy="914402"/>
        </a:xfrm>
        <a:prstGeom prst="roundRect">
          <a:avLst>
            <a:gd name="adj" fmla="val 10000"/>
          </a:avLst>
        </a:prstGeom>
        <a:solidFill>
          <a:schemeClr val="accent6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 pitchFamily="34" charset="0"/>
              <a:cs typeface="Calibri" pitchFamily="34" charset="0"/>
            </a:rPr>
            <a:t>Wait at counter</a:t>
          </a:r>
          <a:endParaRPr lang="en-US" sz="2800" kern="1200" dirty="0">
            <a:latin typeface="Calibri" pitchFamily="34" charset="0"/>
            <a:cs typeface="Calibri" pitchFamily="34" charset="0"/>
          </a:endParaRPr>
        </a:p>
      </dsp:txBody>
      <dsp:txXfrm>
        <a:off x="962885" y="4347267"/>
        <a:ext cx="7261640" cy="860838"/>
      </dsp:txXfrm>
    </dsp:sp>
    <dsp:sp modelId="{BF0EADF5-937E-49C1-A1DD-3E30B0337FA2}">
      <dsp:nvSpPr>
        <dsp:cNvPr id="0" name=""/>
        <dsp:cNvSpPr/>
      </dsp:nvSpPr>
      <dsp:spPr>
        <a:xfrm>
          <a:off x="813538" y="950000"/>
          <a:ext cx="122564" cy="152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425"/>
              </a:lnTo>
              <a:lnTo>
                <a:pt x="122564" y="1523425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57824-DEEB-40A7-BD72-AC6F1D472FAB}">
      <dsp:nvSpPr>
        <dsp:cNvPr id="0" name=""/>
        <dsp:cNvSpPr/>
      </dsp:nvSpPr>
      <dsp:spPr>
        <a:xfrm>
          <a:off x="936103" y="2016224"/>
          <a:ext cx="7315204" cy="914402"/>
        </a:xfrm>
        <a:prstGeom prst="roundRect">
          <a:avLst>
            <a:gd name="adj" fmla="val 10000"/>
          </a:avLst>
        </a:prstGeom>
        <a:solidFill>
          <a:schemeClr val="accent6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Visit hotels or restaurants to know about food items and  then place order and pay</a:t>
          </a:r>
          <a:endParaRPr lang="en-US" sz="2800" kern="1200" dirty="0">
            <a:latin typeface="Calibri" pitchFamily="34" charset="0"/>
            <a:cs typeface="Calibri" pitchFamily="34" charset="0"/>
          </a:endParaRPr>
        </a:p>
      </dsp:txBody>
      <dsp:txXfrm>
        <a:off x="962885" y="2043006"/>
        <a:ext cx="7261640" cy="860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74487-467A-408A-BFDB-CFA4EC67A54A}">
      <dsp:nvSpPr>
        <dsp:cNvPr id="0" name=""/>
        <dsp:cNvSpPr/>
      </dsp:nvSpPr>
      <dsp:spPr>
        <a:xfrm rot="16200000">
          <a:off x="-1165334" y="1169429"/>
          <a:ext cx="4896544" cy="2557685"/>
        </a:xfrm>
        <a:prstGeom prst="flowChartManualOperation">
          <a:avLst/>
        </a:prstGeom>
        <a:solidFill>
          <a:schemeClr val="accent6"/>
        </a:solidFill>
        <a:ln w="11429" cap="flat" cmpd="sng" algn="ctr">
          <a:solidFill>
            <a:schemeClr val="accent6">
              <a:shade val="50000"/>
            </a:schemeClr>
          </a:solidFill>
          <a:prstDash val="sysDash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85750" tIns="0" rIns="287083" bIns="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i="1" u="sng" kern="1200" dirty="0" smtClean="0">
              <a:latin typeface="Calibri" pitchFamily="34" charset="0"/>
              <a:ea typeface="Times New Roman"/>
              <a:cs typeface="Calibri" pitchFamily="34" charset="0"/>
            </a:rPr>
            <a:t>Android Studio</a:t>
          </a:r>
          <a:endParaRPr lang="en-US" sz="4500" u="sng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XML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Java  </a:t>
          </a:r>
          <a:endParaRPr lang="en-US" sz="3500" kern="1200" dirty="0"/>
        </a:p>
      </dsp:txBody>
      <dsp:txXfrm rot="5400000">
        <a:off x="4095" y="979309"/>
        <a:ext cx="2557685" cy="2937926"/>
      </dsp:txXfrm>
    </dsp:sp>
    <dsp:sp modelId="{F2454729-9CD9-40B6-A9FB-48915D74C89E}">
      <dsp:nvSpPr>
        <dsp:cNvPr id="0" name=""/>
        <dsp:cNvSpPr/>
      </dsp:nvSpPr>
      <dsp:spPr>
        <a:xfrm rot="16200000">
          <a:off x="1630638" y="1033219"/>
          <a:ext cx="4896544" cy="2830104"/>
        </a:xfrm>
        <a:prstGeom prst="flowChartManualOperation">
          <a:avLst/>
        </a:prstGeom>
        <a:solidFill>
          <a:schemeClr val="accent1"/>
        </a:solidFill>
        <a:ln w="11429" cap="flat" cmpd="sng" algn="ctr">
          <a:solidFill>
            <a:schemeClr val="accent1">
              <a:shade val="50000"/>
            </a:schemeClr>
          </a:solidFill>
          <a:prstDash val="sysDash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85750" tIns="0" rIns="287083" bIns="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i="1" u="sng" kern="1200" dirty="0" smtClean="0"/>
            <a:t>Firebase</a:t>
          </a:r>
          <a:endParaRPr lang="en-US" sz="4500" i="1" u="sng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JSNO </a:t>
          </a:r>
          <a:endParaRPr lang="en-US" sz="3500" kern="1200" dirty="0"/>
        </a:p>
      </dsp:txBody>
      <dsp:txXfrm rot="5400000">
        <a:off x="2663858" y="979308"/>
        <a:ext cx="2830104" cy="2937926"/>
      </dsp:txXfrm>
    </dsp:sp>
    <dsp:sp modelId="{C24A2610-D4A7-4D49-9BCD-3BA562AB1698}">
      <dsp:nvSpPr>
        <dsp:cNvPr id="0" name=""/>
        <dsp:cNvSpPr/>
      </dsp:nvSpPr>
      <dsp:spPr>
        <a:xfrm rot="16200000">
          <a:off x="4703411" y="994688"/>
          <a:ext cx="4896544" cy="2907167"/>
        </a:xfrm>
        <a:prstGeom prst="flowChartManualOperation">
          <a:avLst/>
        </a:prstGeom>
        <a:solidFill>
          <a:schemeClr val="accent4">
            <a:hueOff val="5485613"/>
            <a:satOff val="7445"/>
            <a:lumOff val="12549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1450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i="1" u="sng" kern="12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Local Database</a:t>
          </a:r>
          <a:endParaRPr lang="en-US" sz="3500" i="1" u="sng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solidFill>
                <a:schemeClr val="bg1"/>
              </a:solidFill>
            </a:rPr>
            <a:t>SQL</a:t>
          </a:r>
          <a:endParaRPr lang="en-US" sz="2700" kern="1200" dirty="0">
            <a:solidFill>
              <a:schemeClr val="bg1"/>
            </a:solidFill>
          </a:endParaRPr>
        </a:p>
      </dsp:txBody>
      <dsp:txXfrm rot="5400000">
        <a:off x="5698099" y="979309"/>
        <a:ext cx="2907167" cy="2937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5556-9D60-47AE-A6D7-0CB19D7056C5}">
      <dsp:nvSpPr>
        <dsp:cNvPr id="0" name=""/>
        <dsp:cNvSpPr/>
      </dsp:nvSpPr>
      <dsp:spPr>
        <a:xfrm>
          <a:off x="8082166" y="2049473"/>
          <a:ext cx="126252" cy="389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260"/>
              </a:lnTo>
              <a:lnTo>
                <a:pt x="126252" y="389260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68343-B354-4B26-A956-E503509214EA}">
      <dsp:nvSpPr>
        <dsp:cNvPr id="0" name=""/>
        <dsp:cNvSpPr/>
      </dsp:nvSpPr>
      <dsp:spPr>
        <a:xfrm>
          <a:off x="6913465" y="1463057"/>
          <a:ext cx="1499075" cy="173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23"/>
              </a:lnTo>
              <a:lnTo>
                <a:pt x="1499075" y="86723"/>
              </a:lnTo>
              <a:lnTo>
                <a:pt x="1499075" y="173446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809F4-2F34-45F2-A33C-8EC6FD981D3F}">
      <dsp:nvSpPr>
        <dsp:cNvPr id="0" name=""/>
        <dsp:cNvSpPr/>
      </dsp:nvSpPr>
      <dsp:spPr>
        <a:xfrm>
          <a:off x="7082782" y="2049473"/>
          <a:ext cx="123890" cy="2725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5592"/>
              </a:lnTo>
              <a:lnTo>
                <a:pt x="123890" y="2725592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699BB-E8F8-43D3-8186-997F202309E1}">
      <dsp:nvSpPr>
        <dsp:cNvPr id="0" name=""/>
        <dsp:cNvSpPr/>
      </dsp:nvSpPr>
      <dsp:spPr>
        <a:xfrm>
          <a:off x="7082782" y="2049473"/>
          <a:ext cx="123890" cy="2139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76"/>
              </a:lnTo>
              <a:lnTo>
                <a:pt x="123890" y="2139176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E6045-C9AC-45FD-81B5-DCF307A21DD7}">
      <dsp:nvSpPr>
        <dsp:cNvPr id="0" name=""/>
        <dsp:cNvSpPr/>
      </dsp:nvSpPr>
      <dsp:spPr>
        <a:xfrm>
          <a:off x="7082782" y="2049473"/>
          <a:ext cx="123890" cy="155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761"/>
              </a:lnTo>
              <a:lnTo>
                <a:pt x="123890" y="155276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785F6-4099-47DF-A635-8478DB302DB3}">
      <dsp:nvSpPr>
        <dsp:cNvPr id="0" name=""/>
        <dsp:cNvSpPr/>
      </dsp:nvSpPr>
      <dsp:spPr>
        <a:xfrm>
          <a:off x="7082782" y="2049473"/>
          <a:ext cx="123890" cy="96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346"/>
              </a:lnTo>
              <a:lnTo>
                <a:pt x="123890" y="966346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8F979-BB09-431F-9086-DB936A7559F8}">
      <dsp:nvSpPr>
        <dsp:cNvPr id="0" name=""/>
        <dsp:cNvSpPr/>
      </dsp:nvSpPr>
      <dsp:spPr>
        <a:xfrm>
          <a:off x="7082782" y="2049473"/>
          <a:ext cx="123890" cy="379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931"/>
              </a:lnTo>
              <a:lnTo>
                <a:pt x="123890" y="37993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3DB77-3B08-4FF2-8AEF-CC81AD8ED1E3}">
      <dsp:nvSpPr>
        <dsp:cNvPr id="0" name=""/>
        <dsp:cNvSpPr/>
      </dsp:nvSpPr>
      <dsp:spPr>
        <a:xfrm>
          <a:off x="6913465" y="1463057"/>
          <a:ext cx="499691" cy="173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23"/>
              </a:lnTo>
              <a:lnTo>
                <a:pt x="499691" y="86723"/>
              </a:lnTo>
              <a:lnTo>
                <a:pt x="499691" y="173446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50C09-5387-4E5A-BE80-97B94CF35C02}">
      <dsp:nvSpPr>
        <dsp:cNvPr id="0" name=""/>
        <dsp:cNvSpPr/>
      </dsp:nvSpPr>
      <dsp:spPr>
        <a:xfrm>
          <a:off x="6083398" y="2049473"/>
          <a:ext cx="123890" cy="2139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76"/>
              </a:lnTo>
              <a:lnTo>
                <a:pt x="123890" y="2139176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1D82A-9F1A-4FFD-8311-395ED44DD1CB}">
      <dsp:nvSpPr>
        <dsp:cNvPr id="0" name=""/>
        <dsp:cNvSpPr/>
      </dsp:nvSpPr>
      <dsp:spPr>
        <a:xfrm>
          <a:off x="6083398" y="2049473"/>
          <a:ext cx="123890" cy="155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761"/>
              </a:lnTo>
              <a:lnTo>
                <a:pt x="123890" y="155276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D1707-A0D2-4F43-B28D-DC6AB87FD0B1}">
      <dsp:nvSpPr>
        <dsp:cNvPr id="0" name=""/>
        <dsp:cNvSpPr/>
      </dsp:nvSpPr>
      <dsp:spPr>
        <a:xfrm>
          <a:off x="6083398" y="2049473"/>
          <a:ext cx="123890" cy="96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346"/>
              </a:lnTo>
              <a:lnTo>
                <a:pt x="123890" y="966346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AB8A8-1D1E-4862-862D-51FAA6D5DDEC}">
      <dsp:nvSpPr>
        <dsp:cNvPr id="0" name=""/>
        <dsp:cNvSpPr/>
      </dsp:nvSpPr>
      <dsp:spPr>
        <a:xfrm>
          <a:off x="6083398" y="2049473"/>
          <a:ext cx="123890" cy="379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931"/>
              </a:lnTo>
              <a:lnTo>
                <a:pt x="123890" y="37993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2D2C1-AB9F-4F58-8FE7-CC9843C0667C}">
      <dsp:nvSpPr>
        <dsp:cNvPr id="0" name=""/>
        <dsp:cNvSpPr/>
      </dsp:nvSpPr>
      <dsp:spPr>
        <a:xfrm>
          <a:off x="6413773" y="1463057"/>
          <a:ext cx="499691" cy="173446"/>
        </a:xfrm>
        <a:custGeom>
          <a:avLst/>
          <a:gdLst/>
          <a:ahLst/>
          <a:cxnLst/>
          <a:rect l="0" t="0" r="0" b="0"/>
          <a:pathLst>
            <a:path>
              <a:moveTo>
                <a:pt x="499691" y="0"/>
              </a:moveTo>
              <a:lnTo>
                <a:pt x="499691" y="86723"/>
              </a:lnTo>
              <a:lnTo>
                <a:pt x="0" y="86723"/>
              </a:lnTo>
              <a:lnTo>
                <a:pt x="0" y="173446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86415-B547-424A-A8DC-415E73B9BD56}">
      <dsp:nvSpPr>
        <dsp:cNvPr id="0" name=""/>
        <dsp:cNvSpPr/>
      </dsp:nvSpPr>
      <dsp:spPr>
        <a:xfrm>
          <a:off x="5084014" y="2049473"/>
          <a:ext cx="123890" cy="2139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76"/>
              </a:lnTo>
              <a:lnTo>
                <a:pt x="123890" y="2139176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E769F-5388-46ED-94E2-CDAC7C580D94}">
      <dsp:nvSpPr>
        <dsp:cNvPr id="0" name=""/>
        <dsp:cNvSpPr/>
      </dsp:nvSpPr>
      <dsp:spPr>
        <a:xfrm>
          <a:off x="5084014" y="2049473"/>
          <a:ext cx="123890" cy="155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761"/>
              </a:lnTo>
              <a:lnTo>
                <a:pt x="123890" y="155276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C68DF-BD61-4030-87B5-11F116CDF0F7}">
      <dsp:nvSpPr>
        <dsp:cNvPr id="0" name=""/>
        <dsp:cNvSpPr/>
      </dsp:nvSpPr>
      <dsp:spPr>
        <a:xfrm>
          <a:off x="5084014" y="2049473"/>
          <a:ext cx="123890" cy="96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346"/>
              </a:lnTo>
              <a:lnTo>
                <a:pt x="123890" y="966346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4BB3E-F72D-4947-835A-4508BE43788A}">
      <dsp:nvSpPr>
        <dsp:cNvPr id="0" name=""/>
        <dsp:cNvSpPr/>
      </dsp:nvSpPr>
      <dsp:spPr>
        <a:xfrm>
          <a:off x="5084014" y="2049473"/>
          <a:ext cx="123890" cy="379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931"/>
              </a:lnTo>
              <a:lnTo>
                <a:pt x="123890" y="37993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7163E-5671-4DB1-A48E-6382F5308642}">
      <dsp:nvSpPr>
        <dsp:cNvPr id="0" name=""/>
        <dsp:cNvSpPr/>
      </dsp:nvSpPr>
      <dsp:spPr>
        <a:xfrm>
          <a:off x="5414389" y="1463057"/>
          <a:ext cx="1499075" cy="173446"/>
        </a:xfrm>
        <a:custGeom>
          <a:avLst/>
          <a:gdLst/>
          <a:ahLst/>
          <a:cxnLst/>
          <a:rect l="0" t="0" r="0" b="0"/>
          <a:pathLst>
            <a:path>
              <a:moveTo>
                <a:pt x="1499075" y="0"/>
              </a:moveTo>
              <a:lnTo>
                <a:pt x="1499075" y="86723"/>
              </a:lnTo>
              <a:lnTo>
                <a:pt x="0" y="86723"/>
              </a:lnTo>
              <a:lnTo>
                <a:pt x="0" y="173446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2F68D-AEF6-4519-9081-F0198ECBEFF0}">
      <dsp:nvSpPr>
        <dsp:cNvPr id="0" name=""/>
        <dsp:cNvSpPr/>
      </dsp:nvSpPr>
      <dsp:spPr>
        <a:xfrm>
          <a:off x="4664851" y="876642"/>
          <a:ext cx="2248613" cy="173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23"/>
              </a:lnTo>
              <a:lnTo>
                <a:pt x="2248613" y="86723"/>
              </a:lnTo>
              <a:lnTo>
                <a:pt x="2248613" y="173446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DD53C-766B-4F98-B5B3-56C4DFB153FE}">
      <dsp:nvSpPr>
        <dsp:cNvPr id="0" name=""/>
        <dsp:cNvSpPr/>
      </dsp:nvSpPr>
      <dsp:spPr>
        <a:xfrm>
          <a:off x="4084631" y="2049473"/>
          <a:ext cx="123890" cy="379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931"/>
              </a:lnTo>
              <a:lnTo>
                <a:pt x="123890" y="37993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4CA15-BB0C-4A8C-A3CA-54D6EC36053F}">
      <dsp:nvSpPr>
        <dsp:cNvPr id="0" name=""/>
        <dsp:cNvSpPr/>
      </dsp:nvSpPr>
      <dsp:spPr>
        <a:xfrm>
          <a:off x="2416238" y="1463057"/>
          <a:ext cx="1998767" cy="173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23"/>
              </a:lnTo>
              <a:lnTo>
                <a:pt x="1998767" y="86723"/>
              </a:lnTo>
              <a:lnTo>
                <a:pt x="1998767" y="173446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0AF21-8BBC-4786-B0B1-3C430BB96DB5}">
      <dsp:nvSpPr>
        <dsp:cNvPr id="0" name=""/>
        <dsp:cNvSpPr/>
      </dsp:nvSpPr>
      <dsp:spPr>
        <a:xfrm>
          <a:off x="3085247" y="2049473"/>
          <a:ext cx="123890" cy="155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761"/>
              </a:lnTo>
              <a:lnTo>
                <a:pt x="123890" y="155276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8505A-95C3-4EAC-8D62-67F883605944}">
      <dsp:nvSpPr>
        <dsp:cNvPr id="0" name=""/>
        <dsp:cNvSpPr/>
      </dsp:nvSpPr>
      <dsp:spPr>
        <a:xfrm>
          <a:off x="3085247" y="2049473"/>
          <a:ext cx="123890" cy="96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346"/>
              </a:lnTo>
              <a:lnTo>
                <a:pt x="123890" y="966346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0735C-6ACA-4AF9-B2DB-F4256DF0A3B8}">
      <dsp:nvSpPr>
        <dsp:cNvPr id="0" name=""/>
        <dsp:cNvSpPr/>
      </dsp:nvSpPr>
      <dsp:spPr>
        <a:xfrm>
          <a:off x="3085247" y="2049473"/>
          <a:ext cx="123890" cy="379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931"/>
              </a:lnTo>
              <a:lnTo>
                <a:pt x="123890" y="37993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55C49-97DB-4938-B9CC-2F8EE53A0256}">
      <dsp:nvSpPr>
        <dsp:cNvPr id="0" name=""/>
        <dsp:cNvSpPr/>
      </dsp:nvSpPr>
      <dsp:spPr>
        <a:xfrm>
          <a:off x="2416238" y="1463057"/>
          <a:ext cx="999383" cy="173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23"/>
              </a:lnTo>
              <a:lnTo>
                <a:pt x="999383" y="86723"/>
              </a:lnTo>
              <a:lnTo>
                <a:pt x="999383" y="173446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39F70-AAAD-4631-84A0-4A2F1408B505}">
      <dsp:nvSpPr>
        <dsp:cNvPr id="0" name=""/>
        <dsp:cNvSpPr/>
      </dsp:nvSpPr>
      <dsp:spPr>
        <a:xfrm>
          <a:off x="2085863" y="2049473"/>
          <a:ext cx="123890" cy="155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761"/>
              </a:lnTo>
              <a:lnTo>
                <a:pt x="123890" y="155276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5D401-670F-4960-8CBA-202D6EFEECBF}">
      <dsp:nvSpPr>
        <dsp:cNvPr id="0" name=""/>
        <dsp:cNvSpPr/>
      </dsp:nvSpPr>
      <dsp:spPr>
        <a:xfrm>
          <a:off x="2085863" y="2049473"/>
          <a:ext cx="123890" cy="96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346"/>
              </a:lnTo>
              <a:lnTo>
                <a:pt x="123890" y="966346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B553-84FD-48FE-A9D0-AF3785A50AB6}">
      <dsp:nvSpPr>
        <dsp:cNvPr id="0" name=""/>
        <dsp:cNvSpPr/>
      </dsp:nvSpPr>
      <dsp:spPr>
        <a:xfrm>
          <a:off x="2085863" y="2049473"/>
          <a:ext cx="123890" cy="379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931"/>
              </a:lnTo>
              <a:lnTo>
                <a:pt x="123890" y="37993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4F7E-3377-476D-B81B-A0D74C73AC5E}">
      <dsp:nvSpPr>
        <dsp:cNvPr id="0" name=""/>
        <dsp:cNvSpPr/>
      </dsp:nvSpPr>
      <dsp:spPr>
        <a:xfrm>
          <a:off x="2370518" y="1463057"/>
          <a:ext cx="91440" cy="1734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446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076D0-09AD-40C5-92F8-B3D902386CE2}">
      <dsp:nvSpPr>
        <dsp:cNvPr id="0" name=""/>
        <dsp:cNvSpPr/>
      </dsp:nvSpPr>
      <dsp:spPr>
        <a:xfrm>
          <a:off x="1086479" y="2049473"/>
          <a:ext cx="123890" cy="155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761"/>
              </a:lnTo>
              <a:lnTo>
                <a:pt x="123890" y="155276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0559F-02E1-454A-A33E-D8C7E71BF88D}">
      <dsp:nvSpPr>
        <dsp:cNvPr id="0" name=""/>
        <dsp:cNvSpPr/>
      </dsp:nvSpPr>
      <dsp:spPr>
        <a:xfrm>
          <a:off x="1086479" y="2049473"/>
          <a:ext cx="123890" cy="96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346"/>
              </a:lnTo>
              <a:lnTo>
                <a:pt x="123890" y="966346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034A3-C2A5-4E4E-B526-C0C2893C8CFD}">
      <dsp:nvSpPr>
        <dsp:cNvPr id="0" name=""/>
        <dsp:cNvSpPr/>
      </dsp:nvSpPr>
      <dsp:spPr>
        <a:xfrm>
          <a:off x="1086479" y="2049473"/>
          <a:ext cx="123890" cy="379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931"/>
              </a:lnTo>
              <a:lnTo>
                <a:pt x="123890" y="37993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B7BAA-B4BE-43E2-816D-D23C784B83B9}">
      <dsp:nvSpPr>
        <dsp:cNvPr id="0" name=""/>
        <dsp:cNvSpPr/>
      </dsp:nvSpPr>
      <dsp:spPr>
        <a:xfrm>
          <a:off x="1416854" y="1463057"/>
          <a:ext cx="999383" cy="173446"/>
        </a:xfrm>
        <a:custGeom>
          <a:avLst/>
          <a:gdLst/>
          <a:ahLst/>
          <a:cxnLst/>
          <a:rect l="0" t="0" r="0" b="0"/>
          <a:pathLst>
            <a:path>
              <a:moveTo>
                <a:pt x="999383" y="0"/>
              </a:moveTo>
              <a:lnTo>
                <a:pt x="999383" y="86723"/>
              </a:lnTo>
              <a:lnTo>
                <a:pt x="0" y="86723"/>
              </a:lnTo>
              <a:lnTo>
                <a:pt x="0" y="173446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5C847-15FA-41E6-8FF5-2E0CD5F00AD0}">
      <dsp:nvSpPr>
        <dsp:cNvPr id="0" name=""/>
        <dsp:cNvSpPr/>
      </dsp:nvSpPr>
      <dsp:spPr>
        <a:xfrm>
          <a:off x="87095" y="2049473"/>
          <a:ext cx="123890" cy="96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346"/>
              </a:lnTo>
              <a:lnTo>
                <a:pt x="123890" y="966346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12FC1-327C-40DB-87FD-9F6B9DB2D2A2}">
      <dsp:nvSpPr>
        <dsp:cNvPr id="0" name=""/>
        <dsp:cNvSpPr/>
      </dsp:nvSpPr>
      <dsp:spPr>
        <a:xfrm>
          <a:off x="87095" y="2049473"/>
          <a:ext cx="123890" cy="379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931"/>
              </a:lnTo>
              <a:lnTo>
                <a:pt x="123890" y="379931"/>
              </a:lnTo>
            </a:path>
          </a:pathLst>
        </a:custGeom>
        <a:noFill/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1BA7A-7F10-491B-8B72-6F756C93CFAF}">
      <dsp:nvSpPr>
        <dsp:cNvPr id="0" name=""/>
        <dsp:cNvSpPr/>
      </dsp:nvSpPr>
      <dsp:spPr>
        <a:xfrm>
          <a:off x="417470" y="1463057"/>
          <a:ext cx="1998767" cy="173446"/>
        </a:xfrm>
        <a:custGeom>
          <a:avLst/>
          <a:gdLst/>
          <a:ahLst/>
          <a:cxnLst/>
          <a:rect l="0" t="0" r="0" b="0"/>
          <a:pathLst>
            <a:path>
              <a:moveTo>
                <a:pt x="1998767" y="0"/>
              </a:moveTo>
              <a:lnTo>
                <a:pt x="1998767" y="86723"/>
              </a:lnTo>
              <a:lnTo>
                <a:pt x="0" y="86723"/>
              </a:lnTo>
              <a:lnTo>
                <a:pt x="0" y="173446"/>
              </a:lnTo>
            </a:path>
          </a:pathLst>
        </a:custGeom>
        <a:noFill/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CB3AB-700B-4BB2-BB4D-D9A2BE09B650}">
      <dsp:nvSpPr>
        <dsp:cNvPr id="0" name=""/>
        <dsp:cNvSpPr/>
      </dsp:nvSpPr>
      <dsp:spPr>
        <a:xfrm>
          <a:off x="2416238" y="876642"/>
          <a:ext cx="2248613" cy="173446"/>
        </a:xfrm>
        <a:custGeom>
          <a:avLst/>
          <a:gdLst/>
          <a:ahLst/>
          <a:cxnLst/>
          <a:rect l="0" t="0" r="0" b="0"/>
          <a:pathLst>
            <a:path>
              <a:moveTo>
                <a:pt x="2248613" y="0"/>
              </a:moveTo>
              <a:lnTo>
                <a:pt x="2248613" y="86723"/>
              </a:lnTo>
              <a:lnTo>
                <a:pt x="0" y="86723"/>
              </a:lnTo>
              <a:lnTo>
                <a:pt x="0" y="173446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693B8-E510-4BE7-8542-401E5907AC5A}">
      <dsp:nvSpPr>
        <dsp:cNvPr id="0" name=""/>
        <dsp:cNvSpPr/>
      </dsp:nvSpPr>
      <dsp:spPr>
        <a:xfrm>
          <a:off x="3641069" y="463674"/>
          <a:ext cx="2047564" cy="412968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Food Ordering System</a:t>
          </a:r>
          <a:endParaRPr lang="en-US" sz="1400" kern="1200" dirty="0"/>
        </a:p>
      </dsp:txBody>
      <dsp:txXfrm>
        <a:off x="3641069" y="463674"/>
        <a:ext cx="2047564" cy="412968"/>
      </dsp:txXfrm>
    </dsp:sp>
    <dsp:sp modelId="{82F2B826-7176-46DB-98A6-DA2A7672CC9B}">
      <dsp:nvSpPr>
        <dsp:cNvPr id="0" name=""/>
        <dsp:cNvSpPr/>
      </dsp:nvSpPr>
      <dsp:spPr>
        <a:xfrm>
          <a:off x="2003269" y="1050089"/>
          <a:ext cx="825937" cy="412968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User Login</a:t>
          </a:r>
          <a:endParaRPr lang="en-US" sz="1000" kern="1200" dirty="0"/>
        </a:p>
      </dsp:txBody>
      <dsp:txXfrm>
        <a:off x="2003269" y="1050089"/>
        <a:ext cx="825937" cy="412968"/>
      </dsp:txXfrm>
    </dsp:sp>
    <dsp:sp modelId="{37647327-FC8C-4D8D-AFD1-9A458E1FD80D}">
      <dsp:nvSpPr>
        <dsp:cNvPr id="0" name=""/>
        <dsp:cNvSpPr/>
      </dsp:nvSpPr>
      <dsp:spPr>
        <a:xfrm>
          <a:off x="4501" y="1636504"/>
          <a:ext cx="825937" cy="412968"/>
        </a:xfrm>
        <a:prstGeom prst="rect">
          <a:avLst/>
        </a:prstGeom>
        <a:solidFill>
          <a:srgbClr val="92D050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Home</a:t>
          </a:r>
          <a:endParaRPr lang="en-US" sz="1000" kern="1200" dirty="0"/>
        </a:p>
      </dsp:txBody>
      <dsp:txXfrm>
        <a:off x="4501" y="1636504"/>
        <a:ext cx="825937" cy="412968"/>
      </dsp:txXfrm>
    </dsp:sp>
    <dsp:sp modelId="{D798306F-EEA2-40BD-B6E5-7E7D073A9CFC}">
      <dsp:nvSpPr>
        <dsp:cNvPr id="0" name=""/>
        <dsp:cNvSpPr/>
      </dsp:nvSpPr>
      <dsp:spPr>
        <a:xfrm>
          <a:off x="210986" y="222292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Search for food</a:t>
          </a:r>
          <a:endParaRPr lang="en-US" sz="1000" kern="1200" dirty="0"/>
        </a:p>
      </dsp:txBody>
      <dsp:txXfrm>
        <a:off x="210986" y="2222920"/>
        <a:ext cx="825937" cy="412968"/>
      </dsp:txXfrm>
    </dsp:sp>
    <dsp:sp modelId="{73C1A73C-95B4-4E3B-9FB0-43B1BCA76A1A}">
      <dsp:nvSpPr>
        <dsp:cNvPr id="0" name=""/>
        <dsp:cNvSpPr/>
      </dsp:nvSpPr>
      <dsp:spPr>
        <a:xfrm>
          <a:off x="210986" y="2809335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User Detail</a:t>
          </a:r>
          <a:endParaRPr lang="en-US" sz="1000" kern="1200" dirty="0"/>
        </a:p>
      </dsp:txBody>
      <dsp:txXfrm>
        <a:off x="210986" y="2809335"/>
        <a:ext cx="825937" cy="412968"/>
      </dsp:txXfrm>
    </dsp:sp>
    <dsp:sp modelId="{94C3ED0C-ED1F-4DF6-B87D-A6A62BE93356}">
      <dsp:nvSpPr>
        <dsp:cNvPr id="0" name=""/>
        <dsp:cNvSpPr/>
      </dsp:nvSpPr>
      <dsp:spPr>
        <a:xfrm>
          <a:off x="1003885" y="1636504"/>
          <a:ext cx="825937" cy="412968"/>
        </a:xfrm>
        <a:prstGeom prst="rect">
          <a:avLst/>
        </a:prstGeom>
        <a:solidFill>
          <a:srgbClr val="92D050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Menu</a:t>
          </a:r>
          <a:endParaRPr lang="en-US" sz="1000" kern="1200" dirty="0"/>
        </a:p>
      </dsp:txBody>
      <dsp:txXfrm>
        <a:off x="1003885" y="1636504"/>
        <a:ext cx="825937" cy="412968"/>
      </dsp:txXfrm>
    </dsp:sp>
    <dsp:sp modelId="{2875DD97-3D5D-4B6E-B60D-F7BDFE15E521}">
      <dsp:nvSpPr>
        <dsp:cNvPr id="0" name=""/>
        <dsp:cNvSpPr/>
      </dsp:nvSpPr>
      <dsp:spPr>
        <a:xfrm>
          <a:off x="1210370" y="222292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Food List</a:t>
          </a:r>
          <a:endParaRPr lang="en-US" sz="1000" kern="1200" dirty="0"/>
        </a:p>
      </dsp:txBody>
      <dsp:txXfrm>
        <a:off x="1210370" y="2222920"/>
        <a:ext cx="825937" cy="412968"/>
      </dsp:txXfrm>
    </dsp:sp>
    <dsp:sp modelId="{FDC4D209-CD58-4D51-8BD8-8CCBF01D7CAB}">
      <dsp:nvSpPr>
        <dsp:cNvPr id="0" name=""/>
        <dsp:cNvSpPr/>
      </dsp:nvSpPr>
      <dsp:spPr>
        <a:xfrm>
          <a:off x="1210370" y="2809335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Food Detail</a:t>
          </a:r>
          <a:endParaRPr lang="en-US" sz="1000" kern="1200" dirty="0"/>
        </a:p>
      </dsp:txBody>
      <dsp:txXfrm>
        <a:off x="1210370" y="2809335"/>
        <a:ext cx="825937" cy="412968"/>
      </dsp:txXfrm>
    </dsp:sp>
    <dsp:sp modelId="{7DA77BE8-6304-470C-BD95-151BE2827502}">
      <dsp:nvSpPr>
        <dsp:cNvPr id="0" name=""/>
        <dsp:cNvSpPr/>
      </dsp:nvSpPr>
      <dsp:spPr>
        <a:xfrm>
          <a:off x="1210370" y="339575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Food to Card</a:t>
          </a:r>
          <a:endParaRPr lang="en-US" sz="1000" kern="1200" dirty="0"/>
        </a:p>
      </dsp:txBody>
      <dsp:txXfrm>
        <a:off x="1210370" y="3395750"/>
        <a:ext cx="825937" cy="412968"/>
      </dsp:txXfrm>
    </dsp:sp>
    <dsp:sp modelId="{35B24E22-4484-42D9-B207-774A68F3254C}">
      <dsp:nvSpPr>
        <dsp:cNvPr id="0" name=""/>
        <dsp:cNvSpPr/>
      </dsp:nvSpPr>
      <dsp:spPr>
        <a:xfrm>
          <a:off x="2003269" y="1636504"/>
          <a:ext cx="825937" cy="412968"/>
        </a:xfrm>
        <a:prstGeom prst="rect">
          <a:avLst/>
        </a:prstGeom>
        <a:solidFill>
          <a:srgbClr val="92D050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Cart</a:t>
          </a:r>
          <a:endParaRPr lang="en-US" sz="1000" kern="1200" dirty="0"/>
        </a:p>
      </dsp:txBody>
      <dsp:txXfrm>
        <a:off x="2003269" y="1636504"/>
        <a:ext cx="825937" cy="412968"/>
      </dsp:txXfrm>
    </dsp:sp>
    <dsp:sp modelId="{4A4FB3D2-8528-482E-9255-C33146F61872}">
      <dsp:nvSpPr>
        <dsp:cNvPr id="0" name=""/>
        <dsp:cNvSpPr/>
      </dsp:nvSpPr>
      <dsp:spPr>
        <a:xfrm>
          <a:off x="2209753" y="222292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food to cart</a:t>
          </a:r>
          <a:endParaRPr lang="en-US" sz="1000" kern="1200" dirty="0"/>
        </a:p>
      </dsp:txBody>
      <dsp:txXfrm>
        <a:off x="2209753" y="2222920"/>
        <a:ext cx="825937" cy="412968"/>
      </dsp:txXfrm>
    </dsp:sp>
    <dsp:sp modelId="{1E61B8B4-D9A5-4A0C-8F96-B7036D311457}">
      <dsp:nvSpPr>
        <dsp:cNvPr id="0" name=""/>
        <dsp:cNvSpPr/>
      </dsp:nvSpPr>
      <dsp:spPr>
        <a:xfrm>
          <a:off x="2209753" y="2809335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Food From Cart</a:t>
          </a:r>
          <a:endParaRPr lang="en-US" sz="1000" kern="1200" dirty="0"/>
        </a:p>
      </dsp:txBody>
      <dsp:txXfrm>
        <a:off x="2209753" y="2809335"/>
        <a:ext cx="825937" cy="412968"/>
      </dsp:txXfrm>
    </dsp:sp>
    <dsp:sp modelId="{7F7C1505-A17C-428E-A6CA-25A641047B79}">
      <dsp:nvSpPr>
        <dsp:cNvPr id="0" name=""/>
        <dsp:cNvSpPr/>
      </dsp:nvSpPr>
      <dsp:spPr>
        <a:xfrm>
          <a:off x="2209753" y="339575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Place order</a:t>
          </a:r>
          <a:endParaRPr lang="en-US" sz="1000" kern="1200" dirty="0"/>
        </a:p>
      </dsp:txBody>
      <dsp:txXfrm>
        <a:off x="2209753" y="3395750"/>
        <a:ext cx="825937" cy="412968"/>
      </dsp:txXfrm>
    </dsp:sp>
    <dsp:sp modelId="{D1DEB024-5DFD-4C82-972C-582577801113}">
      <dsp:nvSpPr>
        <dsp:cNvPr id="0" name=""/>
        <dsp:cNvSpPr/>
      </dsp:nvSpPr>
      <dsp:spPr>
        <a:xfrm>
          <a:off x="3002653" y="1636504"/>
          <a:ext cx="825937" cy="412968"/>
        </a:xfrm>
        <a:prstGeom prst="rect">
          <a:avLst/>
        </a:prstGeom>
        <a:solidFill>
          <a:srgbClr val="92D050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Order</a:t>
          </a:r>
          <a:endParaRPr lang="en-US" sz="1000" kern="1200" dirty="0"/>
        </a:p>
      </dsp:txBody>
      <dsp:txXfrm>
        <a:off x="3002653" y="1636504"/>
        <a:ext cx="825937" cy="412968"/>
      </dsp:txXfrm>
    </dsp:sp>
    <dsp:sp modelId="{AD6272D1-9C8D-4D5C-AFBD-A34F41C31236}">
      <dsp:nvSpPr>
        <dsp:cNvPr id="0" name=""/>
        <dsp:cNvSpPr/>
      </dsp:nvSpPr>
      <dsp:spPr>
        <a:xfrm>
          <a:off x="3209137" y="222292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Order Status</a:t>
          </a:r>
          <a:endParaRPr lang="en-US" sz="1000" kern="1200" dirty="0"/>
        </a:p>
      </dsp:txBody>
      <dsp:txXfrm>
        <a:off x="3209137" y="2222920"/>
        <a:ext cx="825937" cy="412968"/>
      </dsp:txXfrm>
    </dsp:sp>
    <dsp:sp modelId="{E82443DB-1FE1-4533-9985-B18085ACBBE7}">
      <dsp:nvSpPr>
        <dsp:cNvPr id="0" name=""/>
        <dsp:cNvSpPr/>
      </dsp:nvSpPr>
      <dsp:spPr>
        <a:xfrm>
          <a:off x="3209137" y="2809335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Order Detail</a:t>
          </a:r>
          <a:endParaRPr lang="en-US" sz="1000" kern="1200" dirty="0"/>
        </a:p>
      </dsp:txBody>
      <dsp:txXfrm>
        <a:off x="3209137" y="2809335"/>
        <a:ext cx="825937" cy="412968"/>
      </dsp:txXfrm>
    </dsp:sp>
    <dsp:sp modelId="{56192E8A-0F23-41F9-91EF-0252CC0D3150}">
      <dsp:nvSpPr>
        <dsp:cNvPr id="0" name=""/>
        <dsp:cNvSpPr/>
      </dsp:nvSpPr>
      <dsp:spPr>
        <a:xfrm>
          <a:off x="3209137" y="339575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Notification On Status Changed</a:t>
          </a:r>
          <a:endParaRPr lang="en-US" sz="1000" kern="1200" dirty="0"/>
        </a:p>
      </dsp:txBody>
      <dsp:txXfrm>
        <a:off x="3209137" y="3395750"/>
        <a:ext cx="825937" cy="412968"/>
      </dsp:txXfrm>
    </dsp:sp>
    <dsp:sp modelId="{AEB8EE5B-09D8-47D6-B513-4CFBAD72918C}">
      <dsp:nvSpPr>
        <dsp:cNvPr id="0" name=""/>
        <dsp:cNvSpPr/>
      </dsp:nvSpPr>
      <dsp:spPr>
        <a:xfrm>
          <a:off x="4002037" y="1636504"/>
          <a:ext cx="825937" cy="412968"/>
        </a:xfrm>
        <a:prstGeom prst="rect">
          <a:avLst/>
        </a:prstGeom>
        <a:solidFill>
          <a:srgbClr val="92D050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Logout</a:t>
          </a:r>
          <a:endParaRPr lang="en-US" sz="1000" kern="1200" dirty="0"/>
        </a:p>
      </dsp:txBody>
      <dsp:txXfrm>
        <a:off x="4002037" y="1636504"/>
        <a:ext cx="825937" cy="412968"/>
      </dsp:txXfrm>
    </dsp:sp>
    <dsp:sp modelId="{83D5F72B-59E0-4073-AE23-6D50F069FADA}">
      <dsp:nvSpPr>
        <dsp:cNvPr id="0" name=""/>
        <dsp:cNvSpPr/>
      </dsp:nvSpPr>
      <dsp:spPr>
        <a:xfrm>
          <a:off x="4208521" y="222292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Logout from system</a:t>
          </a:r>
          <a:endParaRPr lang="en-US" sz="1000" kern="1200" dirty="0"/>
        </a:p>
      </dsp:txBody>
      <dsp:txXfrm>
        <a:off x="4208521" y="2222920"/>
        <a:ext cx="825937" cy="412968"/>
      </dsp:txXfrm>
    </dsp:sp>
    <dsp:sp modelId="{75EFE85E-54F5-40C7-B872-5292150584A7}">
      <dsp:nvSpPr>
        <dsp:cNvPr id="0" name=""/>
        <dsp:cNvSpPr/>
      </dsp:nvSpPr>
      <dsp:spPr>
        <a:xfrm>
          <a:off x="6500496" y="1050089"/>
          <a:ext cx="825937" cy="412968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Admin Login</a:t>
          </a:r>
          <a:endParaRPr lang="en-US" sz="1000" kern="1200" dirty="0"/>
        </a:p>
      </dsp:txBody>
      <dsp:txXfrm>
        <a:off x="6500496" y="1050089"/>
        <a:ext cx="825937" cy="412968"/>
      </dsp:txXfrm>
    </dsp:sp>
    <dsp:sp modelId="{30674E9C-0625-4314-A4D1-E63829983092}">
      <dsp:nvSpPr>
        <dsp:cNvPr id="0" name=""/>
        <dsp:cNvSpPr/>
      </dsp:nvSpPr>
      <dsp:spPr>
        <a:xfrm>
          <a:off x="5001421" y="1636504"/>
          <a:ext cx="825937" cy="412968"/>
        </a:xfrm>
        <a:prstGeom prst="rect">
          <a:avLst/>
        </a:prstGeom>
        <a:solidFill>
          <a:srgbClr val="92D050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Menu</a:t>
          </a:r>
          <a:endParaRPr lang="en-US" sz="1000" kern="1200" dirty="0"/>
        </a:p>
      </dsp:txBody>
      <dsp:txXfrm>
        <a:off x="5001421" y="1636504"/>
        <a:ext cx="825937" cy="412968"/>
      </dsp:txXfrm>
    </dsp:sp>
    <dsp:sp modelId="{637AF2CB-D02A-4751-88F9-B242D0C03D3A}">
      <dsp:nvSpPr>
        <dsp:cNvPr id="0" name=""/>
        <dsp:cNvSpPr/>
      </dsp:nvSpPr>
      <dsp:spPr>
        <a:xfrm>
          <a:off x="5207905" y="222292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Update Menu detail</a:t>
          </a:r>
          <a:endParaRPr lang="en-US" sz="1000" kern="1200" dirty="0"/>
        </a:p>
      </dsp:txBody>
      <dsp:txXfrm>
        <a:off x="5207905" y="2222920"/>
        <a:ext cx="825937" cy="412968"/>
      </dsp:txXfrm>
    </dsp:sp>
    <dsp:sp modelId="{5E669C58-A54F-4F4F-BF17-954A71E57A01}">
      <dsp:nvSpPr>
        <dsp:cNvPr id="0" name=""/>
        <dsp:cNvSpPr/>
      </dsp:nvSpPr>
      <dsp:spPr>
        <a:xfrm>
          <a:off x="5207905" y="2809335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Edit Menu Detail</a:t>
          </a:r>
          <a:endParaRPr lang="en-US" sz="1000" kern="1200" dirty="0"/>
        </a:p>
      </dsp:txBody>
      <dsp:txXfrm>
        <a:off x="5207905" y="2809335"/>
        <a:ext cx="825937" cy="412968"/>
      </dsp:txXfrm>
    </dsp:sp>
    <dsp:sp modelId="{429530EB-CCC5-42B8-AD6A-9407226AFAB9}">
      <dsp:nvSpPr>
        <dsp:cNvPr id="0" name=""/>
        <dsp:cNvSpPr/>
      </dsp:nvSpPr>
      <dsp:spPr>
        <a:xfrm>
          <a:off x="5207905" y="339575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new  Menu </a:t>
          </a:r>
          <a:endParaRPr lang="en-US" sz="1000" kern="1200" dirty="0"/>
        </a:p>
      </dsp:txBody>
      <dsp:txXfrm>
        <a:off x="5207905" y="3395750"/>
        <a:ext cx="825937" cy="412968"/>
      </dsp:txXfrm>
    </dsp:sp>
    <dsp:sp modelId="{3AA0089D-E718-44A6-A5B1-E4C0F5FFC683}">
      <dsp:nvSpPr>
        <dsp:cNvPr id="0" name=""/>
        <dsp:cNvSpPr/>
      </dsp:nvSpPr>
      <dsp:spPr>
        <a:xfrm>
          <a:off x="5207905" y="3982166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Menu</a:t>
          </a:r>
          <a:endParaRPr lang="en-US" sz="1000" kern="1200" dirty="0"/>
        </a:p>
      </dsp:txBody>
      <dsp:txXfrm>
        <a:off x="5207905" y="3982166"/>
        <a:ext cx="825937" cy="412968"/>
      </dsp:txXfrm>
    </dsp:sp>
    <dsp:sp modelId="{B5063284-A645-4BB5-8D6C-0729F6BE7E5A}">
      <dsp:nvSpPr>
        <dsp:cNvPr id="0" name=""/>
        <dsp:cNvSpPr/>
      </dsp:nvSpPr>
      <dsp:spPr>
        <a:xfrm>
          <a:off x="6000805" y="1636504"/>
          <a:ext cx="825937" cy="412968"/>
        </a:xfrm>
        <a:prstGeom prst="rect">
          <a:avLst/>
        </a:prstGeom>
        <a:solidFill>
          <a:srgbClr val="92D050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Food</a:t>
          </a:r>
          <a:endParaRPr lang="en-US" sz="1000" kern="1200" dirty="0"/>
        </a:p>
      </dsp:txBody>
      <dsp:txXfrm>
        <a:off x="6000805" y="1636504"/>
        <a:ext cx="825937" cy="412968"/>
      </dsp:txXfrm>
    </dsp:sp>
    <dsp:sp modelId="{E0898E91-6946-4206-B5AE-470DED8064F4}">
      <dsp:nvSpPr>
        <dsp:cNvPr id="0" name=""/>
        <dsp:cNvSpPr/>
      </dsp:nvSpPr>
      <dsp:spPr>
        <a:xfrm>
          <a:off x="6207289" y="222292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Update Food Detail</a:t>
          </a:r>
          <a:endParaRPr lang="en-US" sz="1000" kern="1200" dirty="0"/>
        </a:p>
      </dsp:txBody>
      <dsp:txXfrm>
        <a:off x="6207289" y="2222920"/>
        <a:ext cx="825937" cy="412968"/>
      </dsp:txXfrm>
    </dsp:sp>
    <dsp:sp modelId="{C416B728-D9DD-4BB5-BFD7-EACBC8DFB215}">
      <dsp:nvSpPr>
        <dsp:cNvPr id="0" name=""/>
        <dsp:cNvSpPr/>
      </dsp:nvSpPr>
      <dsp:spPr>
        <a:xfrm>
          <a:off x="6207289" y="2809335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Edit Food</a:t>
          </a:r>
          <a:endParaRPr lang="en-US" sz="1000" kern="1200" dirty="0"/>
        </a:p>
      </dsp:txBody>
      <dsp:txXfrm>
        <a:off x="6207289" y="2809335"/>
        <a:ext cx="825937" cy="412968"/>
      </dsp:txXfrm>
    </dsp:sp>
    <dsp:sp modelId="{2D38025F-F2B5-45D2-AAF9-953B5FFD23E3}">
      <dsp:nvSpPr>
        <dsp:cNvPr id="0" name=""/>
        <dsp:cNvSpPr/>
      </dsp:nvSpPr>
      <dsp:spPr>
        <a:xfrm>
          <a:off x="6207289" y="339575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new Food</a:t>
          </a:r>
          <a:endParaRPr lang="en-US" sz="1000" kern="1200" dirty="0"/>
        </a:p>
      </dsp:txBody>
      <dsp:txXfrm>
        <a:off x="6207289" y="3395750"/>
        <a:ext cx="825937" cy="412968"/>
      </dsp:txXfrm>
    </dsp:sp>
    <dsp:sp modelId="{41B3278F-7269-487B-B0D9-F1D6799A082B}">
      <dsp:nvSpPr>
        <dsp:cNvPr id="0" name=""/>
        <dsp:cNvSpPr/>
      </dsp:nvSpPr>
      <dsp:spPr>
        <a:xfrm>
          <a:off x="6207289" y="3982166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Remove Food</a:t>
          </a:r>
          <a:endParaRPr lang="en-US" sz="1000" kern="1200" dirty="0"/>
        </a:p>
      </dsp:txBody>
      <dsp:txXfrm>
        <a:off x="6207289" y="3982166"/>
        <a:ext cx="825937" cy="412968"/>
      </dsp:txXfrm>
    </dsp:sp>
    <dsp:sp modelId="{0B283F5F-7A1B-40B6-9258-13B9FCF74015}">
      <dsp:nvSpPr>
        <dsp:cNvPr id="0" name=""/>
        <dsp:cNvSpPr/>
      </dsp:nvSpPr>
      <dsp:spPr>
        <a:xfrm>
          <a:off x="7000188" y="1636504"/>
          <a:ext cx="825937" cy="412968"/>
        </a:xfrm>
        <a:prstGeom prst="rect">
          <a:avLst/>
        </a:prstGeom>
        <a:solidFill>
          <a:srgbClr val="92D050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Order</a:t>
          </a:r>
          <a:endParaRPr lang="en-US" sz="1000" kern="1200" dirty="0"/>
        </a:p>
      </dsp:txBody>
      <dsp:txXfrm>
        <a:off x="7000188" y="1636504"/>
        <a:ext cx="825937" cy="412968"/>
      </dsp:txXfrm>
    </dsp:sp>
    <dsp:sp modelId="{04796AF0-FC96-4B3D-B944-D87D7BE0CDF1}">
      <dsp:nvSpPr>
        <dsp:cNvPr id="0" name=""/>
        <dsp:cNvSpPr/>
      </dsp:nvSpPr>
      <dsp:spPr>
        <a:xfrm>
          <a:off x="7206673" y="222292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Notification on New Order</a:t>
          </a:r>
          <a:endParaRPr lang="en-US" sz="1000" kern="1200" dirty="0"/>
        </a:p>
      </dsp:txBody>
      <dsp:txXfrm>
        <a:off x="7206673" y="2222920"/>
        <a:ext cx="825937" cy="412968"/>
      </dsp:txXfrm>
    </dsp:sp>
    <dsp:sp modelId="{ED2773B9-F5F7-4B8B-9FCA-FEF8A5C45CD6}">
      <dsp:nvSpPr>
        <dsp:cNvPr id="0" name=""/>
        <dsp:cNvSpPr/>
      </dsp:nvSpPr>
      <dsp:spPr>
        <a:xfrm>
          <a:off x="7206673" y="2809335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Order detail</a:t>
          </a:r>
          <a:endParaRPr lang="en-US" sz="1000" kern="1200" dirty="0"/>
        </a:p>
      </dsp:txBody>
      <dsp:txXfrm>
        <a:off x="7206673" y="2809335"/>
        <a:ext cx="825937" cy="412968"/>
      </dsp:txXfrm>
    </dsp:sp>
    <dsp:sp modelId="{BCB2E7F2-0BA3-43CB-972E-9A48662B023D}">
      <dsp:nvSpPr>
        <dsp:cNvPr id="0" name=""/>
        <dsp:cNvSpPr/>
      </dsp:nvSpPr>
      <dsp:spPr>
        <a:xfrm>
          <a:off x="7206673" y="3395750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order</a:t>
          </a:r>
          <a:endParaRPr lang="en-US" sz="1000" kern="1200" dirty="0"/>
        </a:p>
      </dsp:txBody>
      <dsp:txXfrm>
        <a:off x="7206673" y="3395750"/>
        <a:ext cx="825937" cy="412968"/>
      </dsp:txXfrm>
    </dsp:sp>
    <dsp:sp modelId="{F0D6316D-F740-40A1-A82D-39D75309ADB8}">
      <dsp:nvSpPr>
        <dsp:cNvPr id="0" name=""/>
        <dsp:cNvSpPr/>
      </dsp:nvSpPr>
      <dsp:spPr>
        <a:xfrm>
          <a:off x="7206673" y="3982166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Trace order Location</a:t>
          </a:r>
          <a:endParaRPr lang="en-US" sz="1000" kern="1200" dirty="0"/>
        </a:p>
      </dsp:txBody>
      <dsp:txXfrm>
        <a:off x="7206673" y="3982166"/>
        <a:ext cx="825937" cy="412968"/>
      </dsp:txXfrm>
    </dsp:sp>
    <dsp:sp modelId="{6AE5AFD5-52E2-4661-A70A-868B9F45287E}">
      <dsp:nvSpPr>
        <dsp:cNvPr id="0" name=""/>
        <dsp:cNvSpPr/>
      </dsp:nvSpPr>
      <dsp:spPr>
        <a:xfrm>
          <a:off x="7206673" y="4568581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Change Order Status</a:t>
          </a:r>
          <a:endParaRPr lang="en-US" sz="1000" kern="1200" dirty="0"/>
        </a:p>
      </dsp:txBody>
      <dsp:txXfrm>
        <a:off x="7206673" y="4568581"/>
        <a:ext cx="825937" cy="412968"/>
      </dsp:txXfrm>
    </dsp:sp>
    <dsp:sp modelId="{03E20447-7B99-4563-B5D5-01641A037E7D}">
      <dsp:nvSpPr>
        <dsp:cNvPr id="0" name=""/>
        <dsp:cNvSpPr/>
      </dsp:nvSpPr>
      <dsp:spPr>
        <a:xfrm>
          <a:off x="7999572" y="1636504"/>
          <a:ext cx="825937" cy="412968"/>
        </a:xfrm>
        <a:prstGeom prst="rect">
          <a:avLst/>
        </a:prstGeom>
        <a:solidFill>
          <a:srgbClr val="92D050"/>
        </a:solidFill>
        <a:ln w="20000" cap="flat" cmpd="sng" algn="ctr">
          <a:solidFill>
            <a:schemeClr val="lt1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Logout</a:t>
          </a:r>
          <a:endParaRPr lang="en-US" sz="1000" kern="1200" dirty="0"/>
        </a:p>
      </dsp:txBody>
      <dsp:txXfrm>
        <a:off x="7999572" y="1636504"/>
        <a:ext cx="825937" cy="412968"/>
      </dsp:txXfrm>
    </dsp:sp>
    <dsp:sp modelId="{BA86B056-6724-4F50-9C66-7690B15AC1E4}">
      <dsp:nvSpPr>
        <dsp:cNvPr id="0" name=""/>
        <dsp:cNvSpPr/>
      </dsp:nvSpPr>
      <dsp:spPr>
        <a:xfrm>
          <a:off x="8208419" y="2232249"/>
          <a:ext cx="825937" cy="41296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Logout From System</a:t>
          </a:r>
          <a:endParaRPr lang="en-US" sz="1000" kern="1200" dirty="0"/>
        </a:p>
      </dsp:txBody>
      <dsp:txXfrm>
        <a:off x="8208419" y="2232249"/>
        <a:ext cx="825937" cy="412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08628-527D-4624-BC75-7007FCE4B3E8}">
      <dsp:nvSpPr>
        <dsp:cNvPr id="0" name=""/>
        <dsp:cNvSpPr/>
      </dsp:nvSpPr>
      <dsp:spPr>
        <a:xfrm>
          <a:off x="0" y="5574663"/>
          <a:ext cx="8460432" cy="7316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kern="1200" dirty="0" smtClean="0"/>
            <a:t>5.Saves Time</a:t>
          </a:r>
          <a:endParaRPr lang="en-IN" sz="2600" b="0" kern="1200" dirty="0"/>
        </a:p>
      </dsp:txBody>
      <dsp:txXfrm>
        <a:off x="0" y="5574663"/>
        <a:ext cx="8460432" cy="731671"/>
      </dsp:txXfrm>
    </dsp:sp>
    <dsp:sp modelId="{F49C9DCA-2452-4F6D-B74B-0202EC048283}">
      <dsp:nvSpPr>
        <dsp:cNvPr id="0" name=""/>
        <dsp:cNvSpPr/>
      </dsp:nvSpPr>
      <dsp:spPr>
        <a:xfrm rot="10800000">
          <a:off x="0" y="4460328"/>
          <a:ext cx="8460432" cy="112531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4.</a:t>
          </a:r>
          <a:r>
            <a:rPr lang="en-US" sz="2600" kern="1200" dirty="0" smtClean="0"/>
            <a:t>order your food  from where you are </a:t>
          </a:r>
          <a:endParaRPr lang="en-IN" sz="2600" b="0" kern="1200" dirty="0"/>
        </a:p>
      </dsp:txBody>
      <dsp:txXfrm rot="10800000">
        <a:off x="0" y="4460328"/>
        <a:ext cx="8460432" cy="731193"/>
      </dsp:txXfrm>
    </dsp:sp>
    <dsp:sp modelId="{6B565B38-B606-4932-A231-A29FBD0DC66D}">
      <dsp:nvSpPr>
        <dsp:cNvPr id="0" name=""/>
        <dsp:cNvSpPr/>
      </dsp:nvSpPr>
      <dsp:spPr>
        <a:xfrm rot="10800000">
          <a:off x="0" y="3345992"/>
          <a:ext cx="8460432" cy="1125310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3.L</a:t>
          </a:r>
          <a:r>
            <a:rPr lang="en-US" sz="2600" kern="1200" dirty="0" err="1" smtClean="0"/>
            <a:t>ess</a:t>
          </a:r>
          <a:r>
            <a:rPr lang="en-US" sz="2600" kern="1200" dirty="0" smtClean="0"/>
            <a:t> probable to make mistake</a:t>
          </a:r>
          <a:endParaRPr lang="en-IN" sz="2600" b="0" kern="1200" dirty="0"/>
        </a:p>
      </dsp:txBody>
      <dsp:txXfrm rot="10800000">
        <a:off x="0" y="3345992"/>
        <a:ext cx="8460432" cy="731193"/>
      </dsp:txXfrm>
    </dsp:sp>
    <dsp:sp modelId="{177A7149-803D-43A6-88DD-9B1440498736}">
      <dsp:nvSpPr>
        <dsp:cNvPr id="0" name=""/>
        <dsp:cNvSpPr/>
      </dsp:nvSpPr>
      <dsp:spPr>
        <a:xfrm rot="10800000">
          <a:off x="0" y="2231656"/>
          <a:ext cx="8460432" cy="1125310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2.R</a:t>
          </a:r>
          <a:r>
            <a:rPr lang="en-US" sz="2600" kern="1200" dirty="0" smtClean="0"/>
            <a:t>educe labor cost </a:t>
          </a:r>
          <a:endParaRPr lang="en-IN" sz="2600" b="0" kern="1200" dirty="0"/>
        </a:p>
      </dsp:txBody>
      <dsp:txXfrm rot="10800000">
        <a:off x="0" y="2231656"/>
        <a:ext cx="8460432" cy="731193"/>
      </dsp:txXfrm>
    </dsp:sp>
    <dsp:sp modelId="{9F68BA4C-D713-4879-9884-4288447F60E0}">
      <dsp:nvSpPr>
        <dsp:cNvPr id="0" name=""/>
        <dsp:cNvSpPr/>
      </dsp:nvSpPr>
      <dsp:spPr>
        <a:xfrm rot="10800000">
          <a:off x="0" y="1126795"/>
          <a:ext cx="8460432" cy="1125310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1.Minimize the number of employees </a:t>
          </a:r>
          <a:endParaRPr lang="en-IN" sz="2600" kern="1200" dirty="0"/>
        </a:p>
      </dsp:txBody>
      <dsp:txXfrm rot="10800000">
        <a:off x="0" y="1126795"/>
        <a:ext cx="8460432" cy="731193"/>
      </dsp:txXfrm>
    </dsp:sp>
    <dsp:sp modelId="{1AF7B908-953C-4B51-A41F-41A8099FC7C0}">
      <dsp:nvSpPr>
        <dsp:cNvPr id="0" name=""/>
        <dsp:cNvSpPr/>
      </dsp:nvSpPr>
      <dsp:spPr>
        <a:xfrm rot="10800000">
          <a:off x="0" y="179320"/>
          <a:ext cx="8460432" cy="1125310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latin typeface="Algerian" panose="04020705040A02060702" pitchFamily="82" charset="0"/>
            </a:rPr>
            <a:t>ADVANTAGES</a:t>
          </a:r>
          <a:endParaRPr lang="en-IN" sz="4000" b="1" kern="1200" dirty="0">
            <a:latin typeface="Algerian" panose="04020705040A02060702" pitchFamily="82" charset="0"/>
          </a:endParaRPr>
        </a:p>
      </dsp:txBody>
      <dsp:txXfrm rot="10800000">
        <a:off x="0" y="179320"/>
        <a:ext cx="8460432" cy="7311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15D12-968A-4246-8D26-F97F1E00B408}">
      <dsp:nvSpPr>
        <dsp:cNvPr id="0" name=""/>
        <dsp:cNvSpPr/>
      </dsp:nvSpPr>
      <dsp:spPr>
        <a:xfrm>
          <a:off x="-7328568" y="-1120083"/>
          <a:ext cx="8720887" cy="8720887"/>
        </a:xfrm>
        <a:prstGeom prst="blockArc">
          <a:avLst>
            <a:gd name="adj1" fmla="val 18900000"/>
            <a:gd name="adj2" fmla="val 2700000"/>
            <a:gd name="adj3" fmla="val 248"/>
          </a:avLst>
        </a:prstGeom>
        <a:noFill/>
        <a:ln w="11429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B204-FE3C-457C-BF26-CF0523079EE3}">
      <dsp:nvSpPr>
        <dsp:cNvPr id="0" name=""/>
        <dsp:cNvSpPr/>
      </dsp:nvSpPr>
      <dsp:spPr>
        <a:xfrm>
          <a:off x="432035" y="404915"/>
          <a:ext cx="8083762" cy="81034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215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Algerian" panose="04020705040A02060702" pitchFamily="82" charset="0"/>
            </a:rPr>
            <a:t>Disadvantages</a:t>
          </a:r>
          <a:endParaRPr lang="en-IN" sz="3200" kern="1200" dirty="0">
            <a:latin typeface="Algerian" panose="04020705040A02060702" pitchFamily="82" charset="0"/>
          </a:endParaRPr>
        </a:p>
      </dsp:txBody>
      <dsp:txXfrm>
        <a:off x="432035" y="404915"/>
        <a:ext cx="8083762" cy="810349"/>
      </dsp:txXfrm>
    </dsp:sp>
    <dsp:sp modelId="{17FF6FA8-6D60-46F3-9174-7B359958BA73}">
      <dsp:nvSpPr>
        <dsp:cNvPr id="0" name=""/>
        <dsp:cNvSpPr/>
      </dsp:nvSpPr>
      <dsp:spPr>
        <a:xfrm>
          <a:off x="0" y="303621"/>
          <a:ext cx="1012936" cy="101293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DA0D1-8D18-41EA-89CD-81AC6FCFAAAB}">
      <dsp:nvSpPr>
        <dsp:cNvPr id="0" name=""/>
        <dsp:cNvSpPr/>
      </dsp:nvSpPr>
      <dsp:spPr>
        <a:xfrm>
          <a:off x="1188530" y="1620050"/>
          <a:ext cx="7503089" cy="810349"/>
        </a:xfrm>
        <a:prstGeom prst="rect">
          <a:avLst/>
        </a:prstGeom>
        <a:solidFill>
          <a:schemeClr val="accent1">
            <a:shade val="50000"/>
            <a:hueOff val="-107556"/>
            <a:satOff val="-309"/>
            <a:lumOff val="16646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21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u="sng" kern="1200" dirty="0" smtClean="0"/>
            <a:t>Android</a:t>
          </a:r>
          <a:r>
            <a:rPr lang="en-IN" sz="3600" kern="1200" baseline="0" dirty="0" smtClean="0">
              <a:latin typeface="Calibri" pitchFamily="34" charset="0"/>
              <a:cs typeface="Calibri" pitchFamily="34" charset="0"/>
            </a:rPr>
            <a:t> </a:t>
          </a:r>
          <a:r>
            <a:rPr lang="en-IN" sz="3600" u="sng" kern="1200" dirty="0" smtClean="0"/>
            <a:t>phone</a:t>
          </a:r>
          <a:r>
            <a:rPr lang="en-IN" sz="3600" kern="1200" baseline="0" dirty="0" smtClean="0">
              <a:latin typeface="Calibri" pitchFamily="34" charset="0"/>
              <a:cs typeface="Calibri" pitchFamily="34" charset="0"/>
            </a:rPr>
            <a:t> </a:t>
          </a:r>
          <a:endParaRPr lang="en-IN" sz="3600" kern="1200" dirty="0">
            <a:latin typeface="Calibri" pitchFamily="34" charset="0"/>
            <a:cs typeface="Calibri" pitchFamily="34" charset="0"/>
          </a:endParaRPr>
        </a:p>
      </dsp:txBody>
      <dsp:txXfrm>
        <a:off x="1188530" y="1620050"/>
        <a:ext cx="7503089" cy="810349"/>
      </dsp:txXfrm>
    </dsp:sp>
    <dsp:sp modelId="{EDD94F0F-D80C-417C-9151-46B68060F2B8}">
      <dsp:nvSpPr>
        <dsp:cNvPr id="0" name=""/>
        <dsp:cNvSpPr/>
      </dsp:nvSpPr>
      <dsp:spPr>
        <a:xfrm>
          <a:off x="682062" y="1518756"/>
          <a:ext cx="1012936" cy="1012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shade val="50000"/>
              <a:hueOff val="-107556"/>
              <a:satOff val="-309"/>
              <a:lumOff val="16646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D8CE6-C04A-4B1D-98FF-F29294D86425}">
      <dsp:nvSpPr>
        <dsp:cNvPr id="0" name=""/>
        <dsp:cNvSpPr/>
      </dsp:nvSpPr>
      <dsp:spPr>
        <a:xfrm>
          <a:off x="1366750" y="2835185"/>
          <a:ext cx="7324869" cy="810349"/>
        </a:xfrm>
        <a:prstGeom prst="rect">
          <a:avLst/>
        </a:prstGeom>
        <a:solidFill>
          <a:schemeClr val="accent1">
            <a:shade val="50000"/>
            <a:hueOff val="-215113"/>
            <a:satOff val="-618"/>
            <a:lumOff val="33291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21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u="sng" kern="1200" dirty="0" smtClean="0"/>
            <a:t>Inaccurate</a:t>
          </a:r>
          <a:r>
            <a:rPr lang="en-US" sz="3600" b="1" kern="1200" dirty="0" smtClean="0">
              <a:solidFill>
                <a:schemeClr val="bg1"/>
              </a:solidFill>
              <a:latin typeface="Montserrat" panose="020B0604020202020204" charset="0"/>
            </a:rPr>
            <a:t> </a:t>
          </a:r>
          <a:r>
            <a:rPr lang="en-US" sz="3600" u="sng" kern="1200" dirty="0" smtClean="0"/>
            <a:t>GPS</a:t>
          </a:r>
          <a:r>
            <a:rPr lang="en-US" sz="3600" b="1" kern="1200" dirty="0" smtClean="0">
              <a:solidFill>
                <a:schemeClr val="bg1"/>
              </a:solidFill>
              <a:latin typeface="Montserrat" panose="020B0604020202020204" charset="0"/>
            </a:rPr>
            <a:t> </a:t>
          </a:r>
          <a:r>
            <a:rPr lang="en-US" sz="3600" u="sng" kern="1200" dirty="0" smtClean="0"/>
            <a:t>Signals</a:t>
          </a:r>
          <a:endParaRPr lang="en-IN" sz="3600" u="sng" kern="1200" dirty="0"/>
        </a:p>
      </dsp:txBody>
      <dsp:txXfrm>
        <a:off x="1366750" y="2835185"/>
        <a:ext cx="7324869" cy="810349"/>
      </dsp:txXfrm>
    </dsp:sp>
    <dsp:sp modelId="{B800953F-8816-442F-A2A3-1B4496AB43EA}">
      <dsp:nvSpPr>
        <dsp:cNvPr id="0" name=""/>
        <dsp:cNvSpPr/>
      </dsp:nvSpPr>
      <dsp:spPr>
        <a:xfrm>
          <a:off x="860281" y="2733891"/>
          <a:ext cx="1012936" cy="1012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shade val="50000"/>
              <a:hueOff val="-215113"/>
              <a:satOff val="-618"/>
              <a:lumOff val="33291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1181B-3073-44C3-9929-79EF99A1F341}">
      <dsp:nvSpPr>
        <dsp:cNvPr id="0" name=""/>
        <dsp:cNvSpPr/>
      </dsp:nvSpPr>
      <dsp:spPr>
        <a:xfrm>
          <a:off x="1188530" y="4050320"/>
          <a:ext cx="7503089" cy="810349"/>
        </a:xfrm>
        <a:prstGeom prst="rect">
          <a:avLst/>
        </a:prstGeom>
        <a:solidFill>
          <a:schemeClr val="accent1">
            <a:shade val="50000"/>
            <a:hueOff val="-215113"/>
            <a:satOff val="-618"/>
            <a:lumOff val="33291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21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u="sng" kern="1200" dirty="0" smtClean="0"/>
            <a:t>An Internet connection is needed</a:t>
          </a:r>
          <a:endParaRPr lang="en-IN" sz="3600" kern="1200" dirty="0">
            <a:latin typeface="Calibri" pitchFamily="34" charset="0"/>
            <a:cs typeface="Calibri" pitchFamily="34" charset="0"/>
          </a:endParaRPr>
        </a:p>
      </dsp:txBody>
      <dsp:txXfrm>
        <a:off x="1188530" y="4050320"/>
        <a:ext cx="7503089" cy="810349"/>
      </dsp:txXfrm>
    </dsp:sp>
    <dsp:sp modelId="{022FD217-3ED7-4C72-996D-5615B2AF8B7A}">
      <dsp:nvSpPr>
        <dsp:cNvPr id="0" name=""/>
        <dsp:cNvSpPr/>
      </dsp:nvSpPr>
      <dsp:spPr>
        <a:xfrm>
          <a:off x="682062" y="3949026"/>
          <a:ext cx="1012936" cy="1012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shade val="50000"/>
              <a:hueOff val="-215113"/>
              <a:satOff val="-618"/>
              <a:lumOff val="33291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7287C-0205-4998-B292-CEB524214C92}">
      <dsp:nvSpPr>
        <dsp:cNvPr id="0" name=""/>
        <dsp:cNvSpPr/>
      </dsp:nvSpPr>
      <dsp:spPr>
        <a:xfrm>
          <a:off x="607857" y="5265455"/>
          <a:ext cx="8083762" cy="810349"/>
        </a:xfrm>
        <a:prstGeom prst="rect">
          <a:avLst/>
        </a:prstGeom>
        <a:solidFill>
          <a:schemeClr val="accent1">
            <a:shade val="50000"/>
            <a:hueOff val="-107556"/>
            <a:satOff val="-309"/>
            <a:lumOff val="16646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u="sng" kern="1200" dirty="0" smtClean="0"/>
            <a:t>User Registration</a:t>
          </a:r>
          <a:endParaRPr lang="en-IN" sz="3200" kern="1200" dirty="0">
            <a:latin typeface="Calibri" pitchFamily="34" charset="0"/>
            <a:cs typeface="Calibri" pitchFamily="34" charset="0"/>
          </a:endParaRPr>
        </a:p>
      </dsp:txBody>
      <dsp:txXfrm>
        <a:off x="607857" y="5265455"/>
        <a:ext cx="8083762" cy="810349"/>
      </dsp:txXfrm>
    </dsp:sp>
    <dsp:sp modelId="{F5C57A2F-F2D8-405F-A036-F48F077C83F2}">
      <dsp:nvSpPr>
        <dsp:cNvPr id="0" name=""/>
        <dsp:cNvSpPr/>
      </dsp:nvSpPr>
      <dsp:spPr>
        <a:xfrm>
          <a:off x="101389" y="5164161"/>
          <a:ext cx="1012936" cy="1012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shade val="50000"/>
              <a:hueOff val="-107556"/>
              <a:satOff val="-309"/>
              <a:lumOff val="16646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2698C-C611-4A09-8AE0-3E21EB84710B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38C65-13E4-49E2-A722-8FD74274C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5645B-5763-4E83-BB3C-C534CDC1823F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9B56B-162F-4D86-B9F5-AF43A858F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9B56B-162F-4D86-B9F5-AF43A858F6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9B56B-162F-4D86-B9F5-AF43A858F6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 2 point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9B56B-162F-4D86-B9F5-AF43A858F6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5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6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6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56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69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209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158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0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334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209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56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21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519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6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1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33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1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2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3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EE38-29FD-4360-A2D1-7C6A96534F14}" type="datetimeFigureOut">
              <a:rPr lang="en-IN" smtClean="0"/>
              <a:t>08-03-2018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D5C8-F1FF-46EA-A0C8-4BBBC5E30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3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429000"/>
            <a:ext cx="8712968" cy="1440160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FOOD ZAIKA</a:t>
            </a:r>
            <a:endParaRPr lang="en-IN" sz="6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26" name="Picture 2" descr="C:\Users\Public\Pictures\dakaar_app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08720"/>
            <a:ext cx="2462510" cy="246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1032" y="4581128"/>
            <a:ext cx="8712968" cy="144016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Ek</a:t>
            </a: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 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baar</a:t>
            </a: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 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khao</a:t>
            </a: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 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baar</a:t>
            </a: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 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baar</a:t>
            </a: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 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aao</a:t>
            </a:r>
            <a:endParaRPr lang="en-IN" sz="6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3230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70279" y="345430"/>
            <a:ext cx="5639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System Module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00351666"/>
              </p:ext>
            </p:extLst>
          </p:nvPr>
        </p:nvGraphicFramePr>
        <p:xfrm>
          <a:off x="107504" y="1196752"/>
          <a:ext cx="9036496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58521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9869" y="345430"/>
            <a:ext cx="6080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Working of User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16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88394" y="345430"/>
            <a:ext cx="6803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Working of 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Admin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572856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27253070"/>
              </p:ext>
            </p:extLst>
          </p:nvPr>
        </p:nvGraphicFramePr>
        <p:xfrm>
          <a:off x="360040" y="188640"/>
          <a:ext cx="8460432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00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2352552"/>
              </p:ext>
            </p:extLst>
          </p:nvPr>
        </p:nvGraphicFramePr>
        <p:xfrm>
          <a:off x="179512" y="116632"/>
          <a:ext cx="8784976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2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636912"/>
            <a:ext cx="8503920" cy="2334000"/>
          </a:xfrm>
        </p:spPr>
        <p:txBody>
          <a:bodyPr>
            <a:normAutofit/>
          </a:bodyPr>
          <a:lstStyle/>
          <a:p>
            <a:r>
              <a:rPr lang="en-US" sz="2800" dirty="0"/>
              <a:t>Order cancel with in 10 min</a:t>
            </a:r>
          </a:p>
          <a:p>
            <a:r>
              <a:rPr lang="en-US" sz="2800" dirty="0"/>
              <a:t>Live order tracking from customer site</a:t>
            </a:r>
          </a:p>
          <a:p>
            <a:r>
              <a:rPr lang="en-US" sz="2800" dirty="0"/>
              <a:t>Verified user can </a:t>
            </a:r>
            <a:r>
              <a:rPr lang="en-US" sz="2800" dirty="0" smtClean="0"/>
              <a:t>comment</a:t>
            </a:r>
          </a:p>
          <a:p>
            <a:r>
              <a:rPr lang="en-US" sz="2800" dirty="0" smtClean="0"/>
              <a:t>Multiple Restaurant</a:t>
            </a:r>
          </a:p>
          <a:p>
            <a:endParaRPr lang="en-US" sz="2800" dirty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8175" y="260648"/>
            <a:ext cx="4903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 Scope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952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700808"/>
            <a:ext cx="871296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Thank You</a:t>
            </a:r>
          </a:p>
          <a:p>
            <a:pPr algn="ctr"/>
            <a:r>
              <a:rPr lang="en-US" sz="80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 for</a:t>
            </a:r>
          </a:p>
          <a:p>
            <a:pPr algn="ctr"/>
            <a:r>
              <a:rPr lang="en-US" sz="80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Your Time</a:t>
            </a:r>
            <a:endParaRPr lang="en-US" sz="8000" b="1" u="sng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2852936"/>
            <a:ext cx="8229600" cy="3312368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5400" dirty="0" smtClean="0">
                <a:solidFill>
                  <a:srgbClr val="002060"/>
                </a:solidFill>
                <a:latin typeface="Arial Rounded MT Bold" pitchFamily="34" charset="0"/>
              </a:rPr>
              <a:t>SOHIL LUHAR</a:t>
            </a:r>
          </a:p>
          <a:p>
            <a:pPr algn="ctr">
              <a:buFont typeface="Wingdings" pitchFamily="2" charset="2"/>
              <a:buChar char="q"/>
            </a:pPr>
            <a:r>
              <a:rPr lang="en-US" sz="5400" dirty="0" smtClean="0">
                <a:solidFill>
                  <a:srgbClr val="002060"/>
                </a:solidFill>
                <a:latin typeface="Arial Rounded MT Bold" pitchFamily="34" charset="0"/>
              </a:rPr>
              <a:t>ASHRAF KHAN</a:t>
            </a:r>
          </a:p>
          <a:p>
            <a:pPr algn="ctr">
              <a:buFont typeface="Wingdings" pitchFamily="2" charset="2"/>
              <a:buChar char="q"/>
            </a:pPr>
            <a:r>
              <a:rPr lang="en-US" sz="5400" dirty="0" smtClean="0">
                <a:solidFill>
                  <a:srgbClr val="002060"/>
                </a:solidFill>
                <a:latin typeface="Arial Rounded MT Bold" pitchFamily="34" charset="0"/>
              </a:rPr>
              <a:t>ANAM KHAN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3001" y="1340768"/>
            <a:ext cx="763284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  <a:cs typeface="Aldhabi" pitchFamily="2" charset="-78"/>
              </a:rPr>
              <a:t>Developed By..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itchFamily="82" charset="0"/>
              <a:cs typeface="Aldhabi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116632"/>
            <a:ext cx="83703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FOOD ZAIKA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22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1772816"/>
            <a:ext cx="763284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  <a:cs typeface="Aldhabi" pitchFamily="2" charset="-78"/>
              </a:rPr>
              <a:t> food application</a:t>
            </a:r>
          </a:p>
          <a:p>
            <a:pPr algn="ctr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  <a:cs typeface="Aldhabi" pitchFamily="2" charset="-78"/>
              </a:rPr>
              <a:t>For android devices 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itchFamily="82" charset="0"/>
              <a:cs typeface="Aldhabi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332656"/>
            <a:ext cx="83703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FOOD ZAIKA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2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11784299"/>
              </p:ext>
            </p:extLst>
          </p:nvPr>
        </p:nvGraphicFramePr>
        <p:xfrm>
          <a:off x="251520" y="260648"/>
          <a:ext cx="8712968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78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856" y="1772816"/>
            <a:ext cx="8229600" cy="4608512"/>
          </a:xfrm>
        </p:spPr>
        <p:txBody>
          <a:bodyPr>
            <a:normAutofit/>
          </a:bodyPr>
          <a:lstStyle/>
          <a:p>
            <a:r>
              <a:rPr lang="en-US" sz="3600" dirty="0"/>
              <a:t>Automated order taking and menu management functionalities for the restaurant</a:t>
            </a:r>
          </a:p>
          <a:p>
            <a:r>
              <a:rPr lang="en-US" sz="3600" dirty="0"/>
              <a:t>O</a:t>
            </a:r>
            <a:r>
              <a:rPr lang="en-US" sz="3600" dirty="0" smtClean="0"/>
              <a:t>ffered application as </a:t>
            </a:r>
            <a:r>
              <a:rPr lang="en-US" sz="3600" dirty="0"/>
              <a:t>a choice for making orders in online </a:t>
            </a:r>
            <a:r>
              <a:rPr lang="en-US" sz="3600" dirty="0" smtClean="0"/>
              <a:t>mode</a:t>
            </a:r>
            <a:endParaRPr lang="en-IN" sz="3600" dirty="0">
              <a:solidFill>
                <a:srgbClr val="002060"/>
              </a:solidFill>
              <a:latin typeface="Arial Rounded MT Bold" pitchFamily="34" charset="0"/>
            </a:endParaRPr>
          </a:p>
          <a:p>
            <a:r>
              <a:rPr lang="en-IN" sz="3600" dirty="0" smtClean="0"/>
              <a:t>Real time </a:t>
            </a:r>
            <a:r>
              <a:rPr lang="en-IN" sz="3600" dirty="0"/>
              <a:t>Update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063305" y="260648"/>
            <a:ext cx="322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Solution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8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856" y="1772816"/>
            <a:ext cx="8229600" cy="460851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Food </a:t>
            </a:r>
            <a:r>
              <a:rPr lang="en-US" dirty="0" err="1"/>
              <a:t>Zaika</a:t>
            </a:r>
            <a:r>
              <a:rPr lang="en-IN" dirty="0"/>
              <a:t> </a:t>
            </a:r>
            <a:r>
              <a:rPr lang="en-US" dirty="0"/>
              <a:t>is a free online food order  app for </a:t>
            </a:r>
            <a:r>
              <a:rPr lang="en-US" dirty="0" smtClean="0"/>
              <a:t> foodies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has around different cuisines.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Ordering food online is easy on the Food </a:t>
            </a:r>
            <a:r>
              <a:rPr lang="en-US" dirty="0" err="1"/>
              <a:t>Zaika</a:t>
            </a:r>
            <a:r>
              <a:rPr lang="en-IN" dirty="0"/>
              <a:t> </a:t>
            </a:r>
            <a:r>
              <a:rPr lang="en-US" dirty="0"/>
              <a:t>app</a:t>
            </a:r>
            <a:r>
              <a:rPr lang="en-US" dirty="0" smtClean="0"/>
              <a:t>. For </a:t>
            </a:r>
            <a:r>
              <a:rPr lang="en-US" dirty="0"/>
              <a:t>meals from healthy to hearty, from breakfast to midnight munchies, for a rush-hour bite or late night delivery of your favorite snack - we’ve got you covered.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Food ordering and delivery with Food </a:t>
            </a:r>
            <a:r>
              <a:rPr lang="en-US" dirty="0" err="1"/>
              <a:t>Zaika</a:t>
            </a:r>
            <a:r>
              <a:rPr lang="en-IN" dirty="0"/>
              <a:t> </a:t>
            </a:r>
            <a:r>
              <a:rPr lang="en-US" dirty="0"/>
              <a:t>is so simple that you'll want to do away with your kitchens before you know it. No more calling to check if your order is ready or not, because on Food </a:t>
            </a:r>
            <a:r>
              <a:rPr lang="en-US" dirty="0" err="1"/>
              <a:t>Zaika</a:t>
            </a:r>
            <a:r>
              <a:rPr lang="en-IN" dirty="0"/>
              <a:t> </a:t>
            </a:r>
            <a:r>
              <a:rPr lang="en-US" dirty="0"/>
              <a:t>, you can place your order and track it live</a:t>
            </a:r>
          </a:p>
          <a:p>
            <a:pPr marL="0" indent="0">
              <a:buNone/>
            </a:pPr>
            <a:endParaRPr lang="en-IN" sz="36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7664" y="260648"/>
            <a:ext cx="6252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INTRODUCTION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09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7811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2060"/>
              </a:solidFill>
              <a:latin typeface="Arial Rounded MT Bold" pitchFamily="34" charset="0"/>
            </a:endParaRPr>
          </a:p>
          <a:p>
            <a:pPr lvl="0"/>
            <a:r>
              <a:rPr lang="en-US" sz="4800" dirty="0"/>
              <a:t>User can  Create an account.</a:t>
            </a:r>
            <a:endParaRPr lang="en-IN" sz="4800" dirty="0"/>
          </a:p>
          <a:p>
            <a:pPr lvl="0"/>
            <a:r>
              <a:rPr lang="en-US" sz="4800" dirty="0"/>
              <a:t>User Log in to the system.</a:t>
            </a:r>
            <a:endParaRPr lang="en-IN" sz="4800" dirty="0"/>
          </a:p>
          <a:p>
            <a:pPr lvl="0"/>
            <a:r>
              <a:rPr lang="en-US" sz="4800" dirty="0"/>
              <a:t>Navigate the restaurant’s menu.</a:t>
            </a:r>
            <a:endParaRPr lang="en-IN" sz="4800" dirty="0"/>
          </a:p>
          <a:p>
            <a:pPr lvl="0"/>
            <a:r>
              <a:rPr lang="en-US" sz="4800" dirty="0"/>
              <a:t>Select an item from the menu.</a:t>
            </a:r>
            <a:endParaRPr lang="en-IN" sz="4800" dirty="0"/>
          </a:p>
          <a:p>
            <a:pPr lvl="0"/>
            <a:r>
              <a:rPr lang="en-US" sz="4800" dirty="0"/>
              <a:t>Add an item to their current cart order.</a:t>
            </a:r>
            <a:endParaRPr lang="en-IN" sz="4800" dirty="0"/>
          </a:p>
          <a:p>
            <a:pPr lvl="0"/>
            <a:r>
              <a:rPr lang="en-US" sz="4800" dirty="0"/>
              <a:t>Review their current cart order.</a:t>
            </a:r>
            <a:endParaRPr lang="en-IN" sz="4800" dirty="0"/>
          </a:p>
          <a:p>
            <a:pPr lvl="0"/>
            <a:r>
              <a:rPr lang="en-US" sz="4800" dirty="0"/>
              <a:t>Remove an item/remove all items from their current card order.</a:t>
            </a:r>
            <a:endParaRPr lang="en-IN" sz="4800" dirty="0"/>
          </a:p>
          <a:p>
            <a:pPr lvl="0"/>
            <a:r>
              <a:rPr lang="en-US" sz="4800" dirty="0"/>
              <a:t>Provide payment details.</a:t>
            </a:r>
            <a:endParaRPr lang="en-IN" sz="4800" dirty="0"/>
          </a:p>
          <a:p>
            <a:pPr lvl="0"/>
            <a:r>
              <a:rPr lang="en-US" sz="4800" dirty="0"/>
              <a:t>Place an order.</a:t>
            </a:r>
            <a:endParaRPr lang="en-IN" sz="4800" dirty="0"/>
          </a:p>
          <a:p>
            <a:pPr lvl="0"/>
            <a:r>
              <a:rPr lang="en-US" sz="4800" dirty="0"/>
              <a:t>View order placed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4059" y="345430"/>
            <a:ext cx="3312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Features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9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7510279"/>
              </p:ext>
            </p:extLst>
          </p:nvPr>
        </p:nvGraphicFramePr>
        <p:xfrm>
          <a:off x="179512" y="1484784"/>
          <a:ext cx="86868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468114" y="345430"/>
            <a:ext cx="6244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Technology Used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122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93578" y="345430"/>
            <a:ext cx="6393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System Diagrams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074" name="Picture 2" descr="D:\MyProject\BlackBook\final diagrams\block d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04" y="2276872"/>
            <a:ext cx="6486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82544" y="4870901"/>
            <a:ext cx="31176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Block Diagrams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841</TotalTime>
  <Words>441</Words>
  <Application>Microsoft Office PowerPoint</Application>
  <PresentationFormat>On-screen Show (4:3)</PresentationFormat>
  <Paragraphs>111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Civic</vt:lpstr>
      <vt:lpstr>1_Office Theme</vt:lpstr>
      <vt:lpstr>FOOD ZAIKA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mhssp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processing</dc:title>
  <dc:creator>Sohil Luhar</dc:creator>
  <cp:lastModifiedBy>Sohil Lohar</cp:lastModifiedBy>
  <cp:revision>79</cp:revision>
  <cp:lastPrinted>2018-02-16T19:27:59Z</cp:lastPrinted>
  <dcterms:created xsi:type="dcterms:W3CDTF">2018-02-14T19:18:58Z</dcterms:created>
  <dcterms:modified xsi:type="dcterms:W3CDTF">2018-03-07T20:26:12Z</dcterms:modified>
</cp:coreProperties>
</file>