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0"/>
  </p:sldMasterIdLst>
  <p:notesMasterIdLst>
    <p:notesMasterId r:id="rId23"/>
  </p:notesMasterIdLst>
  <p:handoutMasterIdLst>
    <p:handoutMasterId r:id="rId24"/>
  </p:handoutMasterIdLst>
  <p:sldIdLst>
    <p:sldId id="264" r:id="rId11"/>
    <p:sldId id="256" r:id="rId12"/>
    <p:sldId id="257" r:id="rId13"/>
    <p:sldId id="265" r:id="rId14"/>
    <p:sldId id="266" r:id="rId15"/>
    <p:sldId id="267" r:id="rId16"/>
    <p:sldId id="258" r:id="rId17"/>
    <p:sldId id="268" r:id="rId18"/>
    <p:sldId id="259" r:id="rId19"/>
    <p:sldId id="260" r:id="rId20"/>
    <p:sldId id="262" r:id="rId21"/>
    <p:sldId id="261" r:id="rId22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Ericsson Hilda" panose="00000500000000000000" pitchFamily="2" charset="0"/>
      <p:regular r:id="rId29"/>
      <p:bold r:id="rId30"/>
      <p:italic r:id="rId31"/>
      <p:boldItalic r:id="rId32"/>
    </p:embeddedFont>
    <p:embeddedFont>
      <p:font typeface="Ericsson Hilda ExtraBold" panose="00000900000000000000" pitchFamily="2" charset="0"/>
      <p:bold r:id="rId33"/>
    </p:embeddedFont>
    <p:embeddedFont>
      <p:font typeface="Ericsson Hilda ExtraLight" panose="00000300000000000000" pitchFamily="2" charset="0"/>
      <p:regular r:id="rId34"/>
    </p:embeddedFont>
    <p:embeddedFont>
      <p:font typeface="Ericsson Hilda Light" panose="00000400000000000000" pitchFamily="2" charset="0"/>
      <p:regular r:id="rId35"/>
      <p:italic r:id="rId36"/>
    </p:embeddedFont>
    <p:embeddedFont>
      <p:font typeface="Ericsson Technical Icons" panose="020B0604020202020204" charset="0"/>
      <p:regular r:id="rId37"/>
      <p:bold r:id="rId38"/>
      <p:italic r:id="rId39"/>
      <p:boldItalic r:id="rId40"/>
    </p:embeddedFont>
  </p:embeddedFontLst>
  <p:custDataLst>
    <p:tags r:id="rId41"/>
  </p:custDataLst>
  <p:defaultTextStyle>
    <a:defPPr>
      <a:defRPr lang="en-US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1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0.xml"/><Relationship Id="rId41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6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6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37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2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effectLst/>
              </a:rPr>
              <a:t>EDA/Pre-processing</a:t>
            </a:r>
            <a:r>
              <a:rPr lang="en-US" sz="1200">
                <a:effectLst/>
              </a:rPr>
              <a:t> </a:t>
            </a:r>
            <a:r>
              <a:rPr lang="en-US" sz="1200" b="1">
                <a:effectLst/>
              </a:rPr>
              <a:t>- 10 points</a:t>
            </a:r>
            <a:endParaRPr lang="en-US" sz="1200">
              <a:effectLst/>
            </a:endParaRPr>
          </a:p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9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effectLst/>
              </a:rPr>
              <a:t>EDA/Pre-processing</a:t>
            </a:r>
            <a:r>
              <a:rPr lang="en-US" sz="1200">
                <a:effectLst/>
              </a:rPr>
              <a:t> </a:t>
            </a:r>
            <a:r>
              <a:rPr lang="en-US" sz="1200" b="1">
                <a:effectLst/>
              </a:rPr>
              <a:t>- 10 points</a:t>
            </a:r>
            <a:endParaRPr lang="en-US" sz="1200">
              <a:effectLst/>
            </a:endParaRPr>
          </a:p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13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9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06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9966BF-A434-4BC2-9969-A0AE8B068B9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Title/cover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Description/subtitle/speaker…</a:t>
            </a:r>
            <a:br>
              <a:rPr lang="en-US"/>
            </a:br>
            <a:r>
              <a:rPr lang="en-US"/>
              <a:t>Ericsson Hilda Black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3"/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3"/>
            <a:endParaRPr lang="en-US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Use this space for relevant Ericsson URLs or hashtags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56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>
                <a:solidFill>
                  <a:schemeClr val="tx1"/>
                </a:solidFill>
                <a:latin typeface="+mn-lt"/>
              </a:rPr>
              <a:t>This Master Slide is to ensure that all our characters are embedded with the presentation. Should not be used in a presentation.</a:t>
            </a:r>
            <a:endParaRPr lang="en-US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u="sng" err="1">
                <a:solidFill>
                  <a:schemeClr val="tx1"/>
                </a:solidFill>
                <a:latin typeface="Ericsson Hilda ExtraLight" panose="00000300000000000000" pitchFamily="2" charset="0"/>
              </a:rPr>
              <a:t>EricssonHilda</a:t>
            </a:r>
            <a:r>
              <a:rPr lang="en-US" sz="1200" u="sng">
                <a:solidFill>
                  <a:schemeClr val="tx1"/>
                </a:solidFill>
                <a:latin typeface="Ericsson Hilda ExtraLight" panose="00000300000000000000" pitchFamily="2" charset="0"/>
              </a:rPr>
              <a:t>(</a:t>
            </a:r>
            <a:r>
              <a:rPr lang="en-US" sz="1200" u="sng" err="1">
                <a:solidFill>
                  <a:schemeClr val="tx1"/>
                </a:solidFill>
                <a:latin typeface="Ericsson Hilda ExtraLight" panose="00000300000000000000" pitchFamily="2" charset="0"/>
              </a:rPr>
              <a:t>ExtraLight</a:t>
            </a:r>
            <a:r>
              <a:rPr lang="en-US" sz="1200" u="sng">
                <a:solidFill>
                  <a:schemeClr val="tx1"/>
                </a:solidFill>
                <a:latin typeface="Ericsson Hilda ExtraLight" panose="00000300000000000000" pitchFamily="2" charset="0"/>
              </a:rPr>
              <a:t>):</a:t>
            </a:r>
            <a:r>
              <a:rPr lang="en-US" sz="1200">
                <a:solidFill>
                  <a:schemeClr val="tx1"/>
                </a:solidFill>
                <a:latin typeface="Ericsson Hilda ExtraLight" panose="00000300000000000000" pitchFamily="2" charset="0"/>
              </a:rPr>
              <a:t>!"#$%&amp;'()*+,./0123456789:;&lt;=&gt;?@ABCDEFGHIJKLMNOPQRSTUVWXYZ[\]^_`</a:t>
            </a:r>
            <a:r>
              <a:rPr lang="en-US" sz="120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abcdefghijklmnopqrstuvwxyz</a:t>
            </a:r>
            <a:r>
              <a:rPr lang="en-US" sz="1200">
                <a:solidFill>
                  <a:schemeClr val="tx1"/>
                </a:solidFill>
                <a:latin typeface="Ericsson Hilda ExtraLight" panose="00000300000000000000" pitchFamily="2" charset="0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kern="1200">
                <a:solidFill>
                  <a:schemeClr val="tx1"/>
                </a:solidFill>
                <a:latin typeface="Ericsson Hilda ExtraLight" panose="00000300000000000000" pitchFamily="2" charset="0"/>
                <a:ea typeface="+mn-ea"/>
                <a:cs typeface="+mn-cs"/>
              </a:rPr>
              <a:t>Čč</a:t>
            </a:r>
            <a:r>
              <a:rPr lang="en-US" sz="1200">
                <a:solidFill>
                  <a:schemeClr val="tx1"/>
                </a:solidFill>
                <a:latin typeface="Ericsson Hilda ExtraLight" panose="00000300000000000000" pitchFamily="2" charset="0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ẀẁẃẄẅỲỳ</a:t>
            </a:r>
            <a:r>
              <a:rPr lang="en-US" sz="1200">
                <a:solidFill>
                  <a:schemeClr val="tx1"/>
                </a:solidFill>
                <a:latin typeface="Ericsson Hilda ExtraLight" panose="00000300000000000000" pitchFamily="2" charset="0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ﬁﬂΆΈΉΊΌΎΏΐΑΒΓΕΖΗΘΙΚΛΜΝΞΟΠΡΣΤΥΦΧΨΪΫΆΈΉΊΰ</a:t>
            </a:r>
            <a:r>
              <a:rPr lang="en-US" sz="1200">
                <a:solidFill>
                  <a:schemeClr val="tx1"/>
                </a:solidFill>
                <a:latin typeface="Ericsson Hilda ExtraLight" panose="00000300000000000000" pitchFamily="2" charset="0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u="sng" err="1">
                <a:solidFill>
                  <a:schemeClr val="tx1"/>
                </a:solidFill>
                <a:latin typeface="+mj-lt"/>
              </a:rPr>
              <a:t>EricssonHilda</a:t>
            </a:r>
            <a:r>
              <a:rPr lang="en-US" sz="1200" u="sng">
                <a:solidFill>
                  <a:schemeClr val="tx1"/>
                </a:solidFill>
                <a:latin typeface="+mj-lt"/>
              </a:rPr>
              <a:t>(Light):</a:t>
            </a:r>
            <a:r>
              <a:rPr lang="en-US" sz="120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20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20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20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20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20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20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20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200" u="sng" err="1">
                <a:solidFill>
                  <a:schemeClr val="tx1"/>
                </a:solidFill>
                <a:latin typeface="+mn-lt"/>
              </a:rPr>
              <a:t>EricssonHilda</a:t>
            </a:r>
            <a:r>
              <a:rPr lang="en-US" sz="1200" u="sng">
                <a:solidFill>
                  <a:schemeClr val="tx1"/>
                </a:solidFill>
                <a:latin typeface="+mn-lt"/>
              </a:rPr>
              <a:t>(Regular):</a:t>
            </a:r>
            <a:r>
              <a:rPr lang="en-US" sz="1200">
                <a:solidFill>
                  <a:schemeClr val="tx1"/>
                </a:solidFill>
                <a:latin typeface="+mn-lt"/>
              </a:rPr>
              <a:t>!"#$%&amp;'()*+,./0123456789:;&lt;=&gt;?@ABCDEFGHIJKLMNOPQRSTUVWXYZ[\]^_`</a:t>
            </a:r>
            <a:r>
              <a:rPr lang="en-US" sz="1200" err="1">
                <a:solidFill>
                  <a:schemeClr val="tx1"/>
                </a:solidFill>
                <a:latin typeface="+mn-lt"/>
              </a:rPr>
              <a:t>abcdefghijklmnopqrstuvwxyz</a:t>
            </a:r>
            <a:r>
              <a:rPr lang="en-US" sz="1200">
                <a:solidFill>
                  <a:schemeClr val="tx1"/>
                </a:solidFill>
                <a:latin typeface="+mn-lt"/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200" err="1">
                <a:solidFill>
                  <a:schemeClr val="tx1"/>
                </a:solidFill>
                <a:latin typeface="+mn-lt"/>
              </a:rPr>
              <a:t>ẀẁẃẄẅỲỳ</a:t>
            </a:r>
            <a:r>
              <a:rPr lang="en-US" sz="1200">
                <a:solidFill>
                  <a:schemeClr val="tx1"/>
                </a:solidFill>
                <a:latin typeface="+mn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err="1">
                <a:solidFill>
                  <a:schemeClr val="tx1"/>
                </a:solidFill>
                <a:latin typeface="+mn-lt"/>
              </a:rPr>
              <a:t>ﬁﬂΆΈΉΊΌΎΏΐΑΒΓΕΖΗΘΙΚΛΜΝΞΟΠΡΣΤΥΦΧΨΪΫΆΈΉΊΰ</a:t>
            </a:r>
            <a:r>
              <a:rPr lang="en-US" sz="1200">
                <a:solidFill>
                  <a:schemeClr val="tx1"/>
                </a:solidFill>
                <a:latin typeface="+mn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 u="sng" err="1">
                <a:solidFill>
                  <a:schemeClr val="tx1"/>
                </a:solidFill>
                <a:latin typeface="+mj-lt"/>
              </a:rPr>
              <a:t>EricssonHildaLight+Bold</a:t>
            </a:r>
            <a:r>
              <a:rPr lang="en-US" sz="1200" b="1" u="sng">
                <a:solidFill>
                  <a:schemeClr val="tx1"/>
                </a:solidFill>
                <a:latin typeface="+mj-lt"/>
              </a:rPr>
              <a:t>(Medium):</a:t>
            </a:r>
            <a:r>
              <a:rPr lang="en-US" sz="1200" b="1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200" b="1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200" b="1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200" b="1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b="1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200" b="1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1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200" b="1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200" b="1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200" b="1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 u="sng" err="1">
                <a:solidFill>
                  <a:schemeClr val="tx1"/>
                </a:solidFill>
                <a:latin typeface="+mn-lt"/>
              </a:rPr>
              <a:t>EricssonHilda+Bold</a:t>
            </a:r>
            <a:r>
              <a:rPr lang="en-US" sz="1200" b="1" u="sng">
                <a:solidFill>
                  <a:schemeClr val="tx1"/>
                </a:solidFill>
                <a:latin typeface="+mn-lt"/>
              </a:rPr>
              <a:t>(Bold):</a:t>
            </a:r>
            <a:r>
              <a:rPr lang="en-US" sz="1200" b="1">
                <a:solidFill>
                  <a:schemeClr val="tx1"/>
                </a:solidFill>
                <a:latin typeface="+mn-lt"/>
              </a:rPr>
              <a:t>!"#$%&amp;'()*+,./0123456789:;&lt;=&gt;?@ABCDEFGHIJKLMNOPQRSTUVWXYZ[\]^_`</a:t>
            </a:r>
            <a:r>
              <a:rPr lang="en-US" sz="1200" b="1" err="1">
                <a:solidFill>
                  <a:schemeClr val="tx1"/>
                </a:solidFill>
                <a:latin typeface="+mn-lt"/>
              </a:rPr>
              <a:t>abcdefghijklmnopqrstuvwxyz</a:t>
            </a:r>
            <a:r>
              <a:rPr lang="en-US" sz="1200" b="1">
                <a:solidFill>
                  <a:schemeClr val="tx1"/>
                </a:solidFill>
                <a:latin typeface="+mn-lt"/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200" b="1" err="1">
                <a:solidFill>
                  <a:schemeClr val="tx1"/>
                </a:solidFill>
                <a:latin typeface="+mn-lt"/>
              </a:rPr>
              <a:t>ẀẁẃẄẅỲỳ</a:t>
            </a:r>
            <a:r>
              <a:rPr lang="en-US" sz="1200" b="1">
                <a:solidFill>
                  <a:schemeClr val="tx1"/>
                </a:solidFill>
                <a:latin typeface="+mn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1" err="1">
                <a:solidFill>
                  <a:schemeClr val="tx1"/>
                </a:solidFill>
                <a:latin typeface="+mn-lt"/>
              </a:rPr>
              <a:t>ﬁﬂΆΈΉΊΌΎΏΐΑΒΓΕΖΗΘΙΚΛΜΝΞΟΠΡΣΤΥΦΧΨΪΫΆΈΉΊΰ</a:t>
            </a:r>
            <a:r>
              <a:rPr lang="en-US" sz="1200" b="1">
                <a:solidFill>
                  <a:schemeClr val="tx1"/>
                </a:solidFill>
                <a:latin typeface="+mn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 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0" u="sng" err="1">
                <a:solidFill>
                  <a:schemeClr val="tx1"/>
                </a:solidFill>
                <a:latin typeface="Ericsson Hilda ExtraBold" panose="00000900000000000000" pitchFamily="2" charset="0"/>
              </a:rPr>
              <a:t>EricssonHilda</a:t>
            </a:r>
            <a:r>
              <a:rPr lang="en-US" sz="1200" b="0" u="sng">
                <a:solidFill>
                  <a:schemeClr val="tx1"/>
                </a:solidFill>
                <a:latin typeface="Ericsson Hilda ExtraBold" panose="00000900000000000000" pitchFamily="2" charset="0"/>
              </a:rPr>
              <a:t>(</a:t>
            </a:r>
            <a:r>
              <a:rPr lang="en-US" sz="1200" b="0" u="sng" err="1">
                <a:solidFill>
                  <a:schemeClr val="tx1"/>
                </a:solidFill>
                <a:latin typeface="Ericsson Hilda ExtraBold" panose="00000900000000000000" pitchFamily="2" charset="0"/>
              </a:rPr>
              <a:t>ExtraBold</a:t>
            </a:r>
            <a:r>
              <a:rPr lang="en-US" sz="1200" b="0" u="sng">
                <a:solidFill>
                  <a:schemeClr val="tx1"/>
                </a:solidFill>
                <a:latin typeface="Ericsson Hilda ExtraBold" panose="00000900000000000000" pitchFamily="2" charset="0"/>
              </a:rPr>
              <a:t>):</a:t>
            </a:r>
            <a:r>
              <a:rPr lang="en-US" sz="1200" b="0">
                <a:solidFill>
                  <a:schemeClr val="tx1"/>
                </a:solidFill>
                <a:latin typeface="Ericsson Hilda ExtraBold" panose="00000900000000000000" pitchFamily="2" charset="0"/>
              </a:rPr>
              <a:t>!"#$%&amp;'()*+,./0123456789:;&lt;=&gt;?@ABCDEFGHIJKLMNOPQRSTUVWXYZ[\]^_`</a:t>
            </a:r>
            <a:r>
              <a:rPr lang="en-US" sz="1200" b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abcdefghijklmnopqrstuvwxyz</a:t>
            </a:r>
            <a:r>
              <a:rPr lang="en-US" sz="1200" b="0">
                <a:solidFill>
                  <a:schemeClr val="tx1"/>
                </a:solidFill>
                <a:latin typeface="Ericsson Hilda ExtraBold" panose="00000900000000000000" pitchFamily="2" charset="0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b="0" kern="1200">
                <a:solidFill>
                  <a:schemeClr val="tx1"/>
                </a:solidFill>
                <a:latin typeface="Ericsson Hilda ExtraBold" panose="00000900000000000000" pitchFamily="2" charset="0"/>
                <a:ea typeface="+mn-ea"/>
                <a:cs typeface="+mn-cs"/>
              </a:rPr>
              <a:t>Čč</a:t>
            </a:r>
            <a:r>
              <a:rPr lang="en-US" sz="1200" b="0">
                <a:solidFill>
                  <a:schemeClr val="tx1"/>
                </a:solidFill>
                <a:latin typeface="Ericsson Hilda ExtraBold" panose="00000900000000000000" pitchFamily="2" charset="0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b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ẀẁẃẄẅỲỳ</a:t>
            </a:r>
            <a:r>
              <a:rPr lang="en-US" sz="1200" b="0">
                <a:solidFill>
                  <a:schemeClr val="tx1"/>
                </a:solidFill>
                <a:latin typeface="Ericsson Hilda ExtraBold" panose="00000900000000000000" pitchFamily="2" charset="0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ﬁﬂΆΈΉΊΌΎΏΐΑΒΓΕΖΗΘΙΚΛΜΝΞΟΠΡΣΤΥΦΧΨΪΫΆΈΉΊΰ</a:t>
            </a:r>
            <a:r>
              <a:rPr lang="en-US" sz="1200" b="0">
                <a:solidFill>
                  <a:schemeClr val="tx1"/>
                </a:solidFill>
                <a:latin typeface="Ericsson Hilda ExtraBold" panose="00000900000000000000" pitchFamily="2" charset="0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200" b="1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200" b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F05F-7F10-2489-E3FC-E70467632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7869-C7FC-629C-6387-01B57BCA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B8A79-0B0B-D238-EE7A-EF10D146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9C99-9B4A-8A41-97B2-88B31556D80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82E4E-106D-BC48-99AE-9612E6EF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27302-F10F-E57C-3BF1-F4724639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DAF7-EDC5-FF45-AC5D-E7E9B67F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23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2460-2277-DBFA-4DBF-C2EB321F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3664-207D-9CE4-039F-167852592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AD7F-97ED-18AD-9F5B-86891681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9C99-9B4A-8A41-97B2-88B31556D80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7C076-B264-6BD9-AAFF-FE8287FE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58CC0-C968-C469-F22B-E3654116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DAF7-EDC5-FF45-AC5D-E7E9B67F1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6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1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869961-F931-4F1E-9FB3-8587EBA3F36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9DB7BA-3A2F-46BA-A617-2A049434CD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3088" y="476251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74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81052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332814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84575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F44210A-301A-4ADE-8FEC-177B8A4EA6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4035977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19" imgW="395" imgH="394" progId="TCLayout.ActiveDocument.1">
                  <p:embed/>
                </p:oleObj>
              </mc:Choice>
              <mc:Fallback>
                <p:oleObj name="think-cell Slide" r:id="rId19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F44210A-301A-4ADE-8FEC-177B8A4EA6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FCA6C0-C300-46F3-8D05-D936BF801E76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493088" y="476251"/>
            <a:ext cx="256032" cy="256032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D34DC33-B6A1-43EF-9A99-F7C83545B926}"/>
              </a:ext>
            </a:extLst>
          </p:cNvPr>
          <p:cNvSpPr txBox="1"/>
          <p:nvPr userDrawn="1"/>
        </p:nvSpPr>
        <p:spPr>
          <a:xfrm>
            <a:off x="421638" y="6524625"/>
            <a:ext cx="2290692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2022-12-07  |  Ericsson Internal  |  Page </a:t>
            </a:r>
            <a:fld id="{28671C87-0ECB-4E94-A9C5-5F619768FF40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7" r:id="rId2"/>
    <p:sldLayoutId id="2147483709" r:id="rId3"/>
    <p:sldLayoutId id="2147483673" r:id="rId4"/>
    <p:sldLayoutId id="2147483706" r:id="rId5"/>
    <p:sldLayoutId id="2147483694" r:id="rId6"/>
    <p:sldLayoutId id="2147483675" r:id="rId7"/>
    <p:sldLayoutId id="2147483696" r:id="rId8"/>
    <p:sldLayoutId id="2147483678" r:id="rId9"/>
    <p:sldLayoutId id="2147483690" r:id="rId10"/>
    <p:sldLayoutId id="2147483681" r:id="rId11"/>
    <p:sldLayoutId id="2147483692" r:id="rId12"/>
    <p:sldLayoutId id="2147483705" r:id="rId13"/>
    <p:sldLayoutId id="2147483710" r:id="rId14"/>
    <p:sldLayoutId id="2147483711" r:id="rId1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265113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305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–"/>
        <a:defRPr sz="2000" kern="1000" spc="-30">
          <a:solidFill>
            <a:schemeClr val="tx1"/>
          </a:solidFill>
          <a:latin typeface="+mn-lt"/>
        </a:defRPr>
      </a:lvl2pPr>
      <a:lvl3pPr marL="803275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1076325" indent="-27305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–"/>
        <a:defRPr sz="2000" kern="1000" spc="-30">
          <a:solidFill>
            <a:schemeClr val="tx1"/>
          </a:solidFill>
          <a:latin typeface="+mn-lt"/>
        </a:defRPr>
      </a:lvl4pPr>
      <a:lvl5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5.xml"/><Relationship Id="rId4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0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1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3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4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6" name="Object 3335" hidden="1">
            <a:extLst>
              <a:ext uri="{FF2B5EF4-FFF2-40B4-BE49-F238E27FC236}">
                <a16:creationId xmlns:a16="http://schemas.microsoft.com/office/drawing/2014/main" id="{D7A7674C-7193-44D1-825E-1D802EEEEF3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2549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336" name="Object 3335" hidden="1">
                        <a:extLst>
                          <a:ext uri="{FF2B5EF4-FFF2-40B4-BE49-F238E27FC236}">
                            <a16:creationId xmlns:a16="http://schemas.microsoft.com/office/drawing/2014/main" id="{D7A7674C-7193-44D1-825E-1D802EEEEF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/>
          <p:nvPr/>
        </p:nvSpPr>
        <p:spPr>
          <a:xfrm>
            <a:off x="0" y="0"/>
            <a:ext cx="12192635" cy="6858000"/>
          </a:xfrm>
          <a:custGeom>
            <a:avLst/>
            <a:gdLst/>
            <a:ahLst/>
            <a:cxnLst/>
            <a:rect l="l" t="t" r="r" b="b"/>
            <a:pathLst>
              <a:path w="12192635" h="6858000">
                <a:moveTo>
                  <a:pt x="12192114" y="0"/>
                </a:moveTo>
                <a:lnTo>
                  <a:pt x="0" y="0"/>
                </a:lnTo>
                <a:lnTo>
                  <a:pt x="0" y="6858000"/>
                </a:lnTo>
                <a:lnTo>
                  <a:pt x="12192114" y="6858000"/>
                </a:lnTo>
                <a:lnTo>
                  <a:pt x="12192114" y="0"/>
                </a:lnTo>
                <a:close/>
              </a:path>
            </a:pathLst>
          </a:custGeom>
          <a:solidFill>
            <a:srgbClr val="000082"/>
          </a:solidFill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59715" cy="263525"/>
          </a:xfrm>
          <a:custGeom>
            <a:avLst/>
            <a:gdLst/>
            <a:ahLst/>
            <a:cxnLst/>
            <a:rect l="l" t="t" r="r" b="b"/>
            <a:pathLst>
              <a:path w="259715" h="263525">
                <a:moveTo>
                  <a:pt x="241758" y="261166"/>
                </a:moveTo>
                <a:lnTo>
                  <a:pt x="0" y="263473"/>
                </a:lnTo>
              </a:path>
              <a:path w="259715" h="263525">
                <a:moveTo>
                  <a:pt x="256897" y="0"/>
                </a:moveTo>
                <a:lnTo>
                  <a:pt x="259322" y="243259"/>
                </a:lnTo>
                <a:lnTo>
                  <a:pt x="259424" y="253050"/>
                </a:lnTo>
                <a:lnTo>
                  <a:pt x="251550" y="261077"/>
                </a:lnTo>
                <a:lnTo>
                  <a:pt x="241758" y="261166"/>
                </a:lnTo>
              </a:path>
            </a:pathLst>
          </a:custGeom>
          <a:ln w="6807">
            <a:solidFill>
              <a:srgbClr val="0050C9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grpSp>
        <p:nvGrpSpPr>
          <p:cNvPr id="4" name="object 4"/>
          <p:cNvGrpSpPr/>
          <p:nvPr/>
        </p:nvGrpSpPr>
        <p:grpSpPr>
          <a:xfrm>
            <a:off x="-3403" y="-3403"/>
            <a:ext cx="371475" cy="368935"/>
            <a:chOff x="-3403" y="-3403"/>
            <a:chExt cx="371475" cy="36893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330200" cy="330200"/>
            </a:xfrm>
            <a:custGeom>
              <a:avLst/>
              <a:gdLst/>
              <a:ahLst/>
              <a:cxnLst/>
              <a:rect l="l" t="t" r="r" b="b"/>
              <a:pathLst>
                <a:path w="330200" h="330200">
                  <a:moveTo>
                    <a:pt x="329989" y="326467"/>
                  </a:moveTo>
                  <a:lnTo>
                    <a:pt x="0" y="329620"/>
                  </a:lnTo>
                </a:path>
                <a:path w="330200" h="330200">
                  <a:moveTo>
                    <a:pt x="326740" y="0"/>
                  </a:moveTo>
                  <a:lnTo>
                    <a:pt x="329989" y="326467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213" y="32752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1736" y="3259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799" y="10632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9384" y="26540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41236" y="-3403"/>
            <a:ext cx="558800" cy="370840"/>
            <a:chOff x="441236" y="-3403"/>
            <a:chExt cx="558800" cy="370840"/>
          </a:xfrm>
        </p:grpSpPr>
        <p:sp>
          <p:nvSpPr>
            <p:cNvPr id="11" name="object 11"/>
            <p:cNvSpPr/>
            <p:nvPr/>
          </p:nvSpPr>
          <p:spPr>
            <a:xfrm>
              <a:off x="546110" y="0"/>
              <a:ext cx="345440" cy="264795"/>
            </a:xfrm>
            <a:custGeom>
              <a:avLst/>
              <a:gdLst/>
              <a:ahLst/>
              <a:cxnLst/>
              <a:rect l="l" t="t" r="r" b="b"/>
              <a:pathLst>
                <a:path w="345440" h="264795">
                  <a:moveTo>
                    <a:pt x="327717" y="261166"/>
                  </a:moveTo>
                  <a:lnTo>
                    <a:pt x="20364" y="264099"/>
                  </a:lnTo>
                  <a:lnTo>
                    <a:pt x="10572" y="264188"/>
                  </a:lnTo>
                  <a:lnTo>
                    <a:pt x="2559" y="256327"/>
                  </a:lnTo>
                  <a:lnTo>
                    <a:pt x="2457" y="246548"/>
                  </a:lnTo>
                  <a:lnTo>
                    <a:pt x="0" y="0"/>
                  </a:lnTo>
                </a:path>
                <a:path w="345440" h="264795">
                  <a:moveTo>
                    <a:pt x="342856" y="0"/>
                  </a:moveTo>
                  <a:lnTo>
                    <a:pt x="345281" y="243259"/>
                  </a:lnTo>
                  <a:lnTo>
                    <a:pt x="345382" y="253050"/>
                  </a:lnTo>
                  <a:lnTo>
                    <a:pt x="337508" y="261077"/>
                  </a:lnTo>
                  <a:lnTo>
                    <a:pt x="327717" y="261166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6278" y="0"/>
              <a:ext cx="485775" cy="331470"/>
            </a:xfrm>
            <a:custGeom>
              <a:avLst/>
              <a:gdLst/>
              <a:ahLst/>
              <a:cxnLst/>
              <a:rect l="l" t="t" r="r" b="b"/>
              <a:pathLst>
                <a:path w="485775" h="331470">
                  <a:moveTo>
                    <a:pt x="485779" y="326467"/>
                  </a:moveTo>
                  <a:lnTo>
                    <a:pt x="3294" y="331077"/>
                  </a:lnTo>
                  <a:lnTo>
                    <a:pt x="0" y="0"/>
                  </a:lnTo>
                </a:path>
                <a:path w="485775" h="331470">
                  <a:moveTo>
                    <a:pt x="482531" y="0"/>
                  </a:moveTo>
                  <a:lnTo>
                    <a:pt x="485779" y="326467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759" y="3290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1282" y="32752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3804" y="3259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4639" y="1112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224" y="27032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9868" y="10632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1453" y="26540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073304" y="-3403"/>
            <a:ext cx="558800" cy="370840"/>
            <a:chOff x="1073304" y="-3403"/>
            <a:chExt cx="558800" cy="370840"/>
          </a:xfrm>
        </p:grpSpPr>
        <p:sp>
          <p:nvSpPr>
            <p:cNvPr id="21" name="object 21"/>
            <p:cNvSpPr/>
            <p:nvPr/>
          </p:nvSpPr>
          <p:spPr>
            <a:xfrm>
              <a:off x="1178177" y="0"/>
              <a:ext cx="345440" cy="264795"/>
            </a:xfrm>
            <a:custGeom>
              <a:avLst/>
              <a:gdLst/>
              <a:ahLst/>
              <a:cxnLst/>
              <a:rect l="l" t="t" r="r" b="b"/>
              <a:pathLst>
                <a:path w="345440" h="264795">
                  <a:moveTo>
                    <a:pt x="327717" y="261166"/>
                  </a:moveTo>
                  <a:lnTo>
                    <a:pt x="20364" y="264099"/>
                  </a:lnTo>
                  <a:lnTo>
                    <a:pt x="10572" y="264188"/>
                  </a:lnTo>
                  <a:lnTo>
                    <a:pt x="2559" y="256327"/>
                  </a:lnTo>
                  <a:lnTo>
                    <a:pt x="2457" y="246548"/>
                  </a:lnTo>
                  <a:lnTo>
                    <a:pt x="0" y="0"/>
                  </a:lnTo>
                </a:path>
                <a:path w="345440" h="264795">
                  <a:moveTo>
                    <a:pt x="342856" y="0"/>
                  </a:moveTo>
                  <a:lnTo>
                    <a:pt x="345281" y="243259"/>
                  </a:lnTo>
                  <a:lnTo>
                    <a:pt x="345382" y="253050"/>
                  </a:lnTo>
                  <a:lnTo>
                    <a:pt x="337508" y="261077"/>
                  </a:lnTo>
                  <a:lnTo>
                    <a:pt x="327717" y="261166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8347" y="0"/>
              <a:ext cx="485775" cy="331470"/>
            </a:xfrm>
            <a:custGeom>
              <a:avLst/>
              <a:gdLst/>
              <a:ahLst/>
              <a:cxnLst/>
              <a:rect l="l" t="t" r="r" b="b"/>
              <a:pathLst>
                <a:path w="485775" h="331470">
                  <a:moveTo>
                    <a:pt x="485779" y="326467"/>
                  </a:moveTo>
                  <a:lnTo>
                    <a:pt x="3294" y="331077"/>
                  </a:lnTo>
                  <a:lnTo>
                    <a:pt x="0" y="0"/>
                  </a:lnTo>
                </a:path>
                <a:path w="485775" h="331470">
                  <a:moveTo>
                    <a:pt x="482531" y="0"/>
                  </a:moveTo>
                  <a:lnTo>
                    <a:pt x="485779" y="326467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00828" y="3290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63351" y="32752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25873" y="3259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76708" y="1112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78293" y="27032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91937" y="10632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93521" y="26540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705373" y="-3403"/>
            <a:ext cx="558800" cy="370840"/>
            <a:chOff x="1705373" y="-3403"/>
            <a:chExt cx="558800" cy="370840"/>
          </a:xfrm>
        </p:grpSpPr>
        <p:sp>
          <p:nvSpPr>
            <p:cNvPr id="31" name="object 31"/>
            <p:cNvSpPr/>
            <p:nvPr/>
          </p:nvSpPr>
          <p:spPr>
            <a:xfrm>
              <a:off x="1810246" y="0"/>
              <a:ext cx="345440" cy="264795"/>
            </a:xfrm>
            <a:custGeom>
              <a:avLst/>
              <a:gdLst/>
              <a:ahLst/>
              <a:cxnLst/>
              <a:rect l="l" t="t" r="r" b="b"/>
              <a:pathLst>
                <a:path w="345439" h="264795">
                  <a:moveTo>
                    <a:pt x="327717" y="261166"/>
                  </a:moveTo>
                  <a:lnTo>
                    <a:pt x="20364" y="264099"/>
                  </a:lnTo>
                  <a:lnTo>
                    <a:pt x="10572" y="264188"/>
                  </a:lnTo>
                  <a:lnTo>
                    <a:pt x="2559" y="256327"/>
                  </a:lnTo>
                  <a:lnTo>
                    <a:pt x="2457" y="246548"/>
                  </a:lnTo>
                  <a:lnTo>
                    <a:pt x="0" y="0"/>
                  </a:lnTo>
                </a:path>
                <a:path w="345439" h="264795">
                  <a:moveTo>
                    <a:pt x="342856" y="0"/>
                  </a:moveTo>
                  <a:lnTo>
                    <a:pt x="345281" y="243259"/>
                  </a:lnTo>
                  <a:lnTo>
                    <a:pt x="345382" y="253050"/>
                  </a:lnTo>
                  <a:lnTo>
                    <a:pt x="337508" y="261077"/>
                  </a:lnTo>
                  <a:lnTo>
                    <a:pt x="327717" y="261166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40414" y="0"/>
              <a:ext cx="485775" cy="331470"/>
            </a:xfrm>
            <a:custGeom>
              <a:avLst/>
              <a:gdLst/>
              <a:ahLst/>
              <a:cxnLst/>
              <a:rect l="l" t="t" r="r" b="b"/>
              <a:pathLst>
                <a:path w="485775" h="331470">
                  <a:moveTo>
                    <a:pt x="485779" y="326467"/>
                  </a:moveTo>
                  <a:lnTo>
                    <a:pt x="3294" y="331077"/>
                  </a:lnTo>
                  <a:lnTo>
                    <a:pt x="0" y="0"/>
                  </a:lnTo>
                </a:path>
                <a:path w="485775" h="331470">
                  <a:moveTo>
                    <a:pt x="482531" y="0"/>
                  </a:moveTo>
                  <a:lnTo>
                    <a:pt x="485779" y="326467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32897" y="3290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95420" y="32752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57942" y="3259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8777" y="1112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10361" y="27032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24004" y="10632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25589" y="26540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2337441" y="-3403"/>
            <a:ext cx="558800" cy="370840"/>
            <a:chOff x="2337441" y="-3403"/>
            <a:chExt cx="558800" cy="370840"/>
          </a:xfrm>
        </p:grpSpPr>
        <p:sp>
          <p:nvSpPr>
            <p:cNvPr id="41" name="object 41"/>
            <p:cNvSpPr/>
            <p:nvPr/>
          </p:nvSpPr>
          <p:spPr>
            <a:xfrm>
              <a:off x="2442315" y="0"/>
              <a:ext cx="345440" cy="264795"/>
            </a:xfrm>
            <a:custGeom>
              <a:avLst/>
              <a:gdLst/>
              <a:ahLst/>
              <a:cxnLst/>
              <a:rect l="l" t="t" r="r" b="b"/>
              <a:pathLst>
                <a:path w="345439" h="264795">
                  <a:moveTo>
                    <a:pt x="327717" y="261166"/>
                  </a:moveTo>
                  <a:lnTo>
                    <a:pt x="20364" y="264099"/>
                  </a:lnTo>
                  <a:lnTo>
                    <a:pt x="10572" y="264188"/>
                  </a:lnTo>
                  <a:lnTo>
                    <a:pt x="2559" y="256327"/>
                  </a:lnTo>
                  <a:lnTo>
                    <a:pt x="2457" y="246548"/>
                  </a:lnTo>
                  <a:lnTo>
                    <a:pt x="0" y="0"/>
                  </a:lnTo>
                </a:path>
                <a:path w="345439" h="264795">
                  <a:moveTo>
                    <a:pt x="342856" y="0"/>
                  </a:moveTo>
                  <a:lnTo>
                    <a:pt x="345281" y="243259"/>
                  </a:lnTo>
                  <a:lnTo>
                    <a:pt x="345382" y="253050"/>
                  </a:lnTo>
                  <a:lnTo>
                    <a:pt x="337508" y="261077"/>
                  </a:lnTo>
                  <a:lnTo>
                    <a:pt x="327717" y="261166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72483" y="0"/>
              <a:ext cx="485775" cy="331470"/>
            </a:xfrm>
            <a:custGeom>
              <a:avLst/>
              <a:gdLst/>
              <a:ahLst/>
              <a:cxnLst/>
              <a:rect l="l" t="t" r="r" b="b"/>
              <a:pathLst>
                <a:path w="485775" h="331470">
                  <a:moveTo>
                    <a:pt x="485779" y="326467"/>
                  </a:moveTo>
                  <a:lnTo>
                    <a:pt x="3294" y="331077"/>
                  </a:lnTo>
                  <a:lnTo>
                    <a:pt x="0" y="0"/>
                  </a:lnTo>
                </a:path>
                <a:path w="485775" h="331470">
                  <a:moveTo>
                    <a:pt x="482531" y="0"/>
                  </a:moveTo>
                  <a:lnTo>
                    <a:pt x="485779" y="326467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64965" y="3290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27487" y="32752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90010" y="3259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40845" y="1112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42429" y="27032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56073" y="10632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57658" y="26540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2969510" y="-3403"/>
            <a:ext cx="558800" cy="370840"/>
            <a:chOff x="2969510" y="-3403"/>
            <a:chExt cx="558800" cy="370840"/>
          </a:xfrm>
        </p:grpSpPr>
        <p:sp>
          <p:nvSpPr>
            <p:cNvPr id="51" name="object 51"/>
            <p:cNvSpPr/>
            <p:nvPr/>
          </p:nvSpPr>
          <p:spPr>
            <a:xfrm>
              <a:off x="3074384" y="0"/>
              <a:ext cx="345440" cy="264795"/>
            </a:xfrm>
            <a:custGeom>
              <a:avLst/>
              <a:gdLst/>
              <a:ahLst/>
              <a:cxnLst/>
              <a:rect l="l" t="t" r="r" b="b"/>
              <a:pathLst>
                <a:path w="345439" h="264795">
                  <a:moveTo>
                    <a:pt x="327717" y="261166"/>
                  </a:moveTo>
                  <a:lnTo>
                    <a:pt x="20364" y="264099"/>
                  </a:lnTo>
                  <a:lnTo>
                    <a:pt x="10572" y="264188"/>
                  </a:lnTo>
                  <a:lnTo>
                    <a:pt x="2559" y="256327"/>
                  </a:lnTo>
                  <a:lnTo>
                    <a:pt x="2457" y="246548"/>
                  </a:lnTo>
                  <a:lnTo>
                    <a:pt x="0" y="0"/>
                  </a:lnTo>
                </a:path>
                <a:path w="345439" h="264795">
                  <a:moveTo>
                    <a:pt x="342856" y="0"/>
                  </a:moveTo>
                  <a:lnTo>
                    <a:pt x="345281" y="243259"/>
                  </a:lnTo>
                  <a:lnTo>
                    <a:pt x="345382" y="253050"/>
                  </a:lnTo>
                  <a:lnTo>
                    <a:pt x="337508" y="261077"/>
                  </a:lnTo>
                  <a:lnTo>
                    <a:pt x="327717" y="261166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04552" y="0"/>
              <a:ext cx="485775" cy="331470"/>
            </a:xfrm>
            <a:custGeom>
              <a:avLst/>
              <a:gdLst/>
              <a:ahLst/>
              <a:cxnLst/>
              <a:rect l="l" t="t" r="r" b="b"/>
              <a:pathLst>
                <a:path w="485775" h="331470">
                  <a:moveTo>
                    <a:pt x="485779" y="326467"/>
                  </a:moveTo>
                  <a:lnTo>
                    <a:pt x="3294" y="331077"/>
                  </a:lnTo>
                  <a:lnTo>
                    <a:pt x="0" y="0"/>
                  </a:lnTo>
                </a:path>
                <a:path w="485775" h="331470">
                  <a:moveTo>
                    <a:pt x="482531" y="0"/>
                  </a:moveTo>
                  <a:lnTo>
                    <a:pt x="485779" y="326467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97034" y="3290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259556" y="32752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22079" y="3259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72913" y="1112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74498" y="27032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88142" y="10632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89727" y="26540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3601579" y="-3403"/>
            <a:ext cx="558800" cy="370840"/>
            <a:chOff x="3601579" y="-3403"/>
            <a:chExt cx="558800" cy="370840"/>
          </a:xfrm>
        </p:grpSpPr>
        <p:sp>
          <p:nvSpPr>
            <p:cNvPr id="61" name="object 61"/>
            <p:cNvSpPr/>
            <p:nvPr/>
          </p:nvSpPr>
          <p:spPr>
            <a:xfrm>
              <a:off x="3706452" y="0"/>
              <a:ext cx="345440" cy="264795"/>
            </a:xfrm>
            <a:custGeom>
              <a:avLst/>
              <a:gdLst/>
              <a:ahLst/>
              <a:cxnLst/>
              <a:rect l="l" t="t" r="r" b="b"/>
              <a:pathLst>
                <a:path w="345439" h="264795">
                  <a:moveTo>
                    <a:pt x="327717" y="261166"/>
                  </a:moveTo>
                  <a:lnTo>
                    <a:pt x="20364" y="264099"/>
                  </a:lnTo>
                  <a:lnTo>
                    <a:pt x="10572" y="264188"/>
                  </a:lnTo>
                  <a:lnTo>
                    <a:pt x="2559" y="256327"/>
                  </a:lnTo>
                  <a:lnTo>
                    <a:pt x="2457" y="246548"/>
                  </a:lnTo>
                  <a:lnTo>
                    <a:pt x="0" y="0"/>
                  </a:lnTo>
                </a:path>
                <a:path w="345439" h="264795">
                  <a:moveTo>
                    <a:pt x="342856" y="0"/>
                  </a:moveTo>
                  <a:lnTo>
                    <a:pt x="345281" y="243259"/>
                  </a:lnTo>
                  <a:lnTo>
                    <a:pt x="345382" y="253050"/>
                  </a:lnTo>
                  <a:lnTo>
                    <a:pt x="337508" y="261077"/>
                  </a:lnTo>
                  <a:lnTo>
                    <a:pt x="327717" y="261166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36621" y="0"/>
              <a:ext cx="485775" cy="331470"/>
            </a:xfrm>
            <a:custGeom>
              <a:avLst/>
              <a:gdLst/>
              <a:ahLst/>
              <a:cxnLst/>
              <a:rect l="l" t="t" r="r" b="b"/>
              <a:pathLst>
                <a:path w="485775" h="331470">
                  <a:moveTo>
                    <a:pt x="485779" y="326467"/>
                  </a:moveTo>
                  <a:lnTo>
                    <a:pt x="3294" y="331077"/>
                  </a:lnTo>
                  <a:lnTo>
                    <a:pt x="0" y="0"/>
                  </a:lnTo>
                </a:path>
                <a:path w="485775" h="331470">
                  <a:moveTo>
                    <a:pt x="482531" y="0"/>
                  </a:moveTo>
                  <a:lnTo>
                    <a:pt x="485779" y="326467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29103" y="3290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91625" y="32752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054148" y="3259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604982" y="1112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06567" y="27032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120211" y="10632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121796" y="26540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4233647" y="-3403"/>
            <a:ext cx="558800" cy="370840"/>
            <a:chOff x="4233647" y="-3403"/>
            <a:chExt cx="558800" cy="370840"/>
          </a:xfrm>
        </p:grpSpPr>
        <p:sp>
          <p:nvSpPr>
            <p:cNvPr id="71" name="object 71"/>
            <p:cNvSpPr/>
            <p:nvPr/>
          </p:nvSpPr>
          <p:spPr>
            <a:xfrm>
              <a:off x="4338520" y="0"/>
              <a:ext cx="345440" cy="264795"/>
            </a:xfrm>
            <a:custGeom>
              <a:avLst/>
              <a:gdLst/>
              <a:ahLst/>
              <a:cxnLst/>
              <a:rect l="l" t="t" r="r" b="b"/>
              <a:pathLst>
                <a:path w="345439" h="264795">
                  <a:moveTo>
                    <a:pt x="327717" y="261166"/>
                  </a:moveTo>
                  <a:lnTo>
                    <a:pt x="20364" y="264099"/>
                  </a:lnTo>
                  <a:lnTo>
                    <a:pt x="10572" y="264188"/>
                  </a:lnTo>
                  <a:lnTo>
                    <a:pt x="2559" y="256327"/>
                  </a:lnTo>
                  <a:lnTo>
                    <a:pt x="2457" y="246548"/>
                  </a:lnTo>
                  <a:lnTo>
                    <a:pt x="0" y="0"/>
                  </a:lnTo>
                </a:path>
                <a:path w="345439" h="264795">
                  <a:moveTo>
                    <a:pt x="342856" y="0"/>
                  </a:moveTo>
                  <a:lnTo>
                    <a:pt x="345281" y="243259"/>
                  </a:lnTo>
                  <a:lnTo>
                    <a:pt x="345382" y="253050"/>
                  </a:lnTo>
                  <a:lnTo>
                    <a:pt x="337508" y="261077"/>
                  </a:lnTo>
                  <a:lnTo>
                    <a:pt x="327717" y="261166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268688" y="0"/>
              <a:ext cx="485775" cy="331470"/>
            </a:xfrm>
            <a:custGeom>
              <a:avLst/>
              <a:gdLst/>
              <a:ahLst/>
              <a:cxnLst/>
              <a:rect l="l" t="t" r="r" b="b"/>
              <a:pathLst>
                <a:path w="485775" h="331470">
                  <a:moveTo>
                    <a:pt x="485779" y="326467"/>
                  </a:moveTo>
                  <a:lnTo>
                    <a:pt x="3294" y="331077"/>
                  </a:lnTo>
                  <a:lnTo>
                    <a:pt x="0" y="0"/>
                  </a:lnTo>
                </a:path>
                <a:path w="485775" h="331470">
                  <a:moveTo>
                    <a:pt x="482531" y="0"/>
                  </a:moveTo>
                  <a:lnTo>
                    <a:pt x="485779" y="326467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61171" y="3290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23694" y="32752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686216" y="3259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237051" y="1112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238636" y="27032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752280" y="10632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753863" y="26540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4865716" y="-3403"/>
            <a:ext cx="558800" cy="370840"/>
            <a:chOff x="4865716" y="-3403"/>
            <a:chExt cx="558800" cy="370840"/>
          </a:xfrm>
        </p:grpSpPr>
        <p:sp>
          <p:nvSpPr>
            <p:cNvPr id="81" name="object 81"/>
            <p:cNvSpPr/>
            <p:nvPr/>
          </p:nvSpPr>
          <p:spPr>
            <a:xfrm>
              <a:off x="4970589" y="0"/>
              <a:ext cx="345440" cy="264795"/>
            </a:xfrm>
            <a:custGeom>
              <a:avLst/>
              <a:gdLst/>
              <a:ahLst/>
              <a:cxnLst/>
              <a:rect l="l" t="t" r="r" b="b"/>
              <a:pathLst>
                <a:path w="345439" h="264795">
                  <a:moveTo>
                    <a:pt x="327717" y="261166"/>
                  </a:moveTo>
                  <a:lnTo>
                    <a:pt x="20364" y="264099"/>
                  </a:lnTo>
                  <a:lnTo>
                    <a:pt x="10572" y="264188"/>
                  </a:lnTo>
                  <a:lnTo>
                    <a:pt x="2559" y="256327"/>
                  </a:lnTo>
                  <a:lnTo>
                    <a:pt x="2457" y="246548"/>
                  </a:lnTo>
                  <a:lnTo>
                    <a:pt x="0" y="0"/>
                  </a:lnTo>
                </a:path>
                <a:path w="345439" h="264795">
                  <a:moveTo>
                    <a:pt x="342856" y="0"/>
                  </a:moveTo>
                  <a:lnTo>
                    <a:pt x="345281" y="243259"/>
                  </a:lnTo>
                  <a:lnTo>
                    <a:pt x="345382" y="253050"/>
                  </a:lnTo>
                  <a:lnTo>
                    <a:pt x="337508" y="261077"/>
                  </a:lnTo>
                  <a:lnTo>
                    <a:pt x="327717" y="261166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900757" y="0"/>
              <a:ext cx="485775" cy="331470"/>
            </a:xfrm>
            <a:custGeom>
              <a:avLst/>
              <a:gdLst/>
              <a:ahLst/>
              <a:cxnLst/>
              <a:rect l="l" t="t" r="r" b="b"/>
              <a:pathLst>
                <a:path w="485775" h="331470">
                  <a:moveTo>
                    <a:pt x="485779" y="326467"/>
                  </a:moveTo>
                  <a:lnTo>
                    <a:pt x="3294" y="331077"/>
                  </a:lnTo>
                  <a:lnTo>
                    <a:pt x="0" y="0"/>
                  </a:lnTo>
                </a:path>
                <a:path w="485775" h="331470">
                  <a:moveTo>
                    <a:pt x="482531" y="0"/>
                  </a:moveTo>
                  <a:lnTo>
                    <a:pt x="485779" y="326467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93239" y="3290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155762" y="32752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318284" y="3259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69120" y="1112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870703" y="27032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384347" y="10632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385932" y="26540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5497785" y="-3403"/>
            <a:ext cx="558800" cy="370840"/>
            <a:chOff x="5497785" y="-3403"/>
            <a:chExt cx="558800" cy="370840"/>
          </a:xfrm>
        </p:grpSpPr>
        <p:sp>
          <p:nvSpPr>
            <p:cNvPr id="91" name="object 91"/>
            <p:cNvSpPr/>
            <p:nvPr/>
          </p:nvSpPr>
          <p:spPr>
            <a:xfrm>
              <a:off x="5602658" y="0"/>
              <a:ext cx="345440" cy="264795"/>
            </a:xfrm>
            <a:custGeom>
              <a:avLst/>
              <a:gdLst/>
              <a:ahLst/>
              <a:cxnLst/>
              <a:rect l="l" t="t" r="r" b="b"/>
              <a:pathLst>
                <a:path w="345439" h="264795">
                  <a:moveTo>
                    <a:pt x="327717" y="261166"/>
                  </a:moveTo>
                  <a:lnTo>
                    <a:pt x="20364" y="264099"/>
                  </a:lnTo>
                  <a:lnTo>
                    <a:pt x="10572" y="264188"/>
                  </a:lnTo>
                  <a:lnTo>
                    <a:pt x="2559" y="256327"/>
                  </a:lnTo>
                  <a:lnTo>
                    <a:pt x="2457" y="246548"/>
                  </a:lnTo>
                  <a:lnTo>
                    <a:pt x="0" y="0"/>
                  </a:lnTo>
                </a:path>
                <a:path w="345439" h="264795">
                  <a:moveTo>
                    <a:pt x="342856" y="0"/>
                  </a:moveTo>
                  <a:lnTo>
                    <a:pt x="345281" y="243259"/>
                  </a:lnTo>
                  <a:lnTo>
                    <a:pt x="345382" y="253050"/>
                  </a:lnTo>
                  <a:lnTo>
                    <a:pt x="337508" y="261077"/>
                  </a:lnTo>
                  <a:lnTo>
                    <a:pt x="327717" y="261166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532826" y="0"/>
              <a:ext cx="485775" cy="331470"/>
            </a:xfrm>
            <a:custGeom>
              <a:avLst/>
              <a:gdLst/>
              <a:ahLst/>
              <a:cxnLst/>
              <a:rect l="l" t="t" r="r" b="b"/>
              <a:pathLst>
                <a:path w="485775" h="331470">
                  <a:moveTo>
                    <a:pt x="485779" y="326467"/>
                  </a:moveTo>
                  <a:lnTo>
                    <a:pt x="3294" y="331077"/>
                  </a:lnTo>
                  <a:lnTo>
                    <a:pt x="0" y="0"/>
                  </a:lnTo>
                </a:path>
                <a:path w="485775" h="331470">
                  <a:moveTo>
                    <a:pt x="482531" y="0"/>
                  </a:moveTo>
                  <a:lnTo>
                    <a:pt x="485779" y="326467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625308" y="3290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787830" y="32752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950354" y="3259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501189" y="1112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502773" y="27032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016416" y="10632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018001" y="26540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/>
          <p:nvPr/>
        </p:nvSpPr>
        <p:spPr>
          <a:xfrm>
            <a:off x="0" y="540951"/>
            <a:ext cx="259715" cy="327660"/>
          </a:xfrm>
          <a:custGeom>
            <a:avLst/>
            <a:gdLst/>
            <a:ahLst/>
            <a:cxnLst/>
            <a:rect l="l" t="t" r="r" b="b"/>
            <a:pathLst>
              <a:path w="259715" h="327659">
                <a:moveTo>
                  <a:pt x="241758" y="324777"/>
                </a:moveTo>
                <a:lnTo>
                  <a:pt x="0" y="327084"/>
                </a:lnTo>
              </a:path>
              <a:path w="259715" h="327659">
                <a:moveTo>
                  <a:pt x="0" y="2368"/>
                </a:moveTo>
                <a:lnTo>
                  <a:pt x="238545" y="101"/>
                </a:lnTo>
                <a:lnTo>
                  <a:pt x="248324" y="0"/>
                </a:lnTo>
                <a:lnTo>
                  <a:pt x="256350" y="7861"/>
                </a:lnTo>
                <a:lnTo>
                  <a:pt x="256439" y="17652"/>
                </a:lnTo>
                <a:lnTo>
                  <a:pt x="259322" y="306870"/>
                </a:lnTo>
                <a:lnTo>
                  <a:pt x="259424" y="316661"/>
                </a:lnTo>
                <a:lnTo>
                  <a:pt x="251550" y="324688"/>
                </a:lnTo>
                <a:lnTo>
                  <a:pt x="241758" y="324777"/>
                </a:lnTo>
              </a:path>
            </a:pathLst>
          </a:custGeom>
          <a:ln w="6807">
            <a:solidFill>
              <a:srgbClr val="0050C9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grpSp>
        <p:nvGrpSpPr>
          <p:cNvPr id="101" name="object 101"/>
          <p:cNvGrpSpPr/>
          <p:nvPr/>
        </p:nvGrpSpPr>
        <p:grpSpPr>
          <a:xfrm>
            <a:off x="-3403" y="436944"/>
            <a:ext cx="371475" cy="533400"/>
            <a:chOff x="-3403" y="436944"/>
            <a:chExt cx="371475" cy="533400"/>
          </a:xfrm>
        </p:grpSpPr>
        <p:sp>
          <p:nvSpPr>
            <p:cNvPr id="102" name="object 102"/>
            <p:cNvSpPr/>
            <p:nvPr/>
          </p:nvSpPr>
          <p:spPr>
            <a:xfrm>
              <a:off x="0" y="474069"/>
              <a:ext cx="330200" cy="460375"/>
            </a:xfrm>
            <a:custGeom>
              <a:avLst/>
              <a:gdLst/>
              <a:ahLst/>
              <a:cxnLst/>
              <a:rect l="l" t="t" r="r" b="b"/>
              <a:pathLst>
                <a:path w="330200" h="460375">
                  <a:moveTo>
                    <a:pt x="329989" y="456958"/>
                  </a:moveTo>
                  <a:lnTo>
                    <a:pt x="0" y="460111"/>
                  </a:lnTo>
                </a:path>
                <a:path w="330200" h="460375">
                  <a:moveTo>
                    <a:pt x="0" y="3109"/>
                  </a:moveTo>
                  <a:lnTo>
                    <a:pt x="325442" y="0"/>
                  </a:lnTo>
                  <a:lnTo>
                    <a:pt x="329989" y="456958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2925" y="4418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55447" y="4403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9213" y="9320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61736" y="93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26214" y="5517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27799" y="7108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29384" y="86997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439651" y="436944"/>
            <a:ext cx="560705" cy="534670"/>
            <a:chOff x="439651" y="436944"/>
            <a:chExt cx="560705" cy="534670"/>
          </a:xfrm>
        </p:grpSpPr>
        <p:sp>
          <p:nvSpPr>
            <p:cNvPr id="111" name="object 111"/>
            <p:cNvSpPr/>
            <p:nvPr/>
          </p:nvSpPr>
          <p:spPr>
            <a:xfrm>
              <a:off x="545595" y="54095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75025" y="474069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62471" y="4434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24994" y="4418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87516" y="4403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68759" y="93364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31282" y="9320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93804" y="93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43054" y="5567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44639" y="7157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46224" y="87488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958283" y="5517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959868" y="7108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61453" y="86997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5" name="object 125"/>
          <p:cNvGrpSpPr/>
          <p:nvPr/>
        </p:nvGrpSpPr>
        <p:grpSpPr>
          <a:xfrm>
            <a:off x="1071719" y="436944"/>
            <a:ext cx="560705" cy="534670"/>
            <a:chOff x="1071719" y="436944"/>
            <a:chExt cx="560705" cy="534670"/>
          </a:xfrm>
        </p:grpSpPr>
        <p:sp>
          <p:nvSpPr>
            <p:cNvPr id="126" name="object 126"/>
            <p:cNvSpPr/>
            <p:nvPr/>
          </p:nvSpPr>
          <p:spPr>
            <a:xfrm>
              <a:off x="1177663" y="54095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107094" y="474069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194540" y="4434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357063" y="4418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519585" y="4403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200828" y="93364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363351" y="9320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525873" y="93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75123" y="5567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76708" y="7157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78293" y="87488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590352" y="5517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591937" y="7108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593521" y="86997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0" name="object 140"/>
          <p:cNvGrpSpPr/>
          <p:nvPr/>
        </p:nvGrpSpPr>
        <p:grpSpPr>
          <a:xfrm>
            <a:off x="1703788" y="436944"/>
            <a:ext cx="560705" cy="534670"/>
            <a:chOff x="1703788" y="436944"/>
            <a:chExt cx="560705" cy="534670"/>
          </a:xfrm>
        </p:grpSpPr>
        <p:sp>
          <p:nvSpPr>
            <p:cNvPr id="141" name="object 141"/>
            <p:cNvSpPr/>
            <p:nvPr/>
          </p:nvSpPr>
          <p:spPr>
            <a:xfrm>
              <a:off x="1809732" y="54095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739162" y="474069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826609" y="4434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989131" y="4418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151654" y="4403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832897" y="93364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995420" y="9320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157942" y="93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707192" y="5567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708777" y="7157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710361" y="87488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222421" y="5517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224004" y="7108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225589" y="86997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5" name="object 155"/>
          <p:cNvGrpSpPr/>
          <p:nvPr/>
        </p:nvGrpSpPr>
        <p:grpSpPr>
          <a:xfrm>
            <a:off x="2335857" y="436944"/>
            <a:ext cx="560705" cy="534670"/>
            <a:chOff x="2335857" y="436944"/>
            <a:chExt cx="560705" cy="534670"/>
          </a:xfrm>
        </p:grpSpPr>
        <p:sp>
          <p:nvSpPr>
            <p:cNvPr id="156" name="object 156"/>
            <p:cNvSpPr/>
            <p:nvPr/>
          </p:nvSpPr>
          <p:spPr>
            <a:xfrm>
              <a:off x="2441801" y="54095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371230" y="474069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458678" y="4434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621199" y="4418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783723" y="4403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464965" y="93364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627487" y="9320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790010" y="93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339261" y="5567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340844" y="7157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342429" y="87488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854490" y="5517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856073" y="7108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857658" y="86997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0" name="object 170"/>
          <p:cNvGrpSpPr/>
          <p:nvPr/>
        </p:nvGrpSpPr>
        <p:grpSpPr>
          <a:xfrm>
            <a:off x="2967926" y="436944"/>
            <a:ext cx="560705" cy="534670"/>
            <a:chOff x="2967926" y="436944"/>
            <a:chExt cx="560705" cy="534670"/>
          </a:xfrm>
        </p:grpSpPr>
        <p:sp>
          <p:nvSpPr>
            <p:cNvPr id="171" name="object 171"/>
            <p:cNvSpPr/>
            <p:nvPr/>
          </p:nvSpPr>
          <p:spPr>
            <a:xfrm>
              <a:off x="3073869" y="54095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003299" y="474069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090745" y="4434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253268" y="4418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415790" y="4403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097034" y="93364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259556" y="9320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422079" y="93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971330" y="5567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972913" y="7157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974498" y="87488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486557" y="5517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488142" y="7108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489727" y="86997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5" name="object 185"/>
          <p:cNvGrpSpPr/>
          <p:nvPr/>
        </p:nvGrpSpPr>
        <p:grpSpPr>
          <a:xfrm>
            <a:off x="3599994" y="436944"/>
            <a:ext cx="560705" cy="534670"/>
            <a:chOff x="3599994" y="436944"/>
            <a:chExt cx="560705" cy="534670"/>
          </a:xfrm>
        </p:grpSpPr>
        <p:sp>
          <p:nvSpPr>
            <p:cNvPr id="186" name="object 186"/>
            <p:cNvSpPr/>
            <p:nvPr/>
          </p:nvSpPr>
          <p:spPr>
            <a:xfrm>
              <a:off x="3705938" y="54095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635368" y="474069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722814" y="4434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885337" y="4418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047859" y="4403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729103" y="93364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891625" y="9320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054148" y="93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603397" y="5567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604982" y="7157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606567" y="87488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118626" y="5517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120211" y="7108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121796" y="86997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0" name="object 200"/>
          <p:cNvGrpSpPr/>
          <p:nvPr/>
        </p:nvGrpSpPr>
        <p:grpSpPr>
          <a:xfrm>
            <a:off x="4232062" y="436944"/>
            <a:ext cx="560705" cy="534670"/>
            <a:chOff x="4232062" y="436944"/>
            <a:chExt cx="560705" cy="534670"/>
          </a:xfrm>
        </p:grpSpPr>
        <p:sp>
          <p:nvSpPr>
            <p:cNvPr id="201" name="object 201"/>
            <p:cNvSpPr/>
            <p:nvPr/>
          </p:nvSpPr>
          <p:spPr>
            <a:xfrm>
              <a:off x="4338006" y="54095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267436" y="474069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354883" y="4434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517405" y="4418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679928" y="4403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361171" y="93364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523694" y="9320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686216" y="93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235466" y="5567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237051" y="7157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238636" y="87488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750695" y="5517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752280" y="7108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753864" y="86997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5" name="object 215"/>
          <p:cNvGrpSpPr/>
          <p:nvPr/>
        </p:nvGrpSpPr>
        <p:grpSpPr>
          <a:xfrm>
            <a:off x="4864131" y="436944"/>
            <a:ext cx="560705" cy="534670"/>
            <a:chOff x="4864131" y="436944"/>
            <a:chExt cx="560705" cy="534670"/>
          </a:xfrm>
        </p:grpSpPr>
        <p:sp>
          <p:nvSpPr>
            <p:cNvPr id="216" name="object 216"/>
            <p:cNvSpPr/>
            <p:nvPr/>
          </p:nvSpPr>
          <p:spPr>
            <a:xfrm>
              <a:off x="4970075" y="54095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2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899505" y="474069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986952" y="4434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5149474" y="4418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5311997" y="4403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993239" y="93364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5155763" y="9320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5318285" y="93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867535" y="5567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869120" y="7157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870704" y="87488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5382764" y="5517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5384347" y="7108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5385932" y="86997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0" name="object 230"/>
          <p:cNvGrpSpPr/>
          <p:nvPr/>
        </p:nvGrpSpPr>
        <p:grpSpPr>
          <a:xfrm>
            <a:off x="5496200" y="436944"/>
            <a:ext cx="560705" cy="534670"/>
            <a:chOff x="5496200" y="436944"/>
            <a:chExt cx="560705" cy="534670"/>
          </a:xfrm>
        </p:grpSpPr>
        <p:sp>
          <p:nvSpPr>
            <p:cNvPr id="231" name="object 231"/>
            <p:cNvSpPr/>
            <p:nvPr/>
          </p:nvSpPr>
          <p:spPr>
            <a:xfrm>
              <a:off x="5602143" y="54095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5531573" y="474069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5619020" y="4434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5781542" y="4418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5944066" y="4403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5625308" y="93364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787830" y="9320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5950353" y="93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499604" y="5567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5501189" y="7157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5502772" y="87488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6014833" y="5517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6016416" y="7108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6018001" y="86997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5" name="object 245"/>
          <p:cNvSpPr/>
          <p:nvPr/>
        </p:nvSpPr>
        <p:spPr>
          <a:xfrm>
            <a:off x="0" y="1145512"/>
            <a:ext cx="259715" cy="327660"/>
          </a:xfrm>
          <a:custGeom>
            <a:avLst/>
            <a:gdLst/>
            <a:ahLst/>
            <a:cxnLst/>
            <a:rect l="l" t="t" r="r" b="b"/>
            <a:pathLst>
              <a:path w="259715" h="327659">
                <a:moveTo>
                  <a:pt x="241758" y="324777"/>
                </a:moveTo>
                <a:lnTo>
                  <a:pt x="0" y="327084"/>
                </a:lnTo>
              </a:path>
              <a:path w="259715" h="327659">
                <a:moveTo>
                  <a:pt x="0" y="2368"/>
                </a:moveTo>
                <a:lnTo>
                  <a:pt x="238545" y="101"/>
                </a:lnTo>
                <a:lnTo>
                  <a:pt x="248324" y="0"/>
                </a:lnTo>
                <a:lnTo>
                  <a:pt x="256350" y="7861"/>
                </a:lnTo>
                <a:lnTo>
                  <a:pt x="256439" y="17652"/>
                </a:lnTo>
                <a:lnTo>
                  <a:pt x="259322" y="306870"/>
                </a:lnTo>
                <a:lnTo>
                  <a:pt x="259424" y="316661"/>
                </a:lnTo>
                <a:lnTo>
                  <a:pt x="251550" y="324688"/>
                </a:lnTo>
                <a:lnTo>
                  <a:pt x="241758" y="324777"/>
                </a:lnTo>
              </a:path>
            </a:pathLst>
          </a:custGeom>
          <a:ln w="6807">
            <a:solidFill>
              <a:srgbClr val="0050C9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grpSp>
        <p:nvGrpSpPr>
          <p:cNvPr id="246" name="object 246"/>
          <p:cNvGrpSpPr/>
          <p:nvPr/>
        </p:nvGrpSpPr>
        <p:grpSpPr>
          <a:xfrm>
            <a:off x="-3403" y="1041505"/>
            <a:ext cx="371475" cy="533400"/>
            <a:chOff x="-3403" y="1041505"/>
            <a:chExt cx="371475" cy="533400"/>
          </a:xfrm>
        </p:grpSpPr>
        <p:sp>
          <p:nvSpPr>
            <p:cNvPr id="247" name="object 247"/>
            <p:cNvSpPr/>
            <p:nvPr/>
          </p:nvSpPr>
          <p:spPr>
            <a:xfrm>
              <a:off x="0" y="1078631"/>
              <a:ext cx="330200" cy="460375"/>
            </a:xfrm>
            <a:custGeom>
              <a:avLst/>
              <a:gdLst/>
              <a:ahLst/>
              <a:cxnLst/>
              <a:rect l="l" t="t" r="r" b="b"/>
              <a:pathLst>
                <a:path w="330200" h="460375">
                  <a:moveTo>
                    <a:pt x="329989" y="456958"/>
                  </a:moveTo>
                  <a:lnTo>
                    <a:pt x="0" y="460111"/>
                  </a:lnTo>
                </a:path>
                <a:path w="330200" h="460375">
                  <a:moveTo>
                    <a:pt x="0" y="3109"/>
                  </a:moveTo>
                  <a:lnTo>
                    <a:pt x="325442" y="0"/>
                  </a:lnTo>
                  <a:lnTo>
                    <a:pt x="329989" y="456958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92925" y="104645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55447" y="104490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99213" y="153665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61736" y="15350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26214" y="115635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27799" y="131544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29384" y="1474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5" name="object 255"/>
          <p:cNvGrpSpPr/>
          <p:nvPr/>
        </p:nvGrpSpPr>
        <p:grpSpPr>
          <a:xfrm>
            <a:off x="439651" y="1041505"/>
            <a:ext cx="560705" cy="534670"/>
            <a:chOff x="439651" y="1041505"/>
            <a:chExt cx="560705" cy="534670"/>
          </a:xfrm>
        </p:grpSpPr>
        <p:sp>
          <p:nvSpPr>
            <p:cNvPr id="256" name="object 256"/>
            <p:cNvSpPr/>
            <p:nvPr/>
          </p:nvSpPr>
          <p:spPr>
            <a:xfrm>
              <a:off x="545595" y="1145512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75025" y="107863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562471" y="104801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24994" y="104645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887516" y="104490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568759" y="153820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31282" y="153665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893804" y="15350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43054" y="11612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44639" y="132036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46224" y="147944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958283" y="115635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959868" y="131544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961453" y="1474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0" name="object 270"/>
          <p:cNvGrpSpPr/>
          <p:nvPr/>
        </p:nvGrpSpPr>
        <p:grpSpPr>
          <a:xfrm>
            <a:off x="1071719" y="1041505"/>
            <a:ext cx="560705" cy="534670"/>
            <a:chOff x="1071719" y="1041505"/>
            <a:chExt cx="560705" cy="534670"/>
          </a:xfrm>
        </p:grpSpPr>
        <p:sp>
          <p:nvSpPr>
            <p:cNvPr id="271" name="object 271"/>
            <p:cNvSpPr/>
            <p:nvPr/>
          </p:nvSpPr>
          <p:spPr>
            <a:xfrm>
              <a:off x="1177663" y="1145512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107094" y="107863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194540" y="104801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357063" y="104645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519585" y="104490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200828" y="153820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363351" y="153665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525873" y="15350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075123" y="11612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076708" y="132036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078293" y="147944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590352" y="115635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591937" y="131544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593521" y="1474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5" name="object 285"/>
          <p:cNvGrpSpPr/>
          <p:nvPr/>
        </p:nvGrpSpPr>
        <p:grpSpPr>
          <a:xfrm>
            <a:off x="1703788" y="1041505"/>
            <a:ext cx="560705" cy="534670"/>
            <a:chOff x="1703788" y="1041505"/>
            <a:chExt cx="560705" cy="534670"/>
          </a:xfrm>
        </p:grpSpPr>
        <p:sp>
          <p:nvSpPr>
            <p:cNvPr id="286" name="object 286"/>
            <p:cNvSpPr/>
            <p:nvPr/>
          </p:nvSpPr>
          <p:spPr>
            <a:xfrm>
              <a:off x="1809732" y="1145512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739162" y="107863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826609" y="104801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989131" y="104645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2151654" y="104490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832897" y="153820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995420" y="153665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2157942" y="15350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707192" y="11612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708777" y="132036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710361" y="147944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2222421" y="115635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2224004" y="131544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2225589" y="1474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0" name="object 300"/>
          <p:cNvGrpSpPr/>
          <p:nvPr/>
        </p:nvGrpSpPr>
        <p:grpSpPr>
          <a:xfrm>
            <a:off x="2335857" y="1041505"/>
            <a:ext cx="560705" cy="534670"/>
            <a:chOff x="2335857" y="1041505"/>
            <a:chExt cx="560705" cy="534670"/>
          </a:xfrm>
        </p:grpSpPr>
        <p:sp>
          <p:nvSpPr>
            <p:cNvPr id="301" name="object 301"/>
            <p:cNvSpPr/>
            <p:nvPr/>
          </p:nvSpPr>
          <p:spPr>
            <a:xfrm>
              <a:off x="2441801" y="1145512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371230" y="107863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2458678" y="104801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621199" y="104645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2783723" y="104490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2464965" y="153820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2627487" y="153665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2790010" y="15350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2339261" y="11612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2340844" y="132036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2342429" y="147944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2854490" y="115635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2856073" y="131544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2857658" y="1474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5" name="object 315"/>
          <p:cNvGrpSpPr/>
          <p:nvPr/>
        </p:nvGrpSpPr>
        <p:grpSpPr>
          <a:xfrm>
            <a:off x="2967926" y="1041505"/>
            <a:ext cx="560705" cy="534670"/>
            <a:chOff x="2967926" y="1041505"/>
            <a:chExt cx="560705" cy="534670"/>
          </a:xfrm>
        </p:grpSpPr>
        <p:sp>
          <p:nvSpPr>
            <p:cNvPr id="316" name="object 316"/>
            <p:cNvSpPr/>
            <p:nvPr/>
          </p:nvSpPr>
          <p:spPr>
            <a:xfrm>
              <a:off x="3073869" y="1145512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3003299" y="107863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3090745" y="104801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3253268" y="104645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3415790" y="104490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3097034" y="153820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3259556" y="153665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3422079" y="15350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2971330" y="11612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2972913" y="132036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2974498" y="147944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3486557" y="115635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3488142" y="131544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3489727" y="1474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0" name="object 330"/>
          <p:cNvGrpSpPr/>
          <p:nvPr/>
        </p:nvGrpSpPr>
        <p:grpSpPr>
          <a:xfrm>
            <a:off x="3599994" y="1041505"/>
            <a:ext cx="560705" cy="534670"/>
            <a:chOff x="3599994" y="1041505"/>
            <a:chExt cx="560705" cy="534670"/>
          </a:xfrm>
        </p:grpSpPr>
        <p:sp>
          <p:nvSpPr>
            <p:cNvPr id="331" name="object 331"/>
            <p:cNvSpPr/>
            <p:nvPr/>
          </p:nvSpPr>
          <p:spPr>
            <a:xfrm>
              <a:off x="3705938" y="1145512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3635368" y="107863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3722814" y="104801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3885337" y="104645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4047859" y="104490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3729103" y="153820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3891625" y="153665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4054148" y="15350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3603397" y="11612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3604982" y="132036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3606567" y="147944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4118626" y="115635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4120211" y="131544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4121796" y="1474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5" name="object 345"/>
          <p:cNvGrpSpPr/>
          <p:nvPr/>
        </p:nvGrpSpPr>
        <p:grpSpPr>
          <a:xfrm>
            <a:off x="4232062" y="1041505"/>
            <a:ext cx="560705" cy="534670"/>
            <a:chOff x="4232062" y="1041505"/>
            <a:chExt cx="560705" cy="534670"/>
          </a:xfrm>
        </p:grpSpPr>
        <p:sp>
          <p:nvSpPr>
            <p:cNvPr id="346" name="object 346"/>
            <p:cNvSpPr/>
            <p:nvPr/>
          </p:nvSpPr>
          <p:spPr>
            <a:xfrm>
              <a:off x="4338006" y="1145512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4267436" y="107863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4354883" y="104801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4517405" y="104645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4679928" y="104490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4361171" y="153820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4523694" y="153665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4686216" y="15350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4235466" y="11612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4237051" y="132036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4238636" y="147944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4750695" y="115635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4752280" y="131544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4753864" y="1474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0" name="object 360"/>
          <p:cNvGrpSpPr/>
          <p:nvPr/>
        </p:nvGrpSpPr>
        <p:grpSpPr>
          <a:xfrm>
            <a:off x="4864131" y="1041505"/>
            <a:ext cx="560705" cy="534670"/>
            <a:chOff x="4864131" y="1041505"/>
            <a:chExt cx="560705" cy="534670"/>
          </a:xfrm>
        </p:grpSpPr>
        <p:sp>
          <p:nvSpPr>
            <p:cNvPr id="361" name="object 361"/>
            <p:cNvSpPr/>
            <p:nvPr/>
          </p:nvSpPr>
          <p:spPr>
            <a:xfrm>
              <a:off x="4970075" y="1145512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2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4899505" y="107863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4986952" y="104801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5149474" y="104645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5311997" y="104490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4993239" y="153820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5155763" y="153665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5318285" y="15350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4867535" y="11612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4869120" y="132036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4870704" y="147944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5382764" y="115635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5384347" y="131544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5385932" y="1474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5" name="object 375"/>
          <p:cNvGrpSpPr/>
          <p:nvPr/>
        </p:nvGrpSpPr>
        <p:grpSpPr>
          <a:xfrm>
            <a:off x="5496200" y="1041505"/>
            <a:ext cx="560705" cy="534670"/>
            <a:chOff x="5496200" y="1041505"/>
            <a:chExt cx="560705" cy="534670"/>
          </a:xfrm>
        </p:grpSpPr>
        <p:sp>
          <p:nvSpPr>
            <p:cNvPr id="376" name="object 376"/>
            <p:cNvSpPr/>
            <p:nvPr/>
          </p:nvSpPr>
          <p:spPr>
            <a:xfrm>
              <a:off x="5602143" y="1145512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5531573" y="107863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5619020" y="104801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5781542" y="104645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5944066" y="104490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5625308" y="153820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5787830" y="153665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5950353" y="15350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5499604" y="11612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5501189" y="132036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5502772" y="147944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6014833" y="115635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6016416" y="131544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6018001" y="1474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0" name="object 390"/>
          <p:cNvGrpSpPr/>
          <p:nvPr/>
        </p:nvGrpSpPr>
        <p:grpSpPr>
          <a:xfrm>
            <a:off x="6137166" y="-3403"/>
            <a:ext cx="558800" cy="370840"/>
            <a:chOff x="6137166" y="-3403"/>
            <a:chExt cx="558800" cy="370840"/>
          </a:xfrm>
        </p:grpSpPr>
        <p:sp>
          <p:nvSpPr>
            <p:cNvPr id="391" name="object 391"/>
            <p:cNvSpPr/>
            <p:nvPr/>
          </p:nvSpPr>
          <p:spPr>
            <a:xfrm>
              <a:off x="6242040" y="0"/>
              <a:ext cx="345440" cy="264795"/>
            </a:xfrm>
            <a:custGeom>
              <a:avLst/>
              <a:gdLst/>
              <a:ahLst/>
              <a:cxnLst/>
              <a:rect l="l" t="t" r="r" b="b"/>
              <a:pathLst>
                <a:path w="345440" h="264795">
                  <a:moveTo>
                    <a:pt x="327717" y="261166"/>
                  </a:moveTo>
                  <a:lnTo>
                    <a:pt x="20364" y="264099"/>
                  </a:lnTo>
                  <a:lnTo>
                    <a:pt x="10572" y="264188"/>
                  </a:lnTo>
                  <a:lnTo>
                    <a:pt x="2559" y="256327"/>
                  </a:lnTo>
                  <a:lnTo>
                    <a:pt x="2457" y="246548"/>
                  </a:lnTo>
                  <a:lnTo>
                    <a:pt x="0" y="0"/>
                  </a:lnTo>
                </a:path>
                <a:path w="345440" h="264795">
                  <a:moveTo>
                    <a:pt x="342856" y="0"/>
                  </a:moveTo>
                  <a:lnTo>
                    <a:pt x="345281" y="243259"/>
                  </a:lnTo>
                  <a:lnTo>
                    <a:pt x="345382" y="253050"/>
                  </a:lnTo>
                  <a:lnTo>
                    <a:pt x="337508" y="261077"/>
                  </a:lnTo>
                  <a:lnTo>
                    <a:pt x="327717" y="261166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6172207" y="0"/>
              <a:ext cx="485775" cy="331470"/>
            </a:xfrm>
            <a:custGeom>
              <a:avLst/>
              <a:gdLst/>
              <a:ahLst/>
              <a:cxnLst/>
              <a:rect l="l" t="t" r="r" b="b"/>
              <a:pathLst>
                <a:path w="485775" h="331470">
                  <a:moveTo>
                    <a:pt x="485779" y="326467"/>
                  </a:moveTo>
                  <a:lnTo>
                    <a:pt x="3294" y="331077"/>
                  </a:lnTo>
                  <a:lnTo>
                    <a:pt x="0" y="0"/>
                  </a:lnTo>
                </a:path>
                <a:path w="485775" h="331470">
                  <a:moveTo>
                    <a:pt x="482531" y="0"/>
                  </a:moveTo>
                  <a:lnTo>
                    <a:pt x="485779" y="326467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6264690" y="3290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6427213" y="32752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6589735" y="3259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6140570" y="1112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6142154" y="27032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6655799" y="10632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6657382" y="26540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0" name="object 400"/>
          <p:cNvGrpSpPr/>
          <p:nvPr/>
        </p:nvGrpSpPr>
        <p:grpSpPr>
          <a:xfrm>
            <a:off x="6769235" y="-3403"/>
            <a:ext cx="558800" cy="370840"/>
            <a:chOff x="6769235" y="-3403"/>
            <a:chExt cx="558800" cy="370840"/>
          </a:xfrm>
        </p:grpSpPr>
        <p:sp>
          <p:nvSpPr>
            <p:cNvPr id="401" name="object 401"/>
            <p:cNvSpPr/>
            <p:nvPr/>
          </p:nvSpPr>
          <p:spPr>
            <a:xfrm>
              <a:off x="6874108" y="0"/>
              <a:ext cx="345440" cy="264795"/>
            </a:xfrm>
            <a:custGeom>
              <a:avLst/>
              <a:gdLst/>
              <a:ahLst/>
              <a:cxnLst/>
              <a:rect l="l" t="t" r="r" b="b"/>
              <a:pathLst>
                <a:path w="345440" h="264795">
                  <a:moveTo>
                    <a:pt x="327717" y="261166"/>
                  </a:moveTo>
                  <a:lnTo>
                    <a:pt x="20364" y="264099"/>
                  </a:lnTo>
                  <a:lnTo>
                    <a:pt x="10572" y="264188"/>
                  </a:lnTo>
                  <a:lnTo>
                    <a:pt x="2559" y="256327"/>
                  </a:lnTo>
                  <a:lnTo>
                    <a:pt x="2457" y="246548"/>
                  </a:lnTo>
                  <a:lnTo>
                    <a:pt x="0" y="0"/>
                  </a:lnTo>
                </a:path>
                <a:path w="345440" h="264795">
                  <a:moveTo>
                    <a:pt x="342856" y="0"/>
                  </a:moveTo>
                  <a:lnTo>
                    <a:pt x="345281" y="243259"/>
                  </a:lnTo>
                  <a:lnTo>
                    <a:pt x="345382" y="253050"/>
                  </a:lnTo>
                  <a:lnTo>
                    <a:pt x="337508" y="261077"/>
                  </a:lnTo>
                  <a:lnTo>
                    <a:pt x="327717" y="261166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6804277" y="0"/>
              <a:ext cx="485775" cy="331470"/>
            </a:xfrm>
            <a:custGeom>
              <a:avLst/>
              <a:gdLst/>
              <a:ahLst/>
              <a:cxnLst/>
              <a:rect l="l" t="t" r="r" b="b"/>
              <a:pathLst>
                <a:path w="485775" h="331470">
                  <a:moveTo>
                    <a:pt x="485779" y="326467"/>
                  </a:moveTo>
                  <a:lnTo>
                    <a:pt x="3294" y="331077"/>
                  </a:lnTo>
                  <a:lnTo>
                    <a:pt x="0" y="0"/>
                  </a:lnTo>
                </a:path>
                <a:path w="485775" h="331470">
                  <a:moveTo>
                    <a:pt x="482531" y="0"/>
                  </a:moveTo>
                  <a:lnTo>
                    <a:pt x="485779" y="326467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6896758" y="3290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7059282" y="32752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7221803" y="3259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6772639" y="1112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6774222" y="27032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7287866" y="10632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7289453" y="26540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0" name="object 410"/>
          <p:cNvGrpSpPr/>
          <p:nvPr/>
        </p:nvGrpSpPr>
        <p:grpSpPr>
          <a:xfrm>
            <a:off x="7401304" y="-3403"/>
            <a:ext cx="558800" cy="370840"/>
            <a:chOff x="7401304" y="-3403"/>
            <a:chExt cx="558800" cy="370840"/>
          </a:xfrm>
        </p:grpSpPr>
        <p:sp>
          <p:nvSpPr>
            <p:cNvPr id="411" name="object 411"/>
            <p:cNvSpPr/>
            <p:nvPr/>
          </p:nvSpPr>
          <p:spPr>
            <a:xfrm>
              <a:off x="7506177" y="0"/>
              <a:ext cx="345440" cy="264795"/>
            </a:xfrm>
            <a:custGeom>
              <a:avLst/>
              <a:gdLst/>
              <a:ahLst/>
              <a:cxnLst/>
              <a:rect l="l" t="t" r="r" b="b"/>
              <a:pathLst>
                <a:path w="345440" h="264795">
                  <a:moveTo>
                    <a:pt x="327717" y="261166"/>
                  </a:moveTo>
                  <a:lnTo>
                    <a:pt x="20364" y="264099"/>
                  </a:lnTo>
                  <a:lnTo>
                    <a:pt x="10572" y="264188"/>
                  </a:lnTo>
                  <a:lnTo>
                    <a:pt x="2559" y="256327"/>
                  </a:lnTo>
                  <a:lnTo>
                    <a:pt x="2457" y="246548"/>
                  </a:lnTo>
                  <a:lnTo>
                    <a:pt x="0" y="0"/>
                  </a:lnTo>
                </a:path>
                <a:path w="345440" h="264795">
                  <a:moveTo>
                    <a:pt x="342856" y="0"/>
                  </a:moveTo>
                  <a:lnTo>
                    <a:pt x="345281" y="243259"/>
                  </a:lnTo>
                  <a:lnTo>
                    <a:pt x="345382" y="253050"/>
                  </a:lnTo>
                  <a:lnTo>
                    <a:pt x="337508" y="261077"/>
                  </a:lnTo>
                  <a:lnTo>
                    <a:pt x="327717" y="261166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7436345" y="0"/>
              <a:ext cx="485775" cy="331470"/>
            </a:xfrm>
            <a:custGeom>
              <a:avLst/>
              <a:gdLst/>
              <a:ahLst/>
              <a:cxnLst/>
              <a:rect l="l" t="t" r="r" b="b"/>
              <a:pathLst>
                <a:path w="485775" h="331470">
                  <a:moveTo>
                    <a:pt x="485779" y="326467"/>
                  </a:moveTo>
                  <a:lnTo>
                    <a:pt x="3294" y="331077"/>
                  </a:lnTo>
                  <a:lnTo>
                    <a:pt x="0" y="0"/>
                  </a:lnTo>
                </a:path>
                <a:path w="485775" h="331470">
                  <a:moveTo>
                    <a:pt x="482531" y="0"/>
                  </a:moveTo>
                  <a:lnTo>
                    <a:pt x="485779" y="326467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7528828" y="3290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7691349" y="32752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7853873" y="3259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7404708" y="1112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7406292" y="27032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7919937" y="10632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7921520" y="26540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0" name="object 420"/>
          <p:cNvGrpSpPr/>
          <p:nvPr/>
        </p:nvGrpSpPr>
        <p:grpSpPr>
          <a:xfrm>
            <a:off x="8033372" y="-3403"/>
            <a:ext cx="558800" cy="370840"/>
            <a:chOff x="8033372" y="-3403"/>
            <a:chExt cx="558800" cy="370840"/>
          </a:xfrm>
        </p:grpSpPr>
        <p:sp>
          <p:nvSpPr>
            <p:cNvPr id="421" name="object 421"/>
            <p:cNvSpPr/>
            <p:nvPr/>
          </p:nvSpPr>
          <p:spPr>
            <a:xfrm>
              <a:off x="8138246" y="0"/>
              <a:ext cx="345440" cy="264795"/>
            </a:xfrm>
            <a:custGeom>
              <a:avLst/>
              <a:gdLst/>
              <a:ahLst/>
              <a:cxnLst/>
              <a:rect l="l" t="t" r="r" b="b"/>
              <a:pathLst>
                <a:path w="345440" h="264795">
                  <a:moveTo>
                    <a:pt x="327717" y="261166"/>
                  </a:moveTo>
                  <a:lnTo>
                    <a:pt x="20364" y="264099"/>
                  </a:lnTo>
                  <a:lnTo>
                    <a:pt x="10572" y="264188"/>
                  </a:lnTo>
                  <a:lnTo>
                    <a:pt x="2559" y="256327"/>
                  </a:lnTo>
                  <a:lnTo>
                    <a:pt x="2457" y="246548"/>
                  </a:lnTo>
                  <a:lnTo>
                    <a:pt x="0" y="0"/>
                  </a:lnTo>
                </a:path>
                <a:path w="345440" h="264795">
                  <a:moveTo>
                    <a:pt x="342856" y="0"/>
                  </a:moveTo>
                  <a:lnTo>
                    <a:pt x="345281" y="243259"/>
                  </a:lnTo>
                  <a:lnTo>
                    <a:pt x="345382" y="253050"/>
                  </a:lnTo>
                  <a:lnTo>
                    <a:pt x="337508" y="261077"/>
                  </a:lnTo>
                  <a:lnTo>
                    <a:pt x="327717" y="261166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8068414" y="0"/>
              <a:ext cx="485775" cy="331470"/>
            </a:xfrm>
            <a:custGeom>
              <a:avLst/>
              <a:gdLst/>
              <a:ahLst/>
              <a:cxnLst/>
              <a:rect l="l" t="t" r="r" b="b"/>
              <a:pathLst>
                <a:path w="485775" h="331470">
                  <a:moveTo>
                    <a:pt x="485779" y="326467"/>
                  </a:moveTo>
                  <a:lnTo>
                    <a:pt x="3294" y="331077"/>
                  </a:lnTo>
                  <a:lnTo>
                    <a:pt x="0" y="0"/>
                  </a:lnTo>
                </a:path>
                <a:path w="485775" h="331470">
                  <a:moveTo>
                    <a:pt x="482531" y="0"/>
                  </a:moveTo>
                  <a:lnTo>
                    <a:pt x="485779" y="326467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8160895" y="3290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8323418" y="32752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8485942" y="3259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8036776" y="1112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8038361" y="27032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8552004" y="10632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8553589" y="26540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0" name="object 430"/>
          <p:cNvGrpSpPr/>
          <p:nvPr/>
        </p:nvGrpSpPr>
        <p:grpSpPr>
          <a:xfrm>
            <a:off x="8665440" y="-3403"/>
            <a:ext cx="558800" cy="370840"/>
            <a:chOff x="8665440" y="-3403"/>
            <a:chExt cx="558800" cy="370840"/>
          </a:xfrm>
        </p:grpSpPr>
        <p:sp>
          <p:nvSpPr>
            <p:cNvPr id="431" name="object 431"/>
            <p:cNvSpPr/>
            <p:nvPr/>
          </p:nvSpPr>
          <p:spPr>
            <a:xfrm>
              <a:off x="8770314" y="0"/>
              <a:ext cx="345440" cy="264795"/>
            </a:xfrm>
            <a:custGeom>
              <a:avLst/>
              <a:gdLst/>
              <a:ahLst/>
              <a:cxnLst/>
              <a:rect l="l" t="t" r="r" b="b"/>
              <a:pathLst>
                <a:path w="345440" h="264795">
                  <a:moveTo>
                    <a:pt x="327717" y="261166"/>
                  </a:moveTo>
                  <a:lnTo>
                    <a:pt x="20364" y="264099"/>
                  </a:lnTo>
                  <a:lnTo>
                    <a:pt x="10572" y="264188"/>
                  </a:lnTo>
                  <a:lnTo>
                    <a:pt x="2559" y="256327"/>
                  </a:lnTo>
                  <a:lnTo>
                    <a:pt x="2457" y="246548"/>
                  </a:lnTo>
                  <a:lnTo>
                    <a:pt x="0" y="0"/>
                  </a:lnTo>
                </a:path>
                <a:path w="345440" h="264795">
                  <a:moveTo>
                    <a:pt x="342856" y="0"/>
                  </a:moveTo>
                  <a:lnTo>
                    <a:pt x="345281" y="243259"/>
                  </a:lnTo>
                  <a:lnTo>
                    <a:pt x="345382" y="253050"/>
                  </a:lnTo>
                  <a:lnTo>
                    <a:pt x="337508" y="261077"/>
                  </a:lnTo>
                  <a:lnTo>
                    <a:pt x="327717" y="261166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8700482" y="0"/>
              <a:ext cx="485775" cy="331470"/>
            </a:xfrm>
            <a:custGeom>
              <a:avLst/>
              <a:gdLst/>
              <a:ahLst/>
              <a:cxnLst/>
              <a:rect l="l" t="t" r="r" b="b"/>
              <a:pathLst>
                <a:path w="485775" h="331470">
                  <a:moveTo>
                    <a:pt x="485779" y="326467"/>
                  </a:moveTo>
                  <a:lnTo>
                    <a:pt x="3294" y="331077"/>
                  </a:lnTo>
                  <a:lnTo>
                    <a:pt x="0" y="0"/>
                  </a:lnTo>
                </a:path>
                <a:path w="485775" h="331470">
                  <a:moveTo>
                    <a:pt x="482531" y="0"/>
                  </a:moveTo>
                  <a:lnTo>
                    <a:pt x="485779" y="326467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8792965" y="3290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8955487" y="32752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9118010" y="3259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8668844" y="1112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8670429" y="27032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9184073" y="10632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9185658" y="26540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0" name="object 440"/>
          <p:cNvGrpSpPr/>
          <p:nvPr/>
        </p:nvGrpSpPr>
        <p:grpSpPr>
          <a:xfrm>
            <a:off x="9297510" y="-3403"/>
            <a:ext cx="558800" cy="370840"/>
            <a:chOff x="9297510" y="-3403"/>
            <a:chExt cx="558800" cy="370840"/>
          </a:xfrm>
        </p:grpSpPr>
        <p:sp>
          <p:nvSpPr>
            <p:cNvPr id="441" name="object 441"/>
            <p:cNvSpPr/>
            <p:nvPr/>
          </p:nvSpPr>
          <p:spPr>
            <a:xfrm>
              <a:off x="9402383" y="0"/>
              <a:ext cx="345440" cy="264795"/>
            </a:xfrm>
            <a:custGeom>
              <a:avLst/>
              <a:gdLst/>
              <a:ahLst/>
              <a:cxnLst/>
              <a:rect l="l" t="t" r="r" b="b"/>
              <a:pathLst>
                <a:path w="345440" h="264795">
                  <a:moveTo>
                    <a:pt x="327717" y="261166"/>
                  </a:moveTo>
                  <a:lnTo>
                    <a:pt x="20364" y="264099"/>
                  </a:lnTo>
                  <a:lnTo>
                    <a:pt x="10572" y="264188"/>
                  </a:lnTo>
                  <a:lnTo>
                    <a:pt x="2559" y="256327"/>
                  </a:lnTo>
                  <a:lnTo>
                    <a:pt x="2457" y="246548"/>
                  </a:lnTo>
                  <a:lnTo>
                    <a:pt x="0" y="0"/>
                  </a:lnTo>
                </a:path>
                <a:path w="345440" h="264795">
                  <a:moveTo>
                    <a:pt x="342856" y="0"/>
                  </a:moveTo>
                  <a:lnTo>
                    <a:pt x="345281" y="243259"/>
                  </a:lnTo>
                  <a:lnTo>
                    <a:pt x="345382" y="253050"/>
                  </a:lnTo>
                  <a:lnTo>
                    <a:pt x="337508" y="261077"/>
                  </a:lnTo>
                  <a:lnTo>
                    <a:pt x="327717" y="261166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9332552" y="0"/>
              <a:ext cx="485775" cy="331470"/>
            </a:xfrm>
            <a:custGeom>
              <a:avLst/>
              <a:gdLst/>
              <a:ahLst/>
              <a:cxnLst/>
              <a:rect l="l" t="t" r="r" b="b"/>
              <a:pathLst>
                <a:path w="485775" h="331470">
                  <a:moveTo>
                    <a:pt x="485779" y="326467"/>
                  </a:moveTo>
                  <a:lnTo>
                    <a:pt x="3294" y="331077"/>
                  </a:lnTo>
                  <a:lnTo>
                    <a:pt x="0" y="0"/>
                  </a:lnTo>
                </a:path>
                <a:path w="485775" h="331470">
                  <a:moveTo>
                    <a:pt x="482531" y="0"/>
                  </a:moveTo>
                  <a:lnTo>
                    <a:pt x="485779" y="326467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9425033" y="3290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9587556" y="32752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9750079" y="3259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9300913" y="1112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9302498" y="27032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9816142" y="10632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9817727" y="26540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0" name="object 450"/>
          <p:cNvGrpSpPr/>
          <p:nvPr/>
        </p:nvGrpSpPr>
        <p:grpSpPr>
          <a:xfrm>
            <a:off x="9929579" y="-3403"/>
            <a:ext cx="558800" cy="370840"/>
            <a:chOff x="9929579" y="-3403"/>
            <a:chExt cx="558800" cy="370840"/>
          </a:xfrm>
        </p:grpSpPr>
        <p:sp>
          <p:nvSpPr>
            <p:cNvPr id="451" name="object 451"/>
            <p:cNvSpPr/>
            <p:nvPr/>
          </p:nvSpPr>
          <p:spPr>
            <a:xfrm>
              <a:off x="10034451" y="0"/>
              <a:ext cx="345440" cy="264795"/>
            </a:xfrm>
            <a:custGeom>
              <a:avLst/>
              <a:gdLst/>
              <a:ahLst/>
              <a:cxnLst/>
              <a:rect l="l" t="t" r="r" b="b"/>
              <a:pathLst>
                <a:path w="345440" h="264795">
                  <a:moveTo>
                    <a:pt x="327717" y="261166"/>
                  </a:moveTo>
                  <a:lnTo>
                    <a:pt x="20364" y="264099"/>
                  </a:lnTo>
                  <a:lnTo>
                    <a:pt x="10572" y="264188"/>
                  </a:lnTo>
                  <a:lnTo>
                    <a:pt x="2559" y="256327"/>
                  </a:lnTo>
                  <a:lnTo>
                    <a:pt x="2457" y="246548"/>
                  </a:lnTo>
                  <a:lnTo>
                    <a:pt x="0" y="0"/>
                  </a:lnTo>
                </a:path>
                <a:path w="345440" h="264795">
                  <a:moveTo>
                    <a:pt x="342856" y="0"/>
                  </a:moveTo>
                  <a:lnTo>
                    <a:pt x="345281" y="243259"/>
                  </a:lnTo>
                  <a:lnTo>
                    <a:pt x="345382" y="253050"/>
                  </a:lnTo>
                  <a:lnTo>
                    <a:pt x="337508" y="261077"/>
                  </a:lnTo>
                  <a:lnTo>
                    <a:pt x="327717" y="261166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9964620" y="0"/>
              <a:ext cx="485775" cy="331470"/>
            </a:xfrm>
            <a:custGeom>
              <a:avLst/>
              <a:gdLst/>
              <a:ahLst/>
              <a:cxnLst/>
              <a:rect l="l" t="t" r="r" b="b"/>
              <a:pathLst>
                <a:path w="485775" h="331470">
                  <a:moveTo>
                    <a:pt x="485779" y="326467"/>
                  </a:moveTo>
                  <a:lnTo>
                    <a:pt x="3294" y="331077"/>
                  </a:lnTo>
                  <a:lnTo>
                    <a:pt x="0" y="0"/>
                  </a:lnTo>
                </a:path>
                <a:path w="485775" h="331470">
                  <a:moveTo>
                    <a:pt x="482531" y="0"/>
                  </a:moveTo>
                  <a:lnTo>
                    <a:pt x="485779" y="326467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10057102" y="3290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10219625" y="32752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10382147" y="3259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9932982" y="1112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9934566" y="27032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10448211" y="10632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10449795" y="26540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0" name="object 460"/>
          <p:cNvGrpSpPr/>
          <p:nvPr/>
        </p:nvGrpSpPr>
        <p:grpSpPr>
          <a:xfrm>
            <a:off x="10561646" y="-3403"/>
            <a:ext cx="558800" cy="370840"/>
            <a:chOff x="10561646" y="-3403"/>
            <a:chExt cx="558800" cy="370840"/>
          </a:xfrm>
        </p:grpSpPr>
        <p:sp>
          <p:nvSpPr>
            <p:cNvPr id="461" name="object 461"/>
            <p:cNvSpPr/>
            <p:nvPr/>
          </p:nvSpPr>
          <p:spPr>
            <a:xfrm>
              <a:off x="10666519" y="0"/>
              <a:ext cx="345440" cy="264795"/>
            </a:xfrm>
            <a:custGeom>
              <a:avLst/>
              <a:gdLst/>
              <a:ahLst/>
              <a:cxnLst/>
              <a:rect l="l" t="t" r="r" b="b"/>
              <a:pathLst>
                <a:path w="345440" h="264795">
                  <a:moveTo>
                    <a:pt x="327717" y="261166"/>
                  </a:moveTo>
                  <a:lnTo>
                    <a:pt x="20364" y="264099"/>
                  </a:lnTo>
                  <a:lnTo>
                    <a:pt x="10572" y="264188"/>
                  </a:lnTo>
                  <a:lnTo>
                    <a:pt x="2559" y="256327"/>
                  </a:lnTo>
                  <a:lnTo>
                    <a:pt x="2457" y="246548"/>
                  </a:lnTo>
                  <a:lnTo>
                    <a:pt x="0" y="0"/>
                  </a:lnTo>
                </a:path>
                <a:path w="345440" h="264795">
                  <a:moveTo>
                    <a:pt x="342856" y="0"/>
                  </a:moveTo>
                  <a:lnTo>
                    <a:pt x="345281" y="243259"/>
                  </a:lnTo>
                  <a:lnTo>
                    <a:pt x="345382" y="253050"/>
                  </a:lnTo>
                  <a:lnTo>
                    <a:pt x="337508" y="261077"/>
                  </a:lnTo>
                  <a:lnTo>
                    <a:pt x="327717" y="261166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10596688" y="0"/>
              <a:ext cx="485775" cy="331470"/>
            </a:xfrm>
            <a:custGeom>
              <a:avLst/>
              <a:gdLst/>
              <a:ahLst/>
              <a:cxnLst/>
              <a:rect l="l" t="t" r="r" b="b"/>
              <a:pathLst>
                <a:path w="485775" h="331470">
                  <a:moveTo>
                    <a:pt x="485779" y="326467"/>
                  </a:moveTo>
                  <a:lnTo>
                    <a:pt x="3294" y="331077"/>
                  </a:lnTo>
                  <a:lnTo>
                    <a:pt x="0" y="0"/>
                  </a:lnTo>
                </a:path>
                <a:path w="485775" h="331470">
                  <a:moveTo>
                    <a:pt x="482531" y="0"/>
                  </a:moveTo>
                  <a:lnTo>
                    <a:pt x="485779" y="326467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10689170" y="3290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10851692" y="32752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11014215" y="3259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10565049" y="1112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10566634" y="27032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11080279" y="10632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11081863" y="26540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0" name="object 470"/>
          <p:cNvGrpSpPr/>
          <p:nvPr/>
        </p:nvGrpSpPr>
        <p:grpSpPr>
          <a:xfrm>
            <a:off x="11193716" y="-3403"/>
            <a:ext cx="558800" cy="370840"/>
            <a:chOff x="11193716" y="-3403"/>
            <a:chExt cx="558800" cy="370840"/>
          </a:xfrm>
        </p:grpSpPr>
        <p:sp>
          <p:nvSpPr>
            <p:cNvPr id="471" name="object 471"/>
            <p:cNvSpPr/>
            <p:nvPr/>
          </p:nvSpPr>
          <p:spPr>
            <a:xfrm>
              <a:off x="11298589" y="0"/>
              <a:ext cx="345440" cy="264795"/>
            </a:xfrm>
            <a:custGeom>
              <a:avLst/>
              <a:gdLst/>
              <a:ahLst/>
              <a:cxnLst/>
              <a:rect l="l" t="t" r="r" b="b"/>
              <a:pathLst>
                <a:path w="345440" h="264795">
                  <a:moveTo>
                    <a:pt x="327717" y="261166"/>
                  </a:moveTo>
                  <a:lnTo>
                    <a:pt x="20364" y="264099"/>
                  </a:lnTo>
                  <a:lnTo>
                    <a:pt x="10572" y="264188"/>
                  </a:lnTo>
                  <a:lnTo>
                    <a:pt x="2559" y="256327"/>
                  </a:lnTo>
                  <a:lnTo>
                    <a:pt x="2457" y="246548"/>
                  </a:lnTo>
                  <a:lnTo>
                    <a:pt x="0" y="0"/>
                  </a:lnTo>
                </a:path>
                <a:path w="345440" h="264795">
                  <a:moveTo>
                    <a:pt x="342856" y="0"/>
                  </a:moveTo>
                  <a:lnTo>
                    <a:pt x="345281" y="243259"/>
                  </a:lnTo>
                  <a:lnTo>
                    <a:pt x="345382" y="253050"/>
                  </a:lnTo>
                  <a:lnTo>
                    <a:pt x="337508" y="261077"/>
                  </a:lnTo>
                  <a:lnTo>
                    <a:pt x="327717" y="261166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11228757" y="0"/>
              <a:ext cx="485775" cy="331470"/>
            </a:xfrm>
            <a:custGeom>
              <a:avLst/>
              <a:gdLst/>
              <a:ahLst/>
              <a:cxnLst/>
              <a:rect l="l" t="t" r="r" b="b"/>
              <a:pathLst>
                <a:path w="485775" h="331470">
                  <a:moveTo>
                    <a:pt x="485779" y="326467"/>
                  </a:moveTo>
                  <a:lnTo>
                    <a:pt x="3294" y="331077"/>
                  </a:lnTo>
                  <a:lnTo>
                    <a:pt x="0" y="0"/>
                  </a:lnTo>
                </a:path>
                <a:path w="485775" h="331470">
                  <a:moveTo>
                    <a:pt x="482531" y="0"/>
                  </a:moveTo>
                  <a:lnTo>
                    <a:pt x="485779" y="326467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11321239" y="3290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11483763" y="32752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11646285" y="3259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11197120" y="1112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11198704" y="27032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11712347" y="10632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11713932" y="26540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0" name="object 480"/>
          <p:cNvGrpSpPr/>
          <p:nvPr/>
        </p:nvGrpSpPr>
        <p:grpSpPr>
          <a:xfrm>
            <a:off x="11825784" y="-3403"/>
            <a:ext cx="370205" cy="370840"/>
            <a:chOff x="11825784" y="-3403"/>
            <a:chExt cx="370205" cy="370840"/>
          </a:xfrm>
        </p:grpSpPr>
        <p:sp>
          <p:nvSpPr>
            <p:cNvPr id="481" name="object 481"/>
            <p:cNvSpPr/>
            <p:nvPr/>
          </p:nvSpPr>
          <p:spPr>
            <a:xfrm>
              <a:off x="11930658" y="0"/>
              <a:ext cx="261620" cy="264795"/>
            </a:xfrm>
            <a:custGeom>
              <a:avLst/>
              <a:gdLst/>
              <a:ahLst/>
              <a:cxnLst/>
              <a:rect l="l" t="t" r="r" b="b"/>
              <a:pathLst>
                <a:path w="261620" h="264795">
                  <a:moveTo>
                    <a:pt x="261456" y="261798"/>
                  </a:moveTo>
                  <a:lnTo>
                    <a:pt x="20364" y="264099"/>
                  </a:lnTo>
                  <a:lnTo>
                    <a:pt x="10572" y="264188"/>
                  </a:lnTo>
                  <a:lnTo>
                    <a:pt x="2559" y="256327"/>
                  </a:lnTo>
                  <a:lnTo>
                    <a:pt x="2457" y="246548"/>
                  </a:ln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11860826" y="0"/>
              <a:ext cx="331470" cy="331470"/>
            </a:xfrm>
            <a:custGeom>
              <a:avLst/>
              <a:gdLst/>
              <a:ahLst/>
              <a:cxnLst/>
              <a:rect l="l" t="t" r="r" b="b"/>
              <a:pathLst>
                <a:path w="331470" h="331470">
                  <a:moveTo>
                    <a:pt x="331287" y="327943"/>
                  </a:moveTo>
                  <a:lnTo>
                    <a:pt x="3294" y="331077"/>
                  </a:ln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11953308" y="3290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12115830" y="32752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11829187" y="1112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11830772" y="27032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7" name="object 487"/>
          <p:cNvGrpSpPr/>
          <p:nvPr/>
        </p:nvGrpSpPr>
        <p:grpSpPr>
          <a:xfrm>
            <a:off x="6135582" y="436944"/>
            <a:ext cx="560705" cy="534670"/>
            <a:chOff x="6135582" y="436944"/>
            <a:chExt cx="560705" cy="534670"/>
          </a:xfrm>
        </p:grpSpPr>
        <p:sp>
          <p:nvSpPr>
            <p:cNvPr id="488" name="object 488"/>
            <p:cNvSpPr/>
            <p:nvPr/>
          </p:nvSpPr>
          <p:spPr>
            <a:xfrm>
              <a:off x="6241526" y="54095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6170955" y="474069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6258402" y="4434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6420925" y="4418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6583447" y="4403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6264690" y="93364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6427213" y="9320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6589735" y="93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6138985" y="5567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6140570" y="7157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6142154" y="87488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6654214" y="5517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6655799" y="7108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6657383" y="86997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2" name="object 502"/>
          <p:cNvGrpSpPr/>
          <p:nvPr/>
        </p:nvGrpSpPr>
        <p:grpSpPr>
          <a:xfrm>
            <a:off x="6767651" y="436944"/>
            <a:ext cx="560705" cy="534670"/>
            <a:chOff x="6767651" y="436944"/>
            <a:chExt cx="560705" cy="534670"/>
          </a:xfrm>
        </p:grpSpPr>
        <p:sp>
          <p:nvSpPr>
            <p:cNvPr id="503" name="object 503"/>
            <p:cNvSpPr/>
            <p:nvPr/>
          </p:nvSpPr>
          <p:spPr>
            <a:xfrm>
              <a:off x="6873594" y="54095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6803025" y="474069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6890471" y="4434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7052994" y="4418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7215516" y="4403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6896759" y="93364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7059282" y="9320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7221804" y="93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6771054" y="5567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6772639" y="7157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6774223" y="87488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7286283" y="5517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7287867" y="7108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7289453" y="86997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7" name="object 517"/>
          <p:cNvGrpSpPr/>
          <p:nvPr/>
        </p:nvGrpSpPr>
        <p:grpSpPr>
          <a:xfrm>
            <a:off x="7399719" y="436944"/>
            <a:ext cx="560705" cy="534670"/>
            <a:chOff x="7399719" y="436944"/>
            <a:chExt cx="560705" cy="534670"/>
          </a:xfrm>
        </p:grpSpPr>
        <p:sp>
          <p:nvSpPr>
            <p:cNvPr id="518" name="object 518"/>
            <p:cNvSpPr/>
            <p:nvPr/>
          </p:nvSpPr>
          <p:spPr>
            <a:xfrm>
              <a:off x="7505663" y="54095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7435092" y="474069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7522540" y="4434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7685061" y="4418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7847585" y="4403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7528827" y="93364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7691349" y="9320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7853872" y="93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7403123" y="5567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7404708" y="7157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7406291" y="87488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7918350" y="5517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7919937" y="7108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7921520" y="86997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2" name="object 532"/>
          <p:cNvGrpSpPr/>
          <p:nvPr/>
        </p:nvGrpSpPr>
        <p:grpSpPr>
          <a:xfrm>
            <a:off x="8031788" y="436944"/>
            <a:ext cx="560705" cy="534670"/>
            <a:chOff x="8031788" y="436944"/>
            <a:chExt cx="560705" cy="534670"/>
          </a:xfrm>
        </p:grpSpPr>
        <p:sp>
          <p:nvSpPr>
            <p:cNvPr id="533" name="object 533"/>
            <p:cNvSpPr/>
            <p:nvPr/>
          </p:nvSpPr>
          <p:spPr>
            <a:xfrm>
              <a:off x="8137732" y="54095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8067162" y="474069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8154607" y="4434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8317131" y="4418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8479653" y="4403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8160895" y="93364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8323418" y="9320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8485942" y="93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8035192" y="5567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8036776" y="7157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8038361" y="87488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8550421" y="5517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8552004" y="7108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8553589" y="86997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7" name="object 547"/>
          <p:cNvGrpSpPr/>
          <p:nvPr/>
        </p:nvGrpSpPr>
        <p:grpSpPr>
          <a:xfrm>
            <a:off x="8663856" y="436944"/>
            <a:ext cx="560705" cy="534670"/>
            <a:chOff x="8663856" y="436944"/>
            <a:chExt cx="560705" cy="534670"/>
          </a:xfrm>
        </p:grpSpPr>
        <p:sp>
          <p:nvSpPr>
            <p:cNvPr id="548" name="object 548"/>
            <p:cNvSpPr/>
            <p:nvPr/>
          </p:nvSpPr>
          <p:spPr>
            <a:xfrm>
              <a:off x="8769801" y="54095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8699231" y="474069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8786678" y="4434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8949200" y="4418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9111721" y="4403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8792965" y="93364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8955487" y="9320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9118010" y="93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8667260" y="5567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8668844" y="7157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8670429" y="87488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9182488" y="5517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9184073" y="7108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9185658" y="86997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2" name="object 562"/>
          <p:cNvGrpSpPr/>
          <p:nvPr/>
        </p:nvGrpSpPr>
        <p:grpSpPr>
          <a:xfrm>
            <a:off x="9295926" y="436944"/>
            <a:ext cx="560705" cy="534670"/>
            <a:chOff x="9295926" y="436944"/>
            <a:chExt cx="560705" cy="534670"/>
          </a:xfrm>
        </p:grpSpPr>
        <p:sp>
          <p:nvSpPr>
            <p:cNvPr id="563" name="object 563"/>
            <p:cNvSpPr/>
            <p:nvPr/>
          </p:nvSpPr>
          <p:spPr>
            <a:xfrm>
              <a:off x="9401869" y="54095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9331299" y="474069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9418745" y="4434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9581268" y="4418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9743790" y="4403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9425033" y="93364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9587556" y="9320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9750079" y="93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9299329" y="5567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9300913" y="7157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9302498" y="87488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9814557" y="5517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9816142" y="7108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9817727" y="86997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7" name="object 577"/>
          <p:cNvGrpSpPr/>
          <p:nvPr/>
        </p:nvGrpSpPr>
        <p:grpSpPr>
          <a:xfrm>
            <a:off x="9927994" y="436944"/>
            <a:ext cx="560705" cy="534670"/>
            <a:chOff x="9927994" y="436944"/>
            <a:chExt cx="560705" cy="534670"/>
          </a:xfrm>
        </p:grpSpPr>
        <p:sp>
          <p:nvSpPr>
            <p:cNvPr id="578" name="object 578"/>
            <p:cNvSpPr/>
            <p:nvPr/>
          </p:nvSpPr>
          <p:spPr>
            <a:xfrm>
              <a:off x="10033937" y="54095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9963367" y="474069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10050814" y="4434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10213336" y="4418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10375859" y="4403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10057102" y="93364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10219625" y="9320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10382147" y="93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9931397" y="5567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9932982" y="7157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9934566" y="87488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10446626" y="5517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10448211" y="7108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10449795" y="86997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2" name="object 592"/>
          <p:cNvGrpSpPr/>
          <p:nvPr/>
        </p:nvGrpSpPr>
        <p:grpSpPr>
          <a:xfrm>
            <a:off x="10560062" y="436944"/>
            <a:ext cx="560705" cy="534670"/>
            <a:chOff x="10560062" y="436944"/>
            <a:chExt cx="560705" cy="534670"/>
          </a:xfrm>
        </p:grpSpPr>
        <p:sp>
          <p:nvSpPr>
            <p:cNvPr id="593" name="object 593"/>
            <p:cNvSpPr/>
            <p:nvPr/>
          </p:nvSpPr>
          <p:spPr>
            <a:xfrm>
              <a:off x="10666005" y="54095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10595435" y="474069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10682882" y="4434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10845404" y="4418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11007927" y="4403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10689170" y="93364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10851692" y="9320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11014215" y="93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10563466" y="5567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10565049" y="7157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10566634" y="87488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11078694" y="5517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11080279" y="7108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11081863" y="86997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7" name="object 607"/>
          <p:cNvGrpSpPr/>
          <p:nvPr/>
        </p:nvGrpSpPr>
        <p:grpSpPr>
          <a:xfrm>
            <a:off x="11192130" y="436944"/>
            <a:ext cx="560705" cy="534670"/>
            <a:chOff x="11192130" y="436944"/>
            <a:chExt cx="560705" cy="534670"/>
          </a:xfrm>
        </p:grpSpPr>
        <p:sp>
          <p:nvSpPr>
            <p:cNvPr id="608" name="object 608"/>
            <p:cNvSpPr/>
            <p:nvPr/>
          </p:nvSpPr>
          <p:spPr>
            <a:xfrm>
              <a:off x="11298074" y="54095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11227504" y="474069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11314951" y="4434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11477473" y="4418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11639995" y="4403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11321239" y="93364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11483762" y="9320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11646284" y="93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11195533" y="5567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11197119" y="7157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11198703" y="87488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11710763" y="5517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11712347" y="7108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11713932" y="86997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2" name="object 622"/>
          <p:cNvGrpSpPr/>
          <p:nvPr/>
        </p:nvGrpSpPr>
        <p:grpSpPr>
          <a:xfrm>
            <a:off x="11824200" y="438495"/>
            <a:ext cx="371475" cy="533400"/>
            <a:chOff x="11824200" y="438495"/>
            <a:chExt cx="371475" cy="533400"/>
          </a:xfrm>
        </p:grpSpPr>
        <p:sp>
          <p:nvSpPr>
            <p:cNvPr id="623" name="object 623"/>
            <p:cNvSpPr/>
            <p:nvPr/>
          </p:nvSpPr>
          <p:spPr>
            <a:xfrm>
              <a:off x="11930144" y="541652"/>
              <a:ext cx="262255" cy="327660"/>
            </a:xfrm>
            <a:custGeom>
              <a:avLst/>
              <a:gdLst/>
              <a:ahLst/>
              <a:cxnLst/>
              <a:rect l="l" t="t" r="r" b="b"/>
              <a:pathLst>
                <a:path w="262254" h="327659">
                  <a:moveTo>
                    <a:pt x="261970" y="324708"/>
                  </a:moveTo>
                  <a:lnTo>
                    <a:pt x="20878" y="327010"/>
                  </a:lnTo>
                  <a:lnTo>
                    <a:pt x="11087" y="327098"/>
                  </a:lnTo>
                  <a:lnTo>
                    <a:pt x="3073" y="319237"/>
                  </a:lnTo>
                  <a:lnTo>
                    <a:pt x="2971" y="309458"/>
                  </a:lnTo>
                  <a:lnTo>
                    <a:pt x="88" y="20241"/>
                  </a:lnTo>
                  <a:lnTo>
                    <a:pt x="0" y="10437"/>
                  </a:lnTo>
                  <a:lnTo>
                    <a:pt x="7861" y="2423"/>
                  </a:lnTo>
                  <a:lnTo>
                    <a:pt x="17653" y="2321"/>
                  </a:lnTo>
                  <a:lnTo>
                    <a:pt x="26197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11859574" y="475502"/>
              <a:ext cx="332740" cy="460375"/>
            </a:xfrm>
            <a:custGeom>
              <a:avLst/>
              <a:gdLst/>
              <a:ahLst/>
              <a:cxnLst/>
              <a:rect l="l" t="t" r="r" b="b"/>
              <a:pathLst>
                <a:path w="332740" h="460375">
                  <a:moveTo>
                    <a:pt x="332540" y="457002"/>
                  </a:moveTo>
                  <a:lnTo>
                    <a:pt x="4546" y="460136"/>
                  </a:lnTo>
                  <a:lnTo>
                    <a:pt x="0" y="3177"/>
                  </a:lnTo>
                  <a:lnTo>
                    <a:pt x="33254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11947019" y="4434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12109543" y="4418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11953308" y="93364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12115830" y="9320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11827604" y="5567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11829188" y="7157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11830772" y="87488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2" name="object 632"/>
          <p:cNvGrpSpPr/>
          <p:nvPr/>
        </p:nvGrpSpPr>
        <p:grpSpPr>
          <a:xfrm>
            <a:off x="6135582" y="1041505"/>
            <a:ext cx="560705" cy="534670"/>
            <a:chOff x="6135582" y="1041505"/>
            <a:chExt cx="560705" cy="534670"/>
          </a:xfrm>
        </p:grpSpPr>
        <p:sp>
          <p:nvSpPr>
            <p:cNvPr id="633" name="object 633"/>
            <p:cNvSpPr/>
            <p:nvPr/>
          </p:nvSpPr>
          <p:spPr>
            <a:xfrm>
              <a:off x="6241526" y="1145512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6170955" y="107863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6258402" y="104801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6420925" y="104645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6583447" y="104490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6264690" y="153820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6427213" y="153665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6589735" y="15350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6138985" y="11612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6140570" y="132036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6142154" y="147944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6654214" y="115635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6655799" y="131544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6657383" y="1474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7" name="object 647"/>
          <p:cNvGrpSpPr/>
          <p:nvPr/>
        </p:nvGrpSpPr>
        <p:grpSpPr>
          <a:xfrm>
            <a:off x="6767651" y="1041505"/>
            <a:ext cx="560705" cy="534670"/>
            <a:chOff x="6767651" y="1041505"/>
            <a:chExt cx="560705" cy="534670"/>
          </a:xfrm>
        </p:grpSpPr>
        <p:sp>
          <p:nvSpPr>
            <p:cNvPr id="648" name="object 648"/>
            <p:cNvSpPr/>
            <p:nvPr/>
          </p:nvSpPr>
          <p:spPr>
            <a:xfrm>
              <a:off x="6873594" y="1145512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6803025" y="107863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6890471" y="104801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7052994" y="104645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7215516" y="104490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6896759" y="153820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7059282" y="153665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7221804" y="15350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6771054" y="11612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6772639" y="132036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6774223" y="147944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7286283" y="115635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7287867" y="131544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7289453" y="1474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2" name="object 662"/>
          <p:cNvGrpSpPr/>
          <p:nvPr/>
        </p:nvGrpSpPr>
        <p:grpSpPr>
          <a:xfrm>
            <a:off x="7399719" y="1041505"/>
            <a:ext cx="560705" cy="534670"/>
            <a:chOff x="7399719" y="1041505"/>
            <a:chExt cx="560705" cy="534670"/>
          </a:xfrm>
        </p:grpSpPr>
        <p:sp>
          <p:nvSpPr>
            <p:cNvPr id="663" name="object 663"/>
            <p:cNvSpPr/>
            <p:nvPr/>
          </p:nvSpPr>
          <p:spPr>
            <a:xfrm>
              <a:off x="7505663" y="1145512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7435092" y="107863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7522540" y="104801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7685061" y="104645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7847585" y="104490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7528827" y="153820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7691349" y="153665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7853872" y="15350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7403123" y="11612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7404708" y="132036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7406291" y="147944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7918350" y="115635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7919937" y="131544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7921520" y="1474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7" name="object 677"/>
          <p:cNvGrpSpPr/>
          <p:nvPr/>
        </p:nvGrpSpPr>
        <p:grpSpPr>
          <a:xfrm>
            <a:off x="8031788" y="1041505"/>
            <a:ext cx="560705" cy="534670"/>
            <a:chOff x="8031788" y="1041505"/>
            <a:chExt cx="560705" cy="534670"/>
          </a:xfrm>
        </p:grpSpPr>
        <p:sp>
          <p:nvSpPr>
            <p:cNvPr id="678" name="object 678"/>
            <p:cNvSpPr/>
            <p:nvPr/>
          </p:nvSpPr>
          <p:spPr>
            <a:xfrm>
              <a:off x="8137732" y="1145512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8067162" y="107863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8154607" y="104801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8317131" y="104645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8479653" y="104490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8160895" y="153820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8323418" y="153665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8485942" y="15350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8035192" y="11612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8036776" y="132036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8038361" y="147944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8550421" y="115635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8552004" y="131544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8553589" y="1474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2" name="object 692"/>
          <p:cNvGrpSpPr/>
          <p:nvPr/>
        </p:nvGrpSpPr>
        <p:grpSpPr>
          <a:xfrm>
            <a:off x="8663856" y="1041505"/>
            <a:ext cx="560705" cy="534670"/>
            <a:chOff x="8663856" y="1041505"/>
            <a:chExt cx="560705" cy="534670"/>
          </a:xfrm>
        </p:grpSpPr>
        <p:sp>
          <p:nvSpPr>
            <p:cNvPr id="693" name="object 693"/>
            <p:cNvSpPr/>
            <p:nvPr/>
          </p:nvSpPr>
          <p:spPr>
            <a:xfrm>
              <a:off x="8769801" y="1145512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8699231" y="107863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8786678" y="104801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8949200" y="104645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9111721" y="104490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8792965" y="153820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8955487" y="153665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9118010" y="15350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8667260" y="11612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8668844" y="132036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8670429" y="147944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9182488" y="115635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9184073" y="131544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9185658" y="1474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7" name="object 707"/>
          <p:cNvGrpSpPr/>
          <p:nvPr/>
        </p:nvGrpSpPr>
        <p:grpSpPr>
          <a:xfrm>
            <a:off x="9295926" y="1041505"/>
            <a:ext cx="560705" cy="534670"/>
            <a:chOff x="9295926" y="1041505"/>
            <a:chExt cx="560705" cy="534670"/>
          </a:xfrm>
        </p:grpSpPr>
        <p:sp>
          <p:nvSpPr>
            <p:cNvPr id="708" name="object 708"/>
            <p:cNvSpPr/>
            <p:nvPr/>
          </p:nvSpPr>
          <p:spPr>
            <a:xfrm>
              <a:off x="9401869" y="1145512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9331299" y="107863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9418745" y="104801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9581268" y="104645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9743790" y="104490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9425033" y="153820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9587556" y="153665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9750079" y="15350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9299329" y="11612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9300913" y="132036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9302498" y="147944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9814557" y="115635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9816142" y="131544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9817727" y="1474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2" name="object 722"/>
          <p:cNvGrpSpPr/>
          <p:nvPr/>
        </p:nvGrpSpPr>
        <p:grpSpPr>
          <a:xfrm>
            <a:off x="9927994" y="1041505"/>
            <a:ext cx="560705" cy="534670"/>
            <a:chOff x="9927994" y="1041505"/>
            <a:chExt cx="560705" cy="534670"/>
          </a:xfrm>
        </p:grpSpPr>
        <p:sp>
          <p:nvSpPr>
            <p:cNvPr id="723" name="object 723"/>
            <p:cNvSpPr/>
            <p:nvPr/>
          </p:nvSpPr>
          <p:spPr>
            <a:xfrm>
              <a:off x="10033937" y="1145512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9963367" y="107863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10050814" y="104801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10213336" y="104645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10375859" y="104490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10057102" y="153820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10219625" y="153665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10382147" y="15350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9931397" y="11612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9932982" y="132036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9934566" y="147944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10446626" y="115635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10448211" y="131544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10449795" y="1474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7" name="object 737"/>
          <p:cNvGrpSpPr/>
          <p:nvPr/>
        </p:nvGrpSpPr>
        <p:grpSpPr>
          <a:xfrm>
            <a:off x="10560062" y="1041505"/>
            <a:ext cx="560705" cy="534670"/>
            <a:chOff x="10560062" y="1041505"/>
            <a:chExt cx="560705" cy="534670"/>
          </a:xfrm>
        </p:grpSpPr>
        <p:sp>
          <p:nvSpPr>
            <p:cNvPr id="738" name="object 738"/>
            <p:cNvSpPr/>
            <p:nvPr/>
          </p:nvSpPr>
          <p:spPr>
            <a:xfrm>
              <a:off x="10666005" y="1145512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10595435" y="107863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10682882" y="104801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10845404" y="104645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11007927" y="104490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10689170" y="153820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10851692" y="153665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11014215" y="15350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10563466" y="11612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10565049" y="132036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" name="object 748"/>
            <p:cNvSpPr/>
            <p:nvPr/>
          </p:nvSpPr>
          <p:spPr>
            <a:xfrm>
              <a:off x="10566634" y="147944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11078694" y="115635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" name="object 750"/>
            <p:cNvSpPr/>
            <p:nvPr/>
          </p:nvSpPr>
          <p:spPr>
            <a:xfrm>
              <a:off x="11080279" y="131544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" name="object 751"/>
            <p:cNvSpPr/>
            <p:nvPr/>
          </p:nvSpPr>
          <p:spPr>
            <a:xfrm>
              <a:off x="11081863" y="1474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2" name="object 752"/>
          <p:cNvGrpSpPr/>
          <p:nvPr/>
        </p:nvGrpSpPr>
        <p:grpSpPr>
          <a:xfrm>
            <a:off x="11192130" y="1041505"/>
            <a:ext cx="560705" cy="534670"/>
            <a:chOff x="11192130" y="1041505"/>
            <a:chExt cx="560705" cy="534670"/>
          </a:xfrm>
        </p:grpSpPr>
        <p:sp>
          <p:nvSpPr>
            <p:cNvPr id="753" name="object 753"/>
            <p:cNvSpPr/>
            <p:nvPr/>
          </p:nvSpPr>
          <p:spPr>
            <a:xfrm>
              <a:off x="11298074" y="1145512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" name="object 754"/>
            <p:cNvSpPr/>
            <p:nvPr/>
          </p:nvSpPr>
          <p:spPr>
            <a:xfrm>
              <a:off x="11227504" y="107863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" name="object 755"/>
            <p:cNvSpPr/>
            <p:nvPr/>
          </p:nvSpPr>
          <p:spPr>
            <a:xfrm>
              <a:off x="11314951" y="104801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" name="object 756"/>
            <p:cNvSpPr/>
            <p:nvPr/>
          </p:nvSpPr>
          <p:spPr>
            <a:xfrm>
              <a:off x="11477473" y="104645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" name="object 757"/>
            <p:cNvSpPr/>
            <p:nvPr/>
          </p:nvSpPr>
          <p:spPr>
            <a:xfrm>
              <a:off x="11639995" y="104490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758"/>
            <p:cNvSpPr/>
            <p:nvPr/>
          </p:nvSpPr>
          <p:spPr>
            <a:xfrm>
              <a:off x="11321239" y="153820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11483762" y="153665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11646284" y="153509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11195533" y="11612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762"/>
            <p:cNvSpPr/>
            <p:nvPr/>
          </p:nvSpPr>
          <p:spPr>
            <a:xfrm>
              <a:off x="11197119" y="132036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763"/>
            <p:cNvSpPr/>
            <p:nvPr/>
          </p:nvSpPr>
          <p:spPr>
            <a:xfrm>
              <a:off x="11198703" y="147944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11710763" y="115635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11712347" y="131544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11713932" y="1474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7" name="object 767"/>
          <p:cNvGrpSpPr/>
          <p:nvPr/>
        </p:nvGrpSpPr>
        <p:grpSpPr>
          <a:xfrm>
            <a:off x="11824200" y="1043056"/>
            <a:ext cx="371475" cy="533400"/>
            <a:chOff x="11824200" y="1043056"/>
            <a:chExt cx="371475" cy="533400"/>
          </a:xfrm>
        </p:grpSpPr>
        <p:sp>
          <p:nvSpPr>
            <p:cNvPr id="768" name="object 768"/>
            <p:cNvSpPr/>
            <p:nvPr/>
          </p:nvSpPr>
          <p:spPr>
            <a:xfrm>
              <a:off x="11930144" y="1146212"/>
              <a:ext cx="262255" cy="327660"/>
            </a:xfrm>
            <a:custGeom>
              <a:avLst/>
              <a:gdLst/>
              <a:ahLst/>
              <a:cxnLst/>
              <a:rect l="l" t="t" r="r" b="b"/>
              <a:pathLst>
                <a:path w="262254" h="327659">
                  <a:moveTo>
                    <a:pt x="261970" y="324708"/>
                  </a:moveTo>
                  <a:lnTo>
                    <a:pt x="20878" y="327010"/>
                  </a:lnTo>
                  <a:lnTo>
                    <a:pt x="11087" y="327098"/>
                  </a:lnTo>
                  <a:lnTo>
                    <a:pt x="3073" y="319237"/>
                  </a:lnTo>
                  <a:lnTo>
                    <a:pt x="2971" y="309458"/>
                  </a:lnTo>
                  <a:lnTo>
                    <a:pt x="88" y="20241"/>
                  </a:lnTo>
                  <a:lnTo>
                    <a:pt x="0" y="10437"/>
                  </a:lnTo>
                  <a:lnTo>
                    <a:pt x="7861" y="2423"/>
                  </a:lnTo>
                  <a:lnTo>
                    <a:pt x="17653" y="2321"/>
                  </a:lnTo>
                  <a:lnTo>
                    <a:pt x="26197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11859574" y="1080064"/>
              <a:ext cx="332740" cy="460375"/>
            </a:xfrm>
            <a:custGeom>
              <a:avLst/>
              <a:gdLst/>
              <a:ahLst/>
              <a:cxnLst/>
              <a:rect l="l" t="t" r="r" b="b"/>
              <a:pathLst>
                <a:path w="332740" h="460375">
                  <a:moveTo>
                    <a:pt x="332540" y="457002"/>
                  </a:moveTo>
                  <a:lnTo>
                    <a:pt x="4546" y="460136"/>
                  </a:lnTo>
                  <a:lnTo>
                    <a:pt x="0" y="3177"/>
                  </a:lnTo>
                  <a:lnTo>
                    <a:pt x="33254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11947019" y="104801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" name="object 771"/>
            <p:cNvSpPr/>
            <p:nvPr/>
          </p:nvSpPr>
          <p:spPr>
            <a:xfrm>
              <a:off x="12109543" y="104645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" name="object 772"/>
            <p:cNvSpPr/>
            <p:nvPr/>
          </p:nvSpPr>
          <p:spPr>
            <a:xfrm>
              <a:off x="11953308" y="153820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12115830" y="153665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" name="object 774"/>
            <p:cNvSpPr/>
            <p:nvPr/>
          </p:nvSpPr>
          <p:spPr>
            <a:xfrm>
              <a:off x="11827604" y="11612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775"/>
            <p:cNvSpPr/>
            <p:nvPr/>
          </p:nvSpPr>
          <p:spPr>
            <a:xfrm>
              <a:off x="11829188" y="132036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" name="object 776"/>
            <p:cNvSpPr/>
            <p:nvPr/>
          </p:nvSpPr>
          <p:spPr>
            <a:xfrm>
              <a:off x="11830772" y="147944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7" name="object 777"/>
          <p:cNvSpPr/>
          <p:nvPr/>
        </p:nvSpPr>
        <p:spPr>
          <a:xfrm>
            <a:off x="0" y="1754356"/>
            <a:ext cx="259715" cy="327660"/>
          </a:xfrm>
          <a:custGeom>
            <a:avLst/>
            <a:gdLst/>
            <a:ahLst/>
            <a:cxnLst/>
            <a:rect l="l" t="t" r="r" b="b"/>
            <a:pathLst>
              <a:path w="259715" h="327660">
                <a:moveTo>
                  <a:pt x="241758" y="324777"/>
                </a:moveTo>
                <a:lnTo>
                  <a:pt x="0" y="327084"/>
                </a:lnTo>
              </a:path>
              <a:path w="259715" h="327660">
                <a:moveTo>
                  <a:pt x="0" y="2378"/>
                </a:moveTo>
                <a:lnTo>
                  <a:pt x="238545" y="101"/>
                </a:lnTo>
                <a:lnTo>
                  <a:pt x="248324" y="0"/>
                </a:lnTo>
                <a:lnTo>
                  <a:pt x="256350" y="7861"/>
                </a:lnTo>
                <a:lnTo>
                  <a:pt x="256439" y="17652"/>
                </a:lnTo>
                <a:lnTo>
                  <a:pt x="259322" y="306870"/>
                </a:lnTo>
                <a:lnTo>
                  <a:pt x="259424" y="316661"/>
                </a:lnTo>
                <a:lnTo>
                  <a:pt x="251550" y="324688"/>
                </a:lnTo>
                <a:lnTo>
                  <a:pt x="241758" y="324777"/>
                </a:lnTo>
              </a:path>
            </a:pathLst>
          </a:custGeom>
          <a:ln w="6807">
            <a:solidFill>
              <a:srgbClr val="0050C9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grpSp>
        <p:nvGrpSpPr>
          <p:cNvPr id="778" name="object 778"/>
          <p:cNvGrpSpPr/>
          <p:nvPr/>
        </p:nvGrpSpPr>
        <p:grpSpPr>
          <a:xfrm>
            <a:off x="-3403" y="1650351"/>
            <a:ext cx="371475" cy="533400"/>
            <a:chOff x="-3403" y="1650351"/>
            <a:chExt cx="371475" cy="533400"/>
          </a:xfrm>
        </p:grpSpPr>
        <p:sp>
          <p:nvSpPr>
            <p:cNvPr id="779" name="object 779"/>
            <p:cNvSpPr/>
            <p:nvPr/>
          </p:nvSpPr>
          <p:spPr>
            <a:xfrm>
              <a:off x="0" y="1687475"/>
              <a:ext cx="330200" cy="460375"/>
            </a:xfrm>
            <a:custGeom>
              <a:avLst/>
              <a:gdLst/>
              <a:ahLst/>
              <a:cxnLst/>
              <a:rect l="l" t="t" r="r" b="b"/>
              <a:pathLst>
                <a:path w="330200" h="460375">
                  <a:moveTo>
                    <a:pt x="329989" y="456958"/>
                  </a:moveTo>
                  <a:lnTo>
                    <a:pt x="0" y="460111"/>
                  </a:lnTo>
                </a:path>
                <a:path w="330200" h="460375">
                  <a:moveTo>
                    <a:pt x="0" y="3109"/>
                  </a:moveTo>
                  <a:lnTo>
                    <a:pt x="325442" y="0"/>
                  </a:lnTo>
                  <a:lnTo>
                    <a:pt x="329989" y="456958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92925" y="16553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255447" y="165375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99213" y="21454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261736" y="214394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326214" y="17652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" name="object 785"/>
            <p:cNvSpPr/>
            <p:nvPr/>
          </p:nvSpPr>
          <p:spPr>
            <a:xfrm>
              <a:off x="327799" y="19242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" name="object 786"/>
            <p:cNvSpPr/>
            <p:nvPr/>
          </p:nvSpPr>
          <p:spPr>
            <a:xfrm>
              <a:off x="329384" y="208337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7" name="object 787"/>
          <p:cNvGrpSpPr/>
          <p:nvPr/>
        </p:nvGrpSpPr>
        <p:grpSpPr>
          <a:xfrm>
            <a:off x="439651" y="1650351"/>
            <a:ext cx="560705" cy="534670"/>
            <a:chOff x="439651" y="1650351"/>
            <a:chExt cx="560705" cy="534670"/>
          </a:xfrm>
        </p:grpSpPr>
        <p:sp>
          <p:nvSpPr>
            <p:cNvPr id="788" name="object 788"/>
            <p:cNvSpPr/>
            <p:nvPr/>
          </p:nvSpPr>
          <p:spPr>
            <a:xfrm>
              <a:off x="545595" y="1754356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475025" y="168747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562471" y="16568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791"/>
            <p:cNvSpPr/>
            <p:nvPr/>
          </p:nvSpPr>
          <p:spPr>
            <a:xfrm>
              <a:off x="724994" y="16553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" name="object 792"/>
            <p:cNvSpPr/>
            <p:nvPr/>
          </p:nvSpPr>
          <p:spPr>
            <a:xfrm>
              <a:off x="887516" y="165375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793"/>
            <p:cNvSpPr/>
            <p:nvPr/>
          </p:nvSpPr>
          <p:spPr>
            <a:xfrm>
              <a:off x="568759" y="21470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731282" y="21454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893804" y="214394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796"/>
            <p:cNvSpPr/>
            <p:nvPr/>
          </p:nvSpPr>
          <p:spPr>
            <a:xfrm>
              <a:off x="443054" y="177011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797"/>
            <p:cNvSpPr/>
            <p:nvPr/>
          </p:nvSpPr>
          <p:spPr>
            <a:xfrm>
              <a:off x="444639" y="19292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798"/>
            <p:cNvSpPr/>
            <p:nvPr/>
          </p:nvSpPr>
          <p:spPr>
            <a:xfrm>
              <a:off x="446224" y="208829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799"/>
            <p:cNvSpPr/>
            <p:nvPr/>
          </p:nvSpPr>
          <p:spPr>
            <a:xfrm>
              <a:off x="958283" y="17652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959868" y="19242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961453" y="208337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2" name="object 802"/>
          <p:cNvGrpSpPr/>
          <p:nvPr/>
        </p:nvGrpSpPr>
        <p:grpSpPr>
          <a:xfrm>
            <a:off x="1071719" y="1650351"/>
            <a:ext cx="560705" cy="534670"/>
            <a:chOff x="1071719" y="1650351"/>
            <a:chExt cx="560705" cy="534670"/>
          </a:xfrm>
        </p:grpSpPr>
        <p:sp>
          <p:nvSpPr>
            <p:cNvPr id="803" name="object 803"/>
            <p:cNvSpPr/>
            <p:nvPr/>
          </p:nvSpPr>
          <p:spPr>
            <a:xfrm>
              <a:off x="1177663" y="1754356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804"/>
            <p:cNvSpPr/>
            <p:nvPr/>
          </p:nvSpPr>
          <p:spPr>
            <a:xfrm>
              <a:off x="1107094" y="168747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805"/>
            <p:cNvSpPr/>
            <p:nvPr/>
          </p:nvSpPr>
          <p:spPr>
            <a:xfrm>
              <a:off x="1194540" y="16568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806"/>
            <p:cNvSpPr/>
            <p:nvPr/>
          </p:nvSpPr>
          <p:spPr>
            <a:xfrm>
              <a:off x="1357063" y="16553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807"/>
            <p:cNvSpPr/>
            <p:nvPr/>
          </p:nvSpPr>
          <p:spPr>
            <a:xfrm>
              <a:off x="1519585" y="165375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1200828" y="21470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1363351" y="21454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1525873" y="214394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1075123" y="177011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1076708" y="19292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813"/>
            <p:cNvSpPr/>
            <p:nvPr/>
          </p:nvSpPr>
          <p:spPr>
            <a:xfrm>
              <a:off x="1078293" y="208829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814"/>
            <p:cNvSpPr/>
            <p:nvPr/>
          </p:nvSpPr>
          <p:spPr>
            <a:xfrm>
              <a:off x="1590352" y="17652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815"/>
            <p:cNvSpPr/>
            <p:nvPr/>
          </p:nvSpPr>
          <p:spPr>
            <a:xfrm>
              <a:off x="1591937" y="19242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816"/>
            <p:cNvSpPr/>
            <p:nvPr/>
          </p:nvSpPr>
          <p:spPr>
            <a:xfrm>
              <a:off x="1593521" y="208337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7" name="object 817"/>
          <p:cNvGrpSpPr/>
          <p:nvPr/>
        </p:nvGrpSpPr>
        <p:grpSpPr>
          <a:xfrm>
            <a:off x="1703788" y="1650351"/>
            <a:ext cx="560705" cy="534670"/>
            <a:chOff x="1703788" y="1650351"/>
            <a:chExt cx="560705" cy="534670"/>
          </a:xfrm>
        </p:grpSpPr>
        <p:sp>
          <p:nvSpPr>
            <p:cNvPr id="818" name="object 818"/>
            <p:cNvSpPr/>
            <p:nvPr/>
          </p:nvSpPr>
          <p:spPr>
            <a:xfrm>
              <a:off x="1809732" y="1754356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1739162" y="168747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820"/>
            <p:cNvSpPr/>
            <p:nvPr/>
          </p:nvSpPr>
          <p:spPr>
            <a:xfrm>
              <a:off x="1826609" y="16568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821"/>
            <p:cNvSpPr/>
            <p:nvPr/>
          </p:nvSpPr>
          <p:spPr>
            <a:xfrm>
              <a:off x="1989131" y="16553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2151654" y="165375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1832897" y="21470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1995420" y="21454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2157942" y="214394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1707192" y="177011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827"/>
            <p:cNvSpPr/>
            <p:nvPr/>
          </p:nvSpPr>
          <p:spPr>
            <a:xfrm>
              <a:off x="1708777" y="19292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828"/>
            <p:cNvSpPr/>
            <p:nvPr/>
          </p:nvSpPr>
          <p:spPr>
            <a:xfrm>
              <a:off x="1710361" y="208829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2222421" y="17652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2224004" y="19242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2225589" y="208337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2" name="object 832"/>
          <p:cNvGrpSpPr/>
          <p:nvPr/>
        </p:nvGrpSpPr>
        <p:grpSpPr>
          <a:xfrm>
            <a:off x="2335857" y="1650351"/>
            <a:ext cx="560705" cy="534670"/>
            <a:chOff x="2335857" y="1650351"/>
            <a:chExt cx="560705" cy="534670"/>
          </a:xfrm>
        </p:grpSpPr>
        <p:sp>
          <p:nvSpPr>
            <p:cNvPr id="833" name="object 833"/>
            <p:cNvSpPr/>
            <p:nvPr/>
          </p:nvSpPr>
          <p:spPr>
            <a:xfrm>
              <a:off x="2441801" y="1754356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2371230" y="168747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2458678" y="16568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2621199" y="16553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837"/>
            <p:cNvSpPr/>
            <p:nvPr/>
          </p:nvSpPr>
          <p:spPr>
            <a:xfrm>
              <a:off x="2783723" y="165375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838"/>
            <p:cNvSpPr/>
            <p:nvPr/>
          </p:nvSpPr>
          <p:spPr>
            <a:xfrm>
              <a:off x="2464965" y="21470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839"/>
            <p:cNvSpPr/>
            <p:nvPr/>
          </p:nvSpPr>
          <p:spPr>
            <a:xfrm>
              <a:off x="2627487" y="21454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840"/>
            <p:cNvSpPr/>
            <p:nvPr/>
          </p:nvSpPr>
          <p:spPr>
            <a:xfrm>
              <a:off x="2790010" y="214394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841"/>
            <p:cNvSpPr/>
            <p:nvPr/>
          </p:nvSpPr>
          <p:spPr>
            <a:xfrm>
              <a:off x="2339261" y="177011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842"/>
            <p:cNvSpPr/>
            <p:nvPr/>
          </p:nvSpPr>
          <p:spPr>
            <a:xfrm>
              <a:off x="2340844" y="19292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843"/>
            <p:cNvSpPr/>
            <p:nvPr/>
          </p:nvSpPr>
          <p:spPr>
            <a:xfrm>
              <a:off x="2342429" y="208829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844"/>
            <p:cNvSpPr/>
            <p:nvPr/>
          </p:nvSpPr>
          <p:spPr>
            <a:xfrm>
              <a:off x="2854490" y="17652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845"/>
            <p:cNvSpPr/>
            <p:nvPr/>
          </p:nvSpPr>
          <p:spPr>
            <a:xfrm>
              <a:off x="2856073" y="19242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" name="object 846"/>
            <p:cNvSpPr/>
            <p:nvPr/>
          </p:nvSpPr>
          <p:spPr>
            <a:xfrm>
              <a:off x="2857658" y="208337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7" name="object 847"/>
          <p:cNvGrpSpPr/>
          <p:nvPr/>
        </p:nvGrpSpPr>
        <p:grpSpPr>
          <a:xfrm>
            <a:off x="2967926" y="1650351"/>
            <a:ext cx="560705" cy="534670"/>
            <a:chOff x="2967926" y="1650351"/>
            <a:chExt cx="560705" cy="534670"/>
          </a:xfrm>
        </p:grpSpPr>
        <p:sp>
          <p:nvSpPr>
            <p:cNvPr id="848" name="object 848"/>
            <p:cNvSpPr/>
            <p:nvPr/>
          </p:nvSpPr>
          <p:spPr>
            <a:xfrm>
              <a:off x="3073869" y="1754356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849"/>
            <p:cNvSpPr/>
            <p:nvPr/>
          </p:nvSpPr>
          <p:spPr>
            <a:xfrm>
              <a:off x="3003299" y="168747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3090745" y="16568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3253268" y="16553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852"/>
            <p:cNvSpPr/>
            <p:nvPr/>
          </p:nvSpPr>
          <p:spPr>
            <a:xfrm>
              <a:off x="3415790" y="165375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853"/>
            <p:cNvSpPr/>
            <p:nvPr/>
          </p:nvSpPr>
          <p:spPr>
            <a:xfrm>
              <a:off x="3097034" y="21470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854"/>
            <p:cNvSpPr/>
            <p:nvPr/>
          </p:nvSpPr>
          <p:spPr>
            <a:xfrm>
              <a:off x="3259556" y="21454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855"/>
            <p:cNvSpPr/>
            <p:nvPr/>
          </p:nvSpPr>
          <p:spPr>
            <a:xfrm>
              <a:off x="3422079" y="214394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856"/>
            <p:cNvSpPr/>
            <p:nvPr/>
          </p:nvSpPr>
          <p:spPr>
            <a:xfrm>
              <a:off x="2971330" y="177011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" name="object 857"/>
            <p:cNvSpPr/>
            <p:nvPr/>
          </p:nvSpPr>
          <p:spPr>
            <a:xfrm>
              <a:off x="2972913" y="19292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858"/>
            <p:cNvSpPr/>
            <p:nvPr/>
          </p:nvSpPr>
          <p:spPr>
            <a:xfrm>
              <a:off x="2974498" y="208829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859"/>
            <p:cNvSpPr/>
            <p:nvPr/>
          </p:nvSpPr>
          <p:spPr>
            <a:xfrm>
              <a:off x="3486557" y="17652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860"/>
            <p:cNvSpPr/>
            <p:nvPr/>
          </p:nvSpPr>
          <p:spPr>
            <a:xfrm>
              <a:off x="3488142" y="19242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861"/>
            <p:cNvSpPr/>
            <p:nvPr/>
          </p:nvSpPr>
          <p:spPr>
            <a:xfrm>
              <a:off x="3489727" y="208337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2" name="object 862"/>
          <p:cNvGrpSpPr/>
          <p:nvPr/>
        </p:nvGrpSpPr>
        <p:grpSpPr>
          <a:xfrm>
            <a:off x="3599994" y="1650351"/>
            <a:ext cx="560705" cy="534670"/>
            <a:chOff x="3599994" y="1650351"/>
            <a:chExt cx="560705" cy="534670"/>
          </a:xfrm>
        </p:grpSpPr>
        <p:sp>
          <p:nvSpPr>
            <p:cNvPr id="863" name="object 863"/>
            <p:cNvSpPr/>
            <p:nvPr/>
          </p:nvSpPr>
          <p:spPr>
            <a:xfrm>
              <a:off x="3705938" y="1754356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864"/>
            <p:cNvSpPr/>
            <p:nvPr/>
          </p:nvSpPr>
          <p:spPr>
            <a:xfrm>
              <a:off x="3635368" y="168747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865"/>
            <p:cNvSpPr/>
            <p:nvPr/>
          </p:nvSpPr>
          <p:spPr>
            <a:xfrm>
              <a:off x="3722814" y="16568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866"/>
            <p:cNvSpPr/>
            <p:nvPr/>
          </p:nvSpPr>
          <p:spPr>
            <a:xfrm>
              <a:off x="3885337" y="16553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67"/>
            <p:cNvSpPr/>
            <p:nvPr/>
          </p:nvSpPr>
          <p:spPr>
            <a:xfrm>
              <a:off x="4047859" y="165375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68"/>
            <p:cNvSpPr/>
            <p:nvPr/>
          </p:nvSpPr>
          <p:spPr>
            <a:xfrm>
              <a:off x="3729103" y="21470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69"/>
            <p:cNvSpPr/>
            <p:nvPr/>
          </p:nvSpPr>
          <p:spPr>
            <a:xfrm>
              <a:off x="3891625" y="21454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70"/>
            <p:cNvSpPr/>
            <p:nvPr/>
          </p:nvSpPr>
          <p:spPr>
            <a:xfrm>
              <a:off x="4054148" y="214394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71"/>
            <p:cNvSpPr/>
            <p:nvPr/>
          </p:nvSpPr>
          <p:spPr>
            <a:xfrm>
              <a:off x="3603397" y="177011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72"/>
            <p:cNvSpPr/>
            <p:nvPr/>
          </p:nvSpPr>
          <p:spPr>
            <a:xfrm>
              <a:off x="3604982" y="19292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73"/>
            <p:cNvSpPr/>
            <p:nvPr/>
          </p:nvSpPr>
          <p:spPr>
            <a:xfrm>
              <a:off x="3606567" y="208829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4"/>
            <p:cNvSpPr/>
            <p:nvPr/>
          </p:nvSpPr>
          <p:spPr>
            <a:xfrm>
              <a:off x="4118626" y="17652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75"/>
            <p:cNvSpPr/>
            <p:nvPr/>
          </p:nvSpPr>
          <p:spPr>
            <a:xfrm>
              <a:off x="4120211" y="19242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76"/>
            <p:cNvSpPr/>
            <p:nvPr/>
          </p:nvSpPr>
          <p:spPr>
            <a:xfrm>
              <a:off x="4121796" y="208337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7" name="object 877"/>
          <p:cNvGrpSpPr/>
          <p:nvPr/>
        </p:nvGrpSpPr>
        <p:grpSpPr>
          <a:xfrm>
            <a:off x="4232062" y="1650351"/>
            <a:ext cx="560705" cy="534670"/>
            <a:chOff x="4232062" y="1650351"/>
            <a:chExt cx="560705" cy="534670"/>
          </a:xfrm>
        </p:grpSpPr>
        <p:sp>
          <p:nvSpPr>
            <p:cNvPr id="878" name="object 878"/>
            <p:cNvSpPr/>
            <p:nvPr/>
          </p:nvSpPr>
          <p:spPr>
            <a:xfrm>
              <a:off x="4338006" y="1754356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879"/>
            <p:cNvSpPr/>
            <p:nvPr/>
          </p:nvSpPr>
          <p:spPr>
            <a:xfrm>
              <a:off x="4267436" y="168747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880"/>
            <p:cNvSpPr/>
            <p:nvPr/>
          </p:nvSpPr>
          <p:spPr>
            <a:xfrm>
              <a:off x="4354883" y="16568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881"/>
            <p:cNvSpPr/>
            <p:nvPr/>
          </p:nvSpPr>
          <p:spPr>
            <a:xfrm>
              <a:off x="4517405" y="16553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882"/>
            <p:cNvSpPr/>
            <p:nvPr/>
          </p:nvSpPr>
          <p:spPr>
            <a:xfrm>
              <a:off x="4679928" y="165375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883"/>
            <p:cNvSpPr/>
            <p:nvPr/>
          </p:nvSpPr>
          <p:spPr>
            <a:xfrm>
              <a:off x="4361171" y="21470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884"/>
            <p:cNvSpPr/>
            <p:nvPr/>
          </p:nvSpPr>
          <p:spPr>
            <a:xfrm>
              <a:off x="4523694" y="21454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885"/>
            <p:cNvSpPr/>
            <p:nvPr/>
          </p:nvSpPr>
          <p:spPr>
            <a:xfrm>
              <a:off x="4686216" y="214394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886"/>
            <p:cNvSpPr/>
            <p:nvPr/>
          </p:nvSpPr>
          <p:spPr>
            <a:xfrm>
              <a:off x="4235466" y="177011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887"/>
            <p:cNvSpPr/>
            <p:nvPr/>
          </p:nvSpPr>
          <p:spPr>
            <a:xfrm>
              <a:off x="4237051" y="19292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888"/>
            <p:cNvSpPr/>
            <p:nvPr/>
          </p:nvSpPr>
          <p:spPr>
            <a:xfrm>
              <a:off x="4238636" y="208829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889"/>
            <p:cNvSpPr/>
            <p:nvPr/>
          </p:nvSpPr>
          <p:spPr>
            <a:xfrm>
              <a:off x="4750695" y="17652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890"/>
            <p:cNvSpPr/>
            <p:nvPr/>
          </p:nvSpPr>
          <p:spPr>
            <a:xfrm>
              <a:off x="4752280" y="19242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891"/>
            <p:cNvSpPr/>
            <p:nvPr/>
          </p:nvSpPr>
          <p:spPr>
            <a:xfrm>
              <a:off x="4753864" y="208337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2" name="object 892"/>
          <p:cNvGrpSpPr/>
          <p:nvPr/>
        </p:nvGrpSpPr>
        <p:grpSpPr>
          <a:xfrm>
            <a:off x="4864131" y="1650351"/>
            <a:ext cx="560705" cy="534670"/>
            <a:chOff x="4864131" y="1650351"/>
            <a:chExt cx="560705" cy="534670"/>
          </a:xfrm>
        </p:grpSpPr>
        <p:sp>
          <p:nvSpPr>
            <p:cNvPr id="893" name="object 893"/>
            <p:cNvSpPr/>
            <p:nvPr/>
          </p:nvSpPr>
          <p:spPr>
            <a:xfrm>
              <a:off x="4970075" y="1754356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2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894"/>
            <p:cNvSpPr/>
            <p:nvPr/>
          </p:nvSpPr>
          <p:spPr>
            <a:xfrm>
              <a:off x="4899505" y="168747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895"/>
            <p:cNvSpPr/>
            <p:nvPr/>
          </p:nvSpPr>
          <p:spPr>
            <a:xfrm>
              <a:off x="4986952" y="16568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896"/>
            <p:cNvSpPr/>
            <p:nvPr/>
          </p:nvSpPr>
          <p:spPr>
            <a:xfrm>
              <a:off x="5149474" y="16553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897"/>
            <p:cNvSpPr/>
            <p:nvPr/>
          </p:nvSpPr>
          <p:spPr>
            <a:xfrm>
              <a:off x="5311997" y="165375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898"/>
            <p:cNvSpPr/>
            <p:nvPr/>
          </p:nvSpPr>
          <p:spPr>
            <a:xfrm>
              <a:off x="4993239" y="21470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899"/>
            <p:cNvSpPr/>
            <p:nvPr/>
          </p:nvSpPr>
          <p:spPr>
            <a:xfrm>
              <a:off x="5155763" y="21454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900"/>
            <p:cNvSpPr/>
            <p:nvPr/>
          </p:nvSpPr>
          <p:spPr>
            <a:xfrm>
              <a:off x="5318285" y="214394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901"/>
            <p:cNvSpPr/>
            <p:nvPr/>
          </p:nvSpPr>
          <p:spPr>
            <a:xfrm>
              <a:off x="4867535" y="177011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902"/>
            <p:cNvSpPr/>
            <p:nvPr/>
          </p:nvSpPr>
          <p:spPr>
            <a:xfrm>
              <a:off x="4869120" y="19292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903"/>
            <p:cNvSpPr/>
            <p:nvPr/>
          </p:nvSpPr>
          <p:spPr>
            <a:xfrm>
              <a:off x="4870704" y="208829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904"/>
            <p:cNvSpPr/>
            <p:nvPr/>
          </p:nvSpPr>
          <p:spPr>
            <a:xfrm>
              <a:off x="5382764" y="17652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905"/>
            <p:cNvSpPr/>
            <p:nvPr/>
          </p:nvSpPr>
          <p:spPr>
            <a:xfrm>
              <a:off x="5384347" y="19242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906"/>
            <p:cNvSpPr/>
            <p:nvPr/>
          </p:nvSpPr>
          <p:spPr>
            <a:xfrm>
              <a:off x="5385932" y="208337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7" name="object 907"/>
          <p:cNvGrpSpPr/>
          <p:nvPr/>
        </p:nvGrpSpPr>
        <p:grpSpPr>
          <a:xfrm>
            <a:off x="5496200" y="1650351"/>
            <a:ext cx="560705" cy="534670"/>
            <a:chOff x="5496200" y="1650351"/>
            <a:chExt cx="560705" cy="534670"/>
          </a:xfrm>
        </p:grpSpPr>
        <p:sp>
          <p:nvSpPr>
            <p:cNvPr id="908" name="object 908"/>
            <p:cNvSpPr/>
            <p:nvPr/>
          </p:nvSpPr>
          <p:spPr>
            <a:xfrm>
              <a:off x="5602143" y="1754356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909"/>
            <p:cNvSpPr/>
            <p:nvPr/>
          </p:nvSpPr>
          <p:spPr>
            <a:xfrm>
              <a:off x="5531573" y="168747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910"/>
            <p:cNvSpPr/>
            <p:nvPr/>
          </p:nvSpPr>
          <p:spPr>
            <a:xfrm>
              <a:off x="5619020" y="16568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911"/>
            <p:cNvSpPr/>
            <p:nvPr/>
          </p:nvSpPr>
          <p:spPr>
            <a:xfrm>
              <a:off x="5781542" y="16553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912"/>
            <p:cNvSpPr/>
            <p:nvPr/>
          </p:nvSpPr>
          <p:spPr>
            <a:xfrm>
              <a:off x="5944066" y="165375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913"/>
            <p:cNvSpPr/>
            <p:nvPr/>
          </p:nvSpPr>
          <p:spPr>
            <a:xfrm>
              <a:off x="5625308" y="21470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914"/>
            <p:cNvSpPr/>
            <p:nvPr/>
          </p:nvSpPr>
          <p:spPr>
            <a:xfrm>
              <a:off x="5787830" y="21454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915"/>
            <p:cNvSpPr/>
            <p:nvPr/>
          </p:nvSpPr>
          <p:spPr>
            <a:xfrm>
              <a:off x="5950353" y="214394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916"/>
            <p:cNvSpPr/>
            <p:nvPr/>
          </p:nvSpPr>
          <p:spPr>
            <a:xfrm>
              <a:off x="5499604" y="177011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917"/>
            <p:cNvSpPr/>
            <p:nvPr/>
          </p:nvSpPr>
          <p:spPr>
            <a:xfrm>
              <a:off x="5501189" y="19292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918"/>
            <p:cNvSpPr/>
            <p:nvPr/>
          </p:nvSpPr>
          <p:spPr>
            <a:xfrm>
              <a:off x="5502772" y="208829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919"/>
            <p:cNvSpPr/>
            <p:nvPr/>
          </p:nvSpPr>
          <p:spPr>
            <a:xfrm>
              <a:off x="6014833" y="17652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920"/>
            <p:cNvSpPr/>
            <p:nvPr/>
          </p:nvSpPr>
          <p:spPr>
            <a:xfrm>
              <a:off x="6016416" y="19242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921"/>
            <p:cNvSpPr/>
            <p:nvPr/>
          </p:nvSpPr>
          <p:spPr>
            <a:xfrm>
              <a:off x="6018001" y="208337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2" name="object 922"/>
          <p:cNvSpPr/>
          <p:nvPr/>
        </p:nvSpPr>
        <p:spPr>
          <a:xfrm>
            <a:off x="0" y="2358918"/>
            <a:ext cx="259715" cy="327660"/>
          </a:xfrm>
          <a:custGeom>
            <a:avLst/>
            <a:gdLst/>
            <a:ahLst/>
            <a:cxnLst/>
            <a:rect l="l" t="t" r="r" b="b"/>
            <a:pathLst>
              <a:path w="259715" h="327660">
                <a:moveTo>
                  <a:pt x="241758" y="324777"/>
                </a:moveTo>
                <a:lnTo>
                  <a:pt x="0" y="327084"/>
                </a:lnTo>
              </a:path>
              <a:path w="259715" h="327660">
                <a:moveTo>
                  <a:pt x="0" y="2378"/>
                </a:moveTo>
                <a:lnTo>
                  <a:pt x="238545" y="101"/>
                </a:lnTo>
                <a:lnTo>
                  <a:pt x="248324" y="0"/>
                </a:lnTo>
                <a:lnTo>
                  <a:pt x="256350" y="7861"/>
                </a:lnTo>
                <a:lnTo>
                  <a:pt x="256439" y="17652"/>
                </a:lnTo>
                <a:lnTo>
                  <a:pt x="259322" y="306870"/>
                </a:lnTo>
                <a:lnTo>
                  <a:pt x="259424" y="316661"/>
                </a:lnTo>
                <a:lnTo>
                  <a:pt x="251550" y="324688"/>
                </a:lnTo>
                <a:lnTo>
                  <a:pt x="241758" y="324777"/>
                </a:lnTo>
              </a:path>
            </a:pathLst>
          </a:custGeom>
          <a:ln w="6807">
            <a:solidFill>
              <a:srgbClr val="0050C9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grpSp>
        <p:nvGrpSpPr>
          <p:cNvPr id="923" name="object 923"/>
          <p:cNvGrpSpPr/>
          <p:nvPr/>
        </p:nvGrpSpPr>
        <p:grpSpPr>
          <a:xfrm>
            <a:off x="-3403" y="2254911"/>
            <a:ext cx="371475" cy="533400"/>
            <a:chOff x="-3403" y="2254911"/>
            <a:chExt cx="371475" cy="533400"/>
          </a:xfrm>
        </p:grpSpPr>
        <p:sp>
          <p:nvSpPr>
            <p:cNvPr id="924" name="object 924"/>
            <p:cNvSpPr/>
            <p:nvPr/>
          </p:nvSpPr>
          <p:spPr>
            <a:xfrm>
              <a:off x="0" y="2292037"/>
              <a:ext cx="330200" cy="460375"/>
            </a:xfrm>
            <a:custGeom>
              <a:avLst/>
              <a:gdLst/>
              <a:ahLst/>
              <a:cxnLst/>
              <a:rect l="l" t="t" r="r" b="b"/>
              <a:pathLst>
                <a:path w="330200" h="460375">
                  <a:moveTo>
                    <a:pt x="329989" y="456958"/>
                  </a:moveTo>
                  <a:lnTo>
                    <a:pt x="0" y="460111"/>
                  </a:lnTo>
                </a:path>
                <a:path w="330200" h="460375">
                  <a:moveTo>
                    <a:pt x="0" y="3109"/>
                  </a:moveTo>
                  <a:lnTo>
                    <a:pt x="325442" y="0"/>
                  </a:lnTo>
                  <a:lnTo>
                    <a:pt x="329989" y="456958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925"/>
            <p:cNvSpPr/>
            <p:nvPr/>
          </p:nvSpPr>
          <p:spPr>
            <a:xfrm>
              <a:off x="92925" y="22598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26"/>
            <p:cNvSpPr/>
            <p:nvPr/>
          </p:nvSpPr>
          <p:spPr>
            <a:xfrm>
              <a:off x="255447" y="225831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27"/>
            <p:cNvSpPr/>
            <p:nvPr/>
          </p:nvSpPr>
          <p:spPr>
            <a:xfrm>
              <a:off x="99213" y="27500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8"/>
            <p:cNvSpPr/>
            <p:nvPr/>
          </p:nvSpPr>
          <p:spPr>
            <a:xfrm>
              <a:off x="261736" y="27485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929"/>
            <p:cNvSpPr/>
            <p:nvPr/>
          </p:nvSpPr>
          <p:spPr>
            <a:xfrm>
              <a:off x="326214" y="23697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30"/>
            <p:cNvSpPr/>
            <p:nvPr/>
          </p:nvSpPr>
          <p:spPr>
            <a:xfrm>
              <a:off x="327799" y="25288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31"/>
            <p:cNvSpPr/>
            <p:nvPr/>
          </p:nvSpPr>
          <p:spPr>
            <a:xfrm>
              <a:off x="329384" y="26879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2" name="object 932"/>
          <p:cNvGrpSpPr/>
          <p:nvPr/>
        </p:nvGrpSpPr>
        <p:grpSpPr>
          <a:xfrm>
            <a:off x="439651" y="2254911"/>
            <a:ext cx="560705" cy="534670"/>
            <a:chOff x="439651" y="2254911"/>
            <a:chExt cx="560705" cy="534670"/>
          </a:xfrm>
        </p:grpSpPr>
        <p:sp>
          <p:nvSpPr>
            <p:cNvPr id="933" name="object 933"/>
            <p:cNvSpPr/>
            <p:nvPr/>
          </p:nvSpPr>
          <p:spPr>
            <a:xfrm>
              <a:off x="545595" y="235891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34"/>
            <p:cNvSpPr/>
            <p:nvPr/>
          </p:nvSpPr>
          <p:spPr>
            <a:xfrm>
              <a:off x="475025" y="229203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35"/>
            <p:cNvSpPr/>
            <p:nvPr/>
          </p:nvSpPr>
          <p:spPr>
            <a:xfrm>
              <a:off x="562471" y="22614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936"/>
            <p:cNvSpPr/>
            <p:nvPr/>
          </p:nvSpPr>
          <p:spPr>
            <a:xfrm>
              <a:off x="724994" y="22598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937"/>
            <p:cNvSpPr/>
            <p:nvPr/>
          </p:nvSpPr>
          <p:spPr>
            <a:xfrm>
              <a:off x="887516" y="225831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938"/>
            <p:cNvSpPr/>
            <p:nvPr/>
          </p:nvSpPr>
          <p:spPr>
            <a:xfrm>
              <a:off x="568759" y="275160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939"/>
            <p:cNvSpPr/>
            <p:nvPr/>
          </p:nvSpPr>
          <p:spPr>
            <a:xfrm>
              <a:off x="731282" y="27500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940"/>
            <p:cNvSpPr/>
            <p:nvPr/>
          </p:nvSpPr>
          <p:spPr>
            <a:xfrm>
              <a:off x="893804" y="27485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941"/>
            <p:cNvSpPr/>
            <p:nvPr/>
          </p:nvSpPr>
          <p:spPr>
            <a:xfrm>
              <a:off x="443054" y="23746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942"/>
            <p:cNvSpPr/>
            <p:nvPr/>
          </p:nvSpPr>
          <p:spPr>
            <a:xfrm>
              <a:off x="444639" y="25337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943"/>
            <p:cNvSpPr/>
            <p:nvPr/>
          </p:nvSpPr>
          <p:spPr>
            <a:xfrm>
              <a:off x="446224" y="269285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944"/>
            <p:cNvSpPr/>
            <p:nvPr/>
          </p:nvSpPr>
          <p:spPr>
            <a:xfrm>
              <a:off x="958283" y="23697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945"/>
            <p:cNvSpPr/>
            <p:nvPr/>
          </p:nvSpPr>
          <p:spPr>
            <a:xfrm>
              <a:off x="959868" y="25288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946"/>
            <p:cNvSpPr/>
            <p:nvPr/>
          </p:nvSpPr>
          <p:spPr>
            <a:xfrm>
              <a:off x="961453" y="26879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7" name="object 947"/>
          <p:cNvGrpSpPr/>
          <p:nvPr/>
        </p:nvGrpSpPr>
        <p:grpSpPr>
          <a:xfrm>
            <a:off x="1071719" y="2254911"/>
            <a:ext cx="560705" cy="534670"/>
            <a:chOff x="1071719" y="2254911"/>
            <a:chExt cx="560705" cy="534670"/>
          </a:xfrm>
        </p:grpSpPr>
        <p:sp>
          <p:nvSpPr>
            <p:cNvPr id="948" name="object 948"/>
            <p:cNvSpPr/>
            <p:nvPr/>
          </p:nvSpPr>
          <p:spPr>
            <a:xfrm>
              <a:off x="1177663" y="235891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949"/>
            <p:cNvSpPr/>
            <p:nvPr/>
          </p:nvSpPr>
          <p:spPr>
            <a:xfrm>
              <a:off x="1107094" y="229203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950"/>
            <p:cNvSpPr/>
            <p:nvPr/>
          </p:nvSpPr>
          <p:spPr>
            <a:xfrm>
              <a:off x="1194540" y="22614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951"/>
            <p:cNvSpPr/>
            <p:nvPr/>
          </p:nvSpPr>
          <p:spPr>
            <a:xfrm>
              <a:off x="1357063" y="22598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952"/>
            <p:cNvSpPr/>
            <p:nvPr/>
          </p:nvSpPr>
          <p:spPr>
            <a:xfrm>
              <a:off x="1519585" y="225831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953"/>
            <p:cNvSpPr/>
            <p:nvPr/>
          </p:nvSpPr>
          <p:spPr>
            <a:xfrm>
              <a:off x="1200828" y="275160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954"/>
            <p:cNvSpPr/>
            <p:nvPr/>
          </p:nvSpPr>
          <p:spPr>
            <a:xfrm>
              <a:off x="1363351" y="27500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955"/>
            <p:cNvSpPr/>
            <p:nvPr/>
          </p:nvSpPr>
          <p:spPr>
            <a:xfrm>
              <a:off x="1525873" y="27485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956"/>
            <p:cNvSpPr/>
            <p:nvPr/>
          </p:nvSpPr>
          <p:spPr>
            <a:xfrm>
              <a:off x="1075123" y="23746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957"/>
            <p:cNvSpPr/>
            <p:nvPr/>
          </p:nvSpPr>
          <p:spPr>
            <a:xfrm>
              <a:off x="1076708" y="25337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958"/>
            <p:cNvSpPr/>
            <p:nvPr/>
          </p:nvSpPr>
          <p:spPr>
            <a:xfrm>
              <a:off x="1078293" y="269285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959"/>
            <p:cNvSpPr/>
            <p:nvPr/>
          </p:nvSpPr>
          <p:spPr>
            <a:xfrm>
              <a:off x="1590352" y="23697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960"/>
            <p:cNvSpPr/>
            <p:nvPr/>
          </p:nvSpPr>
          <p:spPr>
            <a:xfrm>
              <a:off x="1591937" y="25288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961"/>
            <p:cNvSpPr/>
            <p:nvPr/>
          </p:nvSpPr>
          <p:spPr>
            <a:xfrm>
              <a:off x="1593521" y="26879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2" name="object 962"/>
          <p:cNvGrpSpPr/>
          <p:nvPr/>
        </p:nvGrpSpPr>
        <p:grpSpPr>
          <a:xfrm>
            <a:off x="1703788" y="2254911"/>
            <a:ext cx="560705" cy="534670"/>
            <a:chOff x="1703788" y="2254911"/>
            <a:chExt cx="560705" cy="534670"/>
          </a:xfrm>
        </p:grpSpPr>
        <p:sp>
          <p:nvSpPr>
            <p:cNvPr id="963" name="object 963"/>
            <p:cNvSpPr/>
            <p:nvPr/>
          </p:nvSpPr>
          <p:spPr>
            <a:xfrm>
              <a:off x="1809732" y="235891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964"/>
            <p:cNvSpPr/>
            <p:nvPr/>
          </p:nvSpPr>
          <p:spPr>
            <a:xfrm>
              <a:off x="1739162" y="229203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965"/>
            <p:cNvSpPr/>
            <p:nvPr/>
          </p:nvSpPr>
          <p:spPr>
            <a:xfrm>
              <a:off x="1826609" y="22614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966"/>
            <p:cNvSpPr/>
            <p:nvPr/>
          </p:nvSpPr>
          <p:spPr>
            <a:xfrm>
              <a:off x="1989131" y="22598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967"/>
            <p:cNvSpPr/>
            <p:nvPr/>
          </p:nvSpPr>
          <p:spPr>
            <a:xfrm>
              <a:off x="2151654" y="225831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968"/>
            <p:cNvSpPr/>
            <p:nvPr/>
          </p:nvSpPr>
          <p:spPr>
            <a:xfrm>
              <a:off x="1832897" y="275160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969"/>
            <p:cNvSpPr/>
            <p:nvPr/>
          </p:nvSpPr>
          <p:spPr>
            <a:xfrm>
              <a:off x="1995420" y="27500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970"/>
            <p:cNvSpPr/>
            <p:nvPr/>
          </p:nvSpPr>
          <p:spPr>
            <a:xfrm>
              <a:off x="2157942" y="27485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971"/>
            <p:cNvSpPr/>
            <p:nvPr/>
          </p:nvSpPr>
          <p:spPr>
            <a:xfrm>
              <a:off x="1707192" y="23746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972"/>
            <p:cNvSpPr/>
            <p:nvPr/>
          </p:nvSpPr>
          <p:spPr>
            <a:xfrm>
              <a:off x="1708777" y="25337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973"/>
            <p:cNvSpPr/>
            <p:nvPr/>
          </p:nvSpPr>
          <p:spPr>
            <a:xfrm>
              <a:off x="1710361" y="269285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974"/>
            <p:cNvSpPr/>
            <p:nvPr/>
          </p:nvSpPr>
          <p:spPr>
            <a:xfrm>
              <a:off x="2222421" y="23697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975"/>
            <p:cNvSpPr/>
            <p:nvPr/>
          </p:nvSpPr>
          <p:spPr>
            <a:xfrm>
              <a:off x="2224004" y="25288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976"/>
            <p:cNvSpPr/>
            <p:nvPr/>
          </p:nvSpPr>
          <p:spPr>
            <a:xfrm>
              <a:off x="2225589" y="26879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7" name="object 977"/>
          <p:cNvGrpSpPr/>
          <p:nvPr/>
        </p:nvGrpSpPr>
        <p:grpSpPr>
          <a:xfrm>
            <a:off x="2335857" y="2254911"/>
            <a:ext cx="560705" cy="534670"/>
            <a:chOff x="2335857" y="2254911"/>
            <a:chExt cx="560705" cy="534670"/>
          </a:xfrm>
        </p:grpSpPr>
        <p:sp>
          <p:nvSpPr>
            <p:cNvPr id="978" name="object 978"/>
            <p:cNvSpPr/>
            <p:nvPr/>
          </p:nvSpPr>
          <p:spPr>
            <a:xfrm>
              <a:off x="2441801" y="235891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979"/>
            <p:cNvSpPr/>
            <p:nvPr/>
          </p:nvSpPr>
          <p:spPr>
            <a:xfrm>
              <a:off x="2371230" y="229203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980"/>
            <p:cNvSpPr/>
            <p:nvPr/>
          </p:nvSpPr>
          <p:spPr>
            <a:xfrm>
              <a:off x="2458678" y="22614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981"/>
            <p:cNvSpPr/>
            <p:nvPr/>
          </p:nvSpPr>
          <p:spPr>
            <a:xfrm>
              <a:off x="2621199" y="22598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982"/>
            <p:cNvSpPr/>
            <p:nvPr/>
          </p:nvSpPr>
          <p:spPr>
            <a:xfrm>
              <a:off x="2783723" y="225831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983"/>
            <p:cNvSpPr/>
            <p:nvPr/>
          </p:nvSpPr>
          <p:spPr>
            <a:xfrm>
              <a:off x="2464965" y="275160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984"/>
            <p:cNvSpPr/>
            <p:nvPr/>
          </p:nvSpPr>
          <p:spPr>
            <a:xfrm>
              <a:off x="2627487" y="27500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985"/>
            <p:cNvSpPr/>
            <p:nvPr/>
          </p:nvSpPr>
          <p:spPr>
            <a:xfrm>
              <a:off x="2790010" y="27485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986"/>
            <p:cNvSpPr/>
            <p:nvPr/>
          </p:nvSpPr>
          <p:spPr>
            <a:xfrm>
              <a:off x="2339261" y="23746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987"/>
            <p:cNvSpPr/>
            <p:nvPr/>
          </p:nvSpPr>
          <p:spPr>
            <a:xfrm>
              <a:off x="2340844" y="25337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988"/>
            <p:cNvSpPr/>
            <p:nvPr/>
          </p:nvSpPr>
          <p:spPr>
            <a:xfrm>
              <a:off x="2342429" y="269285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989"/>
            <p:cNvSpPr/>
            <p:nvPr/>
          </p:nvSpPr>
          <p:spPr>
            <a:xfrm>
              <a:off x="2854490" y="23697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990"/>
            <p:cNvSpPr/>
            <p:nvPr/>
          </p:nvSpPr>
          <p:spPr>
            <a:xfrm>
              <a:off x="2856073" y="25288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991"/>
            <p:cNvSpPr/>
            <p:nvPr/>
          </p:nvSpPr>
          <p:spPr>
            <a:xfrm>
              <a:off x="2857658" y="26879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2" name="object 992"/>
          <p:cNvGrpSpPr/>
          <p:nvPr/>
        </p:nvGrpSpPr>
        <p:grpSpPr>
          <a:xfrm>
            <a:off x="2967926" y="2254911"/>
            <a:ext cx="560705" cy="534670"/>
            <a:chOff x="2967926" y="2254911"/>
            <a:chExt cx="560705" cy="534670"/>
          </a:xfrm>
        </p:grpSpPr>
        <p:sp>
          <p:nvSpPr>
            <p:cNvPr id="993" name="object 993"/>
            <p:cNvSpPr/>
            <p:nvPr/>
          </p:nvSpPr>
          <p:spPr>
            <a:xfrm>
              <a:off x="3073869" y="235891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994"/>
            <p:cNvSpPr/>
            <p:nvPr/>
          </p:nvSpPr>
          <p:spPr>
            <a:xfrm>
              <a:off x="3003299" y="229203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995"/>
            <p:cNvSpPr/>
            <p:nvPr/>
          </p:nvSpPr>
          <p:spPr>
            <a:xfrm>
              <a:off x="3090745" y="22614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996"/>
            <p:cNvSpPr/>
            <p:nvPr/>
          </p:nvSpPr>
          <p:spPr>
            <a:xfrm>
              <a:off x="3253268" y="22598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997"/>
            <p:cNvSpPr/>
            <p:nvPr/>
          </p:nvSpPr>
          <p:spPr>
            <a:xfrm>
              <a:off x="3415790" y="225831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998"/>
            <p:cNvSpPr/>
            <p:nvPr/>
          </p:nvSpPr>
          <p:spPr>
            <a:xfrm>
              <a:off x="3097034" y="275160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999"/>
            <p:cNvSpPr/>
            <p:nvPr/>
          </p:nvSpPr>
          <p:spPr>
            <a:xfrm>
              <a:off x="3259556" y="27500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1000"/>
            <p:cNvSpPr/>
            <p:nvPr/>
          </p:nvSpPr>
          <p:spPr>
            <a:xfrm>
              <a:off x="3422079" y="27485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1001"/>
            <p:cNvSpPr/>
            <p:nvPr/>
          </p:nvSpPr>
          <p:spPr>
            <a:xfrm>
              <a:off x="2971330" y="23746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1002"/>
            <p:cNvSpPr/>
            <p:nvPr/>
          </p:nvSpPr>
          <p:spPr>
            <a:xfrm>
              <a:off x="2972913" y="25337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1003"/>
            <p:cNvSpPr/>
            <p:nvPr/>
          </p:nvSpPr>
          <p:spPr>
            <a:xfrm>
              <a:off x="2974498" y="269285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1004"/>
            <p:cNvSpPr/>
            <p:nvPr/>
          </p:nvSpPr>
          <p:spPr>
            <a:xfrm>
              <a:off x="3486557" y="23697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5" name="object 1005"/>
            <p:cNvSpPr/>
            <p:nvPr/>
          </p:nvSpPr>
          <p:spPr>
            <a:xfrm>
              <a:off x="3488142" y="25288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1006"/>
            <p:cNvSpPr/>
            <p:nvPr/>
          </p:nvSpPr>
          <p:spPr>
            <a:xfrm>
              <a:off x="3489727" y="26879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07" name="object 1007"/>
          <p:cNvGrpSpPr/>
          <p:nvPr/>
        </p:nvGrpSpPr>
        <p:grpSpPr>
          <a:xfrm>
            <a:off x="3599994" y="2254911"/>
            <a:ext cx="560705" cy="534670"/>
            <a:chOff x="3599994" y="2254911"/>
            <a:chExt cx="560705" cy="534670"/>
          </a:xfrm>
        </p:grpSpPr>
        <p:sp>
          <p:nvSpPr>
            <p:cNvPr id="1008" name="object 1008"/>
            <p:cNvSpPr/>
            <p:nvPr/>
          </p:nvSpPr>
          <p:spPr>
            <a:xfrm>
              <a:off x="3705938" y="235891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1009"/>
            <p:cNvSpPr/>
            <p:nvPr/>
          </p:nvSpPr>
          <p:spPr>
            <a:xfrm>
              <a:off x="3635368" y="229203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1010"/>
            <p:cNvSpPr/>
            <p:nvPr/>
          </p:nvSpPr>
          <p:spPr>
            <a:xfrm>
              <a:off x="3722814" y="22614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1011"/>
            <p:cNvSpPr/>
            <p:nvPr/>
          </p:nvSpPr>
          <p:spPr>
            <a:xfrm>
              <a:off x="3885337" y="22598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1012"/>
            <p:cNvSpPr/>
            <p:nvPr/>
          </p:nvSpPr>
          <p:spPr>
            <a:xfrm>
              <a:off x="4047859" y="225831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1013"/>
            <p:cNvSpPr/>
            <p:nvPr/>
          </p:nvSpPr>
          <p:spPr>
            <a:xfrm>
              <a:off x="3729103" y="275160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1014"/>
            <p:cNvSpPr/>
            <p:nvPr/>
          </p:nvSpPr>
          <p:spPr>
            <a:xfrm>
              <a:off x="3891625" y="27500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015"/>
            <p:cNvSpPr/>
            <p:nvPr/>
          </p:nvSpPr>
          <p:spPr>
            <a:xfrm>
              <a:off x="4054148" y="27485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016"/>
            <p:cNvSpPr/>
            <p:nvPr/>
          </p:nvSpPr>
          <p:spPr>
            <a:xfrm>
              <a:off x="3603397" y="23746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017"/>
            <p:cNvSpPr/>
            <p:nvPr/>
          </p:nvSpPr>
          <p:spPr>
            <a:xfrm>
              <a:off x="3604982" y="25337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018"/>
            <p:cNvSpPr/>
            <p:nvPr/>
          </p:nvSpPr>
          <p:spPr>
            <a:xfrm>
              <a:off x="3606567" y="269285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019"/>
            <p:cNvSpPr/>
            <p:nvPr/>
          </p:nvSpPr>
          <p:spPr>
            <a:xfrm>
              <a:off x="4118626" y="23697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020"/>
            <p:cNvSpPr/>
            <p:nvPr/>
          </p:nvSpPr>
          <p:spPr>
            <a:xfrm>
              <a:off x="4120211" y="25288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021"/>
            <p:cNvSpPr/>
            <p:nvPr/>
          </p:nvSpPr>
          <p:spPr>
            <a:xfrm>
              <a:off x="4121796" y="26879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22" name="object 1022"/>
          <p:cNvGrpSpPr/>
          <p:nvPr/>
        </p:nvGrpSpPr>
        <p:grpSpPr>
          <a:xfrm>
            <a:off x="4232062" y="2254911"/>
            <a:ext cx="560705" cy="534670"/>
            <a:chOff x="4232062" y="2254911"/>
            <a:chExt cx="560705" cy="534670"/>
          </a:xfrm>
        </p:grpSpPr>
        <p:sp>
          <p:nvSpPr>
            <p:cNvPr id="1023" name="object 1023"/>
            <p:cNvSpPr/>
            <p:nvPr/>
          </p:nvSpPr>
          <p:spPr>
            <a:xfrm>
              <a:off x="4338006" y="235891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1024"/>
            <p:cNvSpPr/>
            <p:nvPr/>
          </p:nvSpPr>
          <p:spPr>
            <a:xfrm>
              <a:off x="4267436" y="229203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1025"/>
            <p:cNvSpPr/>
            <p:nvPr/>
          </p:nvSpPr>
          <p:spPr>
            <a:xfrm>
              <a:off x="4354883" y="22614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1026"/>
            <p:cNvSpPr/>
            <p:nvPr/>
          </p:nvSpPr>
          <p:spPr>
            <a:xfrm>
              <a:off x="4517405" y="22598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027"/>
            <p:cNvSpPr/>
            <p:nvPr/>
          </p:nvSpPr>
          <p:spPr>
            <a:xfrm>
              <a:off x="4679928" y="225831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028"/>
            <p:cNvSpPr/>
            <p:nvPr/>
          </p:nvSpPr>
          <p:spPr>
            <a:xfrm>
              <a:off x="4361171" y="275160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029"/>
            <p:cNvSpPr/>
            <p:nvPr/>
          </p:nvSpPr>
          <p:spPr>
            <a:xfrm>
              <a:off x="4523694" y="27500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1030"/>
            <p:cNvSpPr/>
            <p:nvPr/>
          </p:nvSpPr>
          <p:spPr>
            <a:xfrm>
              <a:off x="4686216" y="27485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1031"/>
            <p:cNvSpPr/>
            <p:nvPr/>
          </p:nvSpPr>
          <p:spPr>
            <a:xfrm>
              <a:off x="4235466" y="23746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032"/>
            <p:cNvSpPr/>
            <p:nvPr/>
          </p:nvSpPr>
          <p:spPr>
            <a:xfrm>
              <a:off x="4237051" y="25337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033"/>
            <p:cNvSpPr/>
            <p:nvPr/>
          </p:nvSpPr>
          <p:spPr>
            <a:xfrm>
              <a:off x="4238636" y="269285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1034"/>
            <p:cNvSpPr/>
            <p:nvPr/>
          </p:nvSpPr>
          <p:spPr>
            <a:xfrm>
              <a:off x="4750695" y="23697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1035"/>
            <p:cNvSpPr/>
            <p:nvPr/>
          </p:nvSpPr>
          <p:spPr>
            <a:xfrm>
              <a:off x="4752280" y="25288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1036"/>
            <p:cNvSpPr/>
            <p:nvPr/>
          </p:nvSpPr>
          <p:spPr>
            <a:xfrm>
              <a:off x="4753864" y="26879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37" name="object 1037"/>
          <p:cNvGrpSpPr/>
          <p:nvPr/>
        </p:nvGrpSpPr>
        <p:grpSpPr>
          <a:xfrm>
            <a:off x="4864131" y="2254911"/>
            <a:ext cx="560705" cy="534670"/>
            <a:chOff x="4864131" y="2254911"/>
            <a:chExt cx="560705" cy="534670"/>
          </a:xfrm>
        </p:grpSpPr>
        <p:sp>
          <p:nvSpPr>
            <p:cNvPr id="1038" name="object 1038"/>
            <p:cNvSpPr/>
            <p:nvPr/>
          </p:nvSpPr>
          <p:spPr>
            <a:xfrm>
              <a:off x="4970075" y="235891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2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1039"/>
            <p:cNvSpPr/>
            <p:nvPr/>
          </p:nvSpPr>
          <p:spPr>
            <a:xfrm>
              <a:off x="4899505" y="229203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1040"/>
            <p:cNvSpPr/>
            <p:nvPr/>
          </p:nvSpPr>
          <p:spPr>
            <a:xfrm>
              <a:off x="4986952" y="22614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1041"/>
            <p:cNvSpPr/>
            <p:nvPr/>
          </p:nvSpPr>
          <p:spPr>
            <a:xfrm>
              <a:off x="5149474" y="22598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1042"/>
            <p:cNvSpPr/>
            <p:nvPr/>
          </p:nvSpPr>
          <p:spPr>
            <a:xfrm>
              <a:off x="5311997" y="225831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1043"/>
            <p:cNvSpPr/>
            <p:nvPr/>
          </p:nvSpPr>
          <p:spPr>
            <a:xfrm>
              <a:off x="4993239" y="275160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1044"/>
            <p:cNvSpPr/>
            <p:nvPr/>
          </p:nvSpPr>
          <p:spPr>
            <a:xfrm>
              <a:off x="5155763" y="27500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1045"/>
            <p:cNvSpPr/>
            <p:nvPr/>
          </p:nvSpPr>
          <p:spPr>
            <a:xfrm>
              <a:off x="5318285" y="27485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1046"/>
            <p:cNvSpPr/>
            <p:nvPr/>
          </p:nvSpPr>
          <p:spPr>
            <a:xfrm>
              <a:off x="4867535" y="23746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1047"/>
            <p:cNvSpPr/>
            <p:nvPr/>
          </p:nvSpPr>
          <p:spPr>
            <a:xfrm>
              <a:off x="4869120" y="25337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1048"/>
            <p:cNvSpPr/>
            <p:nvPr/>
          </p:nvSpPr>
          <p:spPr>
            <a:xfrm>
              <a:off x="4870704" y="269285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1049"/>
            <p:cNvSpPr/>
            <p:nvPr/>
          </p:nvSpPr>
          <p:spPr>
            <a:xfrm>
              <a:off x="5382764" y="23697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1050"/>
            <p:cNvSpPr/>
            <p:nvPr/>
          </p:nvSpPr>
          <p:spPr>
            <a:xfrm>
              <a:off x="5384347" y="25288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1051"/>
            <p:cNvSpPr/>
            <p:nvPr/>
          </p:nvSpPr>
          <p:spPr>
            <a:xfrm>
              <a:off x="5385932" y="26879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2" name="object 1052"/>
          <p:cNvGrpSpPr/>
          <p:nvPr/>
        </p:nvGrpSpPr>
        <p:grpSpPr>
          <a:xfrm>
            <a:off x="5496200" y="2254911"/>
            <a:ext cx="560705" cy="534670"/>
            <a:chOff x="5496200" y="2254911"/>
            <a:chExt cx="560705" cy="534670"/>
          </a:xfrm>
        </p:grpSpPr>
        <p:sp>
          <p:nvSpPr>
            <p:cNvPr id="1053" name="object 1053"/>
            <p:cNvSpPr/>
            <p:nvPr/>
          </p:nvSpPr>
          <p:spPr>
            <a:xfrm>
              <a:off x="5602143" y="235891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1054"/>
            <p:cNvSpPr/>
            <p:nvPr/>
          </p:nvSpPr>
          <p:spPr>
            <a:xfrm>
              <a:off x="5531573" y="229203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1055"/>
            <p:cNvSpPr/>
            <p:nvPr/>
          </p:nvSpPr>
          <p:spPr>
            <a:xfrm>
              <a:off x="5619020" y="22614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1056"/>
            <p:cNvSpPr/>
            <p:nvPr/>
          </p:nvSpPr>
          <p:spPr>
            <a:xfrm>
              <a:off x="5781542" y="22598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1057"/>
            <p:cNvSpPr/>
            <p:nvPr/>
          </p:nvSpPr>
          <p:spPr>
            <a:xfrm>
              <a:off x="5944066" y="225831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1058"/>
            <p:cNvSpPr/>
            <p:nvPr/>
          </p:nvSpPr>
          <p:spPr>
            <a:xfrm>
              <a:off x="5625308" y="275160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1059"/>
            <p:cNvSpPr/>
            <p:nvPr/>
          </p:nvSpPr>
          <p:spPr>
            <a:xfrm>
              <a:off x="5787830" y="27500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1060"/>
            <p:cNvSpPr/>
            <p:nvPr/>
          </p:nvSpPr>
          <p:spPr>
            <a:xfrm>
              <a:off x="5950353" y="27485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1061"/>
            <p:cNvSpPr/>
            <p:nvPr/>
          </p:nvSpPr>
          <p:spPr>
            <a:xfrm>
              <a:off x="5499604" y="23746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1062"/>
            <p:cNvSpPr/>
            <p:nvPr/>
          </p:nvSpPr>
          <p:spPr>
            <a:xfrm>
              <a:off x="5501189" y="25337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1063"/>
            <p:cNvSpPr/>
            <p:nvPr/>
          </p:nvSpPr>
          <p:spPr>
            <a:xfrm>
              <a:off x="5502772" y="269285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1064"/>
            <p:cNvSpPr/>
            <p:nvPr/>
          </p:nvSpPr>
          <p:spPr>
            <a:xfrm>
              <a:off x="6014833" y="23697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1065"/>
            <p:cNvSpPr/>
            <p:nvPr/>
          </p:nvSpPr>
          <p:spPr>
            <a:xfrm>
              <a:off x="6016416" y="25288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6" name="object 1066"/>
            <p:cNvSpPr/>
            <p:nvPr/>
          </p:nvSpPr>
          <p:spPr>
            <a:xfrm>
              <a:off x="6018001" y="26879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7" name="object 1067"/>
          <p:cNvSpPr/>
          <p:nvPr/>
        </p:nvSpPr>
        <p:spPr>
          <a:xfrm>
            <a:off x="0" y="2963478"/>
            <a:ext cx="259715" cy="327660"/>
          </a:xfrm>
          <a:custGeom>
            <a:avLst/>
            <a:gdLst/>
            <a:ahLst/>
            <a:cxnLst/>
            <a:rect l="l" t="t" r="r" b="b"/>
            <a:pathLst>
              <a:path w="259715" h="327660">
                <a:moveTo>
                  <a:pt x="241758" y="324777"/>
                </a:moveTo>
                <a:lnTo>
                  <a:pt x="0" y="327084"/>
                </a:lnTo>
              </a:path>
              <a:path w="259715" h="327660">
                <a:moveTo>
                  <a:pt x="0" y="2378"/>
                </a:moveTo>
                <a:lnTo>
                  <a:pt x="238545" y="101"/>
                </a:lnTo>
                <a:lnTo>
                  <a:pt x="248324" y="0"/>
                </a:lnTo>
                <a:lnTo>
                  <a:pt x="256350" y="7861"/>
                </a:lnTo>
                <a:lnTo>
                  <a:pt x="256439" y="17652"/>
                </a:lnTo>
                <a:lnTo>
                  <a:pt x="259322" y="306870"/>
                </a:lnTo>
                <a:lnTo>
                  <a:pt x="259424" y="316661"/>
                </a:lnTo>
                <a:lnTo>
                  <a:pt x="251550" y="324688"/>
                </a:lnTo>
                <a:lnTo>
                  <a:pt x="241758" y="324777"/>
                </a:lnTo>
              </a:path>
            </a:pathLst>
          </a:custGeom>
          <a:ln w="6807">
            <a:solidFill>
              <a:srgbClr val="0050C9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grpSp>
        <p:nvGrpSpPr>
          <p:cNvPr id="1068" name="object 1068"/>
          <p:cNvGrpSpPr/>
          <p:nvPr/>
        </p:nvGrpSpPr>
        <p:grpSpPr>
          <a:xfrm>
            <a:off x="-3403" y="2859472"/>
            <a:ext cx="371475" cy="533400"/>
            <a:chOff x="-3403" y="2859472"/>
            <a:chExt cx="371475" cy="533400"/>
          </a:xfrm>
        </p:grpSpPr>
        <p:sp>
          <p:nvSpPr>
            <p:cNvPr id="1069" name="object 1069"/>
            <p:cNvSpPr/>
            <p:nvPr/>
          </p:nvSpPr>
          <p:spPr>
            <a:xfrm>
              <a:off x="0" y="2896598"/>
              <a:ext cx="330200" cy="460375"/>
            </a:xfrm>
            <a:custGeom>
              <a:avLst/>
              <a:gdLst/>
              <a:ahLst/>
              <a:cxnLst/>
              <a:rect l="l" t="t" r="r" b="b"/>
              <a:pathLst>
                <a:path w="330200" h="460375">
                  <a:moveTo>
                    <a:pt x="329989" y="456958"/>
                  </a:moveTo>
                  <a:lnTo>
                    <a:pt x="0" y="460111"/>
                  </a:lnTo>
                </a:path>
                <a:path w="330200" h="460375">
                  <a:moveTo>
                    <a:pt x="0" y="3109"/>
                  </a:moveTo>
                  <a:lnTo>
                    <a:pt x="325442" y="0"/>
                  </a:lnTo>
                  <a:lnTo>
                    <a:pt x="329989" y="456958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1070"/>
            <p:cNvSpPr/>
            <p:nvPr/>
          </p:nvSpPr>
          <p:spPr>
            <a:xfrm>
              <a:off x="92925" y="28644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1071"/>
            <p:cNvSpPr/>
            <p:nvPr/>
          </p:nvSpPr>
          <p:spPr>
            <a:xfrm>
              <a:off x="255447" y="286287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1072"/>
            <p:cNvSpPr/>
            <p:nvPr/>
          </p:nvSpPr>
          <p:spPr>
            <a:xfrm>
              <a:off x="99213" y="335461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1073"/>
            <p:cNvSpPr/>
            <p:nvPr/>
          </p:nvSpPr>
          <p:spPr>
            <a:xfrm>
              <a:off x="261736" y="335306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1074"/>
            <p:cNvSpPr/>
            <p:nvPr/>
          </p:nvSpPr>
          <p:spPr>
            <a:xfrm>
              <a:off x="326214" y="29743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1075"/>
            <p:cNvSpPr/>
            <p:nvPr/>
          </p:nvSpPr>
          <p:spPr>
            <a:xfrm>
              <a:off x="327799" y="31334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1076"/>
            <p:cNvSpPr/>
            <p:nvPr/>
          </p:nvSpPr>
          <p:spPr>
            <a:xfrm>
              <a:off x="329384" y="32924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77" name="object 1077"/>
          <p:cNvGrpSpPr/>
          <p:nvPr/>
        </p:nvGrpSpPr>
        <p:grpSpPr>
          <a:xfrm>
            <a:off x="439651" y="2859472"/>
            <a:ext cx="560705" cy="534670"/>
            <a:chOff x="439651" y="2859472"/>
            <a:chExt cx="560705" cy="534670"/>
          </a:xfrm>
        </p:grpSpPr>
        <p:sp>
          <p:nvSpPr>
            <p:cNvPr id="1078" name="object 1078"/>
            <p:cNvSpPr/>
            <p:nvPr/>
          </p:nvSpPr>
          <p:spPr>
            <a:xfrm>
              <a:off x="545595" y="2963479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1079"/>
            <p:cNvSpPr/>
            <p:nvPr/>
          </p:nvSpPr>
          <p:spPr>
            <a:xfrm>
              <a:off x="475025" y="289659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1080"/>
            <p:cNvSpPr/>
            <p:nvPr/>
          </p:nvSpPr>
          <p:spPr>
            <a:xfrm>
              <a:off x="562471" y="286597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1081"/>
            <p:cNvSpPr/>
            <p:nvPr/>
          </p:nvSpPr>
          <p:spPr>
            <a:xfrm>
              <a:off x="724994" y="28644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1082"/>
            <p:cNvSpPr/>
            <p:nvPr/>
          </p:nvSpPr>
          <p:spPr>
            <a:xfrm>
              <a:off x="887516" y="286287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1083"/>
            <p:cNvSpPr/>
            <p:nvPr/>
          </p:nvSpPr>
          <p:spPr>
            <a:xfrm>
              <a:off x="568759" y="335616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1084"/>
            <p:cNvSpPr/>
            <p:nvPr/>
          </p:nvSpPr>
          <p:spPr>
            <a:xfrm>
              <a:off x="731282" y="335461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1085"/>
            <p:cNvSpPr/>
            <p:nvPr/>
          </p:nvSpPr>
          <p:spPr>
            <a:xfrm>
              <a:off x="893804" y="335306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1086"/>
            <p:cNvSpPr/>
            <p:nvPr/>
          </p:nvSpPr>
          <p:spPr>
            <a:xfrm>
              <a:off x="443054" y="297923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1087"/>
            <p:cNvSpPr/>
            <p:nvPr/>
          </p:nvSpPr>
          <p:spPr>
            <a:xfrm>
              <a:off x="444639" y="313832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1088"/>
            <p:cNvSpPr/>
            <p:nvPr/>
          </p:nvSpPr>
          <p:spPr>
            <a:xfrm>
              <a:off x="446224" y="329741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9" name="object 1089"/>
            <p:cNvSpPr/>
            <p:nvPr/>
          </p:nvSpPr>
          <p:spPr>
            <a:xfrm>
              <a:off x="958283" y="29743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0" name="object 1090"/>
            <p:cNvSpPr/>
            <p:nvPr/>
          </p:nvSpPr>
          <p:spPr>
            <a:xfrm>
              <a:off x="959868" y="31334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1" name="object 1091"/>
            <p:cNvSpPr/>
            <p:nvPr/>
          </p:nvSpPr>
          <p:spPr>
            <a:xfrm>
              <a:off x="961453" y="32924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2" name="object 1092"/>
          <p:cNvGrpSpPr/>
          <p:nvPr/>
        </p:nvGrpSpPr>
        <p:grpSpPr>
          <a:xfrm>
            <a:off x="1071719" y="2859472"/>
            <a:ext cx="560705" cy="534670"/>
            <a:chOff x="1071719" y="2859472"/>
            <a:chExt cx="560705" cy="534670"/>
          </a:xfrm>
        </p:grpSpPr>
        <p:sp>
          <p:nvSpPr>
            <p:cNvPr id="1093" name="object 1093"/>
            <p:cNvSpPr/>
            <p:nvPr/>
          </p:nvSpPr>
          <p:spPr>
            <a:xfrm>
              <a:off x="1177663" y="2963479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4" name="object 1094"/>
            <p:cNvSpPr/>
            <p:nvPr/>
          </p:nvSpPr>
          <p:spPr>
            <a:xfrm>
              <a:off x="1107094" y="289659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5" name="object 1095"/>
            <p:cNvSpPr/>
            <p:nvPr/>
          </p:nvSpPr>
          <p:spPr>
            <a:xfrm>
              <a:off x="1194540" y="286597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6" name="object 1096"/>
            <p:cNvSpPr/>
            <p:nvPr/>
          </p:nvSpPr>
          <p:spPr>
            <a:xfrm>
              <a:off x="1357063" y="28644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7" name="object 1097"/>
            <p:cNvSpPr/>
            <p:nvPr/>
          </p:nvSpPr>
          <p:spPr>
            <a:xfrm>
              <a:off x="1519585" y="286287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1098"/>
            <p:cNvSpPr/>
            <p:nvPr/>
          </p:nvSpPr>
          <p:spPr>
            <a:xfrm>
              <a:off x="1200828" y="335616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9" name="object 1099"/>
            <p:cNvSpPr/>
            <p:nvPr/>
          </p:nvSpPr>
          <p:spPr>
            <a:xfrm>
              <a:off x="1363351" y="335461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0" name="object 1100"/>
            <p:cNvSpPr/>
            <p:nvPr/>
          </p:nvSpPr>
          <p:spPr>
            <a:xfrm>
              <a:off x="1525873" y="335306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1" name="object 1101"/>
            <p:cNvSpPr/>
            <p:nvPr/>
          </p:nvSpPr>
          <p:spPr>
            <a:xfrm>
              <a:off x="1075123" y="297923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2" name="object 1102"/>
            <p:cNvSpPr/>
            <p:nvPr/>
          </p:nvSpPr>
          <p:spPr>
            <a:xfrm>
              <a:off x="1076708" y="313832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3" name="object 1103"/>
            <p:cNvSpPr/>
            <p:nvPr/>
          </p:nvSpPr>
          <p:spPr>
            <a:xfrm>
              <a:off x="1078293" y="329741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1104"/>
            <p:cNvSpPr/>
            <p:nvPr/>
          </p:nvSpPr>
          <p:spPr>
            <a:xfrm>
              <a:off x="1590352" y="29743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5" name="object 1105"/>
            <p:cNvSpPr/>
            <p:nvPr/>
          </p:nvSpPr>
          <p:spPr>
            <a:xfrm>
              <a:off x="1591937" y="31334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6" name="object 1106"/>
            <p:cNvSpPr/>
            <p:nvPr/>
          </p:nvSpPr>
          <p:spPr>
            <a:xfrm>
              <a:off x="1593521" y="32924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7" name="object 1107"/>
          <p:cNvGrpSpPr/>
          <p:nvPr/>
        </p:nvGrpSpPr>
        <p:grpSpPr>
          <a:xfrm>
            <a:off x="1703788" y="2859472"/>
            <a:ext cx="560705" cy="534670"/>
            <a:chOff x="1703788" y="2859472"/>
            <a:chExt cx="560705" cy="534670"/>
          </a:xfrm>
        </p:grpSpPr>
        <p:sp>
          <p:nvSpPr>
            <p:cNvPr id="1108" name="object 1108"/>
            <p:cNvSpPr/>
            <p:nvPr/>
          </p:nvSpPr>
          <p:spPr>
            <a:xfrm>
              <a:off x="1809732" y="2963479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9" name="object 1109"/>
            <p:cNvSpPr/>
            <p:nvPr/>
          </p:nvSpPr>
          <p:spPr>
            <a:xfrm>
              <a:off x="1739162" y="289659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0" name="object 1110"/>
            <p:cNvSpPr/>
            <p:nvPr/>
          </p:nvSpPr>
          <p:spPr>
            <a:xfrm>
              <a:off x="1826609" y="286597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1" name="object 1111"/>
            <p:cNvSpPr/>
            <p:nvPr/>
          </p:nvSpPr>
          <p:spPr>
            <a:xfrm>
              <a:off x="1989131" y="28644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2" name="object 1112"/>
            <p:cNvSpPr/>
            <p:nvPr/>
          </p:nvSpPr>
          <p:spPr>
            <a:xfrm>
              <a:off x="2151654" y="286287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3" name="object 1113"/>
            <p:cNvSpPr/>
            <p:nvPr/>
          </p:nvSpPr>
          <p:spPr>
            <a:xfrm>
              <a:off x="1832897" y="335616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4" name="object 1114"/>
            <p:cNvSpPr/>
            <p:nvPr/>
          </p:nvSpPr>
          <p:spPr>
            <a:xfrm>
              <a:off x="1995420" y="335461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5" name="object 1115"/>
            <p:cNvSpPr/>
            <p:nvPr/>
          </p:nvSpPr>
          <p:spPr>
            <a:xfrm>
              <a:off x="2157942" y="335306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6" name="object 1116"/>
            <p:cNvSpPr/>
            <p:nvPr/>
          </p:nvSpPr>
          <p:spPr>
            <a:xfrm>
              <a:off x="1707192" y="297923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7" name="object 1117"/>
            <p:cNvSpPr/>
            <p:nvPr/>
          </p:nvSpPr>
          <p:spPr>
            <a:xfrm>
              <a:off x="1708777" y="313832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8" name="object 1118"/>
            <p:cNvSpPr/>
            <p:nvPr/>
          </p:nvSpPr>
          <p:spPr>
            <a:xfrm>
              <a:off x="1710361" y="329741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9" name="object 1119"/>
            <p:cNvSpPr/>
            <p:nvPr/>
          </p:nvSpPr>
          <p:spPr>
            <a:xfrm>
              <a:off x="2222421" y="29743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0" name="object 1120"/>
            <p:cNvSpPr/>
            <p:nvPr/>
          </p:nvSpPr>
          <p:spPr>
            <a:xfrm>
              <a:off x="2224004" y="31334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1" name="object 1121"/>
            <p:cNvSpPr/>
            <p:nvPr/>
          </p:nvSpPr>
          <p:spPr>
            <a:xfrm>
              <a:off x="2225589" y="32924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22" name="object 1122"/>
          <p:cNvGrpSpPr/>
          <p:nvPr/>
        </p:nvGrpSpPr>
        <p:grpSpPr>
          <a:xfrm>
            <a:off x="2335857" y="2859472"/>
            <a:ext cx="560705" cy="534670"/>
            <a:chOff x="2335857" y="2859472"/>
            <a:chExt cx="560705" cy="534670"/>
          </a:xfrm>
        </p:grpSpPr>
        <p:sp>
          <p:nvSpPr>
            <p:cNvPr id="1123" name="object 1123"/>
            <p:cNvSpPr/>
            <p:nvPr/>
          </p:nvSpPr>
          <p:spPr>
            <a:xfrm>
              <a:off x="2441801" y="2963479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4" name="object 1124"/>
            <p:cNvSpPr/>
            <p:nvPr/>
          </p:nvSpPr>
          <p:spPr>
            <a:xfrm>
              <a:off x="2371230" y="289659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5" name="object 1125"/>
            <p:cNvSpPr/>
            <p:nvPr/>
          </p:nvSpPr>
          <p:spPr>
            <a:xfrm>
              <a:off x="2458678" y="286597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6" name="object 1126"/>
            <p:cNvSpPr/>
            <p:nvPr/>
          </p:nvSpPr>
          <p:spPr>
            <a:xfrm>
              <a:off x="2621199" y="28644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7" name="object 1127"/>
            <p:cNvSpPr/>
            <p:nvPr/>
          </p:nvSpPr>
          <p:spPr>
            <a:xfrm>
              <a:off x="2783723" y="286287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8" name="object 1128"/>
            <p:cNvSpPr/>
            <p:nvPr/>
          </p:nvSpPr>
          <p:spPr>
            <a:xfrm>
              <a:off x="2464965" y="335616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9" name="object 1129"/>
            <p:cNvSpPr/>
            <p:nvPr/>
          </p:nvSpPr>
          <p:spPr>
            <a:xfrm>
              <a:off x="2627487" y="335461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0" name="object 1130"/>
            <p:cNvSpPr/>
            <p:nvPr/>
          </p:nvSpPr>
          <p:spPr>
            <a:xfrm>
              <a:off x="2790010" y="335306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1" name="object 1131"/>
            <p:cNvSpPr/>
            <p:nvPr/>
          </p:nvSpPr>
          <p:spPr>
            <a:xfrm>
              <a:off x="2339261" y="297923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2" name="object 1132"/>
            <p:cNvSpPr/>
            <p:nvPr/>
          </p:nvSpPr>
          <p:spPr>
            <a:xfrm>
              <a:off x="2340844" y="313832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3" name="object 1133"/>
            <p:cNvSpPr/>
            <p:nvPr/>
          </p:nvSpPr>
          <p:spPr>
            <a:xfrm>
              <a:off x="2342429" y="329741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4" name="object 1134"/>
            <p:cNvSpPr/>
            <p:nvPr/>
          </p:nvSpPr>
          <p:spPr>
            <a:xfrm>
              <a:off x="2854490" y="29743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5" name="object 1135"/>
            <p:cNvSpPr/>
            <p:nvPr/>
          </p:nvSpPr>
          <p:spPr>
            <a:xfrm>
              <a:off x="2856073" y="31334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6" name="object 1136"/>
            <p:cNvSpPr/>
            <p:nvPr/>
          </p:nvSpPr>
          <p:spPr>
            <a:xfrm>
              <a:off x="2857658" y="32924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37" name="object 1137"/>
          <p:cNvGrpSpPr/>
          <p:nvPr/>
        </p:nvGrpSpPr>
        <p:grpSpPr>
          <a:xfrm>
            <a:off x="2967926" y="2859472"/>
            <a:ext cx="560705" cy="534670"/>
            <a:chOff x="2967926" y="2859472"/>
            <a:chExt cx="560705" cy="534670"/>
          </a:xfrm>
        </p:grpSpPr>
        <p:sp>
          <p:nvSpPr>
            <p:cNvPr id="1138" name="object 1138"/>
            <p:cNvSpPr/>
            <p:nvPr/>
          </p:nvSpPr>
          <p:spPr>
            <a:xfrm>
              <a:off x="3073869" y="2963479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9" name="object 1139"/>
            <p:cNvSpPr/>
            <p:nvPr/>
          </p:nvSpPr>
          <p:spPr>
            <a:xfrm>
              <a:off x="3003299" y="289659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0" name="object 1140"/>
            <p:cNvSpPr/>
            <p:nvPr/>
          </p:nvSpPr>
          <p:spPr>
            <a:xfrm>
              <a:off x="3090745" y="286597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1" name="object 1141"/>
            <p:cNvSpPr/>
            <p:nvPr/>
          </p:nvSpPr>
          <p:spPr>
            <a:xfrm>
              <a:off x="3253268" y="28644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2" name="object 1142"/>
            <p:cNvSpPr/>
            <p:nvPr/>
          </p:nvSpPr>
          <p:spPr>
            <a:xfrm>
              <a:off x="3415790" y="286287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3" name="object 1143"/>
            <p:cNvSpPr/>
            <p:nvPr/>
          </p:nvSpPr>
          <p:spPr>
            <a:xfrm>
              <a:off x="3097034" y="335616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4" name="object 1144"/>
            <p:cNvSpPr/>
            <p:nvPr/>
          </p:nvSpPr>
          <p:spPr>
            <a:xfrm>
              <a:off x="3259556" y="335461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5" name="object 1145"/>
            <p:cNvSpPr/>
            <p:nvPr/>
          </p:nvSpPr>
          <p:spPr>
            <a:xfrm>
              <a:off x="3422079" y="335306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6" name="object 1146"/>
            <p:cNvSpPr/>
            <p:nvPr/>
          </p:nvSpPr>
          <p:spPr>
            <a:xfrm>
              <a:off x="2971330" y="297923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7" name="object 1147"/>
            <p:cNvSpPr/>
            <p:nvPr/>
          </p:nvSpPr>
          <p:spPr>
            <a:xfrm>
              <a:off x="2972913" y="313832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8" name="object 1148"/>
            <p:cNvSpPr/>
            <p:nvPr/>
          </p:nvSpPr>
          <p:spPr>
            <a:xfrm>
              <a:off x="2974498" y="329741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9" name="object 1149"/>
            <p:cNvSpPr/>
            <p:nvPr/>
          </p:nvSpPr>
          <p:spPr>
            <a:xfrm>
              <a:off x="3486557" y="29743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0" name="object 1150"/>
            <p:cNvSpPr/>
            <p:nvPr/>
          </p:nvSpPr>
          <p:spPr>
            <a:xfrm>
              <a:off x="3488142" y="31334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1" name="object 1151"/>
            <p:cNvSpPr/>
            <p:nvPr/>
          </p:nvSpPr>
          <p:spPr>
            <a:xfrm>
              <a:off x="3489727" y="32924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52" name="object 1152"/>
          <p:cNvGrpSpPr/>
          <p:nvPr/>
        </p:nvGrpSpPr>
        <p:grpSpPr>
          <a:xfrm>
            <a:off x="3599994" y="2859472"/>
            <a:ext cx="560705" cy="534670"/>
            <a:chOff x="3599994" y="2859472"/>
            <a:chExt cx="560705" cy="534670"/>
          </a:xfrm>
        </p:grpSpPr>
        <p:sp>
          <p:nvSpPr>
            <p:cNvPr id="1153" name="object 1153"/>
            <p:cNvSpPr/>
            <p:nvPr/>
          </p:nvSpPr>
          <p:spPr>
            <a:xfrm>
              <a:off x="3705938" y="2963479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4" name="object 1154"/>
            <p:cNvSpPr/>
            <p:nvPr/>
          </p:nvSpPr>
          <p:spPr>
            <a:xfrm>
              <a:off x="3635368" y="289659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5" name="object 1155"/>
            <p:cNvSpPr/>
            <p:nvPr/>
          </p:nvSpPr>
          <p:spPr>
            <a:xfrm>
              <a:off x="3722814" y="286597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6" name="object 1156"/>
            <p:cNvSpPr/>
            <p:nvPr/>
          </p:nvSpPr>
          <p:spPr>
            <a:xfrm>
              <a:off x="3885337" y="28644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7" name="object 1157"/>
            <p:cNvSpPr/>
            <p:nvPr/>
          </p:nvSpPr>
          <p:spPr>
            <a:xfrm>
              <a:off x="4047859" y="286287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8" name="object 1158"/>
            <p:cNvSpPr/>
            <p:nvPr/>
          </p:nvSpPr>
          <p:spPr>
            <a:xfrm>
              <a:off x="3729103" y="335616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9" name="object 1159"/>
            <p:cNvSpPr/>
            <p:nvPr/>
          </p:nvSpPr>
          <p:spPr>
            <a:xfrm>
              <a:off x="3891625" y="335461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0" name="object 1160"/>
            <p:cNvSpPr/>
            <p:nvPr/>
          </p:nvSpPr>
          <p:spPr>
            <a:xfrm>
              <a:off x="4054148" y="335306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1" name="object 1161"/>
            <p:cNvSpPr/>
            <p:nvPr/>
          </p:nvSpPr>
          <p:spPr>
            <a:xfrm>
              <a:off x="3603397" y="297923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2" name="object 1162"/>
            <p:cNvSpPr/>
            <p:nvPr/>
          </p:nvSpPr>
          <p:spPr>
            <a:xfrm>
              <a:off x="3604982" y="313832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3" name="object 1163"/>
            <p:cNvSpPr/>
            <p:nvPr/>
          </p:nvSpPr>
          <p:spPr>
            <a:xfrm>
              <a:off x="3606567" y="329741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4" name="object 1164"/>
            <p:cNvSpPr/>
            <p:nvPr/>
          </p:nvSpPr>
          <p:spPr>
            <a:xfrm>
              <a:off x="4118626" y="29743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5" name="object 1165"/>
            <p:cNvSpPr/>
            <p:nvPr/>
          </p:nvSpPr>
          <p:spPr>
            <a:xfrm>
              <a:off x="4120211" y="31334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6" name="object 1166"/>
            <p:cNvSpPr/>
            <p:nvPr/>
          </p:nvSpPr>
          <p:spPr>
            <a:xfrm>
              <a:off x="4121796" y="32924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67" name="object 1167"/>
          <p:cNvGrpSpPr/>
          <p:nvPr/>
        </p:nvGrpSpPr>
        <p:grpSpPr>
          <a:xfrm>
            <a:off x="4232062" y="2859472"/>
            <a:ext cx="560705" cy="534670"/>
            <a:chOff x="4232062" y="2859472"/>
            <a:chExt cx="560705" cy="534670"/>
          </a:xfrm>
        </p:grpSpPr>
        <p:sp>
          <p:nvSpPr>
            <p:cNvPr id="1168" name="object 1168"/>
            <p:cNvSpPr/>
            <p:nvPr/>
          </p:nvSpPr>
          <p:spPr>
            <a:xfrm>
              <a:off x="4338006" y="2963479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9" name="object 1169"/>
            <p:cNvSpPr/>
            <p:nvPr/>
          </p:nvSpPr>
          <p:spPr>
            <a:xfrm>
              <a:off x="4267436" y="289659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0" name="object 1170"/>
            <p:cNvSpPr/>
            <p:nvPr/>
          </p:nvSpPr>
          <p:spPr>
            <a:xfrm>
              <a:off x="4354883" y="286597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1" name="object 1171"/>
            <p:cNvSpPr/>
            <p:nvPr/>
          </p:nvSpPr>
          <p:spPr>
            <a:xfrm>
              <a:off x="4517405" y="28644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2" name="object 1172"/>
            <p:cNvSpPr/>
            <p:nvPr/>
          </p:nvSpPr>
          <p:spPr>
            <a:xfrm>
              <a:off x="4679928" y="286287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3" name="object 1173"/>
            <p:cNvSpPr/>
            <p:nvPr/>
          </p:nvSpPr>
          <p:spPr>
            <a:xfrm>
              <a:off x="4361171" y="335616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4" name="object 1174"/>
            <p:cNvSpPr/>
            <p:nvPr/>
          </p:nvSpPr>
          <p:spPr>
            <a:xfrm>
              <a:off x="4523694" y="335461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5" name="object 1175"/>
            <p:cNvSpPr/>
            <p:nvPr/>
          </p:nvSpPr>
          <p:spPr>
            <a:xfrm>
              <a:off x="4686216" y="335306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6" name="object 1176"/>
            <p:cNvSpPr/>
            <p:nvPr/>
          </p:nvSpPr>
          <p:spPr>
            <a:xfrm>
              <a:off x="4235466" y="297923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7" name="object 1177"/>
            <p:cNvSpPr/>
            <p:nvPr/>
          </p:nvSpPr>
          <p:spPr>
            <a:xfrm>
              <a:off x="4237051" y="313832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8" name="object 1178"/>
            <p:cNvSpPr/>
            <p:nvPr/>
          </p:nvSpPr>
          <p:spPr>
            <a:xfrm>
              <a:off x="4238636" y="329741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9" name="object 1179"/>
            <p:cNvSpPr/>
            <p:nvPr/>
          </p:nvSpPr>
          <p:spPr>
            <a:xfrm>
              <a:off x="4750695" y="29743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0" name="object 1180"/>
            <p:cNvSpPr/>
            <p:nvPr/>
          </p:nvSpPr>
          <p:spPr>
            <a:xfrm>
              <a:off x="4752280" y="31334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1" name="object 1181"/>
            <p:cNvSpPr/>
            <p:nvPr/>
          </p:nvSpPr>
          <p:spPr>
            <a:xfrm>
              <a:off x="4753864" y="32924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82" name="object 1182"/>
          <p:cNvGrpSpPr/>
          <p:nvPr/>
        </p:nvGrpSpPr>
        <p:grpSpPr>
          <a:xfrm>
            <a:off x="4864131" y="2859472"/>
            <a:ext cx="560705" cy="534670"/>
            <a:chOff x="4864131" y="2859472"/>
            <a:chExt cx="560705" cy="534670"/>
          </a:xfrm>
        </p:grpSpPr>
        <p:sp>
          <p:nvSpPr>
            <p:cNvPr id="1183" name="object 1183"/>
            <p:cNvSpPr/>
            <p:nvPr/>
          </p:nvSpPr>
          <p:spPr>
            <a:xfrm>
              <a:off x="4970075" y="2963479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2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4" name="object 1184"/>
            <p:cNvSpPr/>
            <p:nvPr/>
          </p:nvSpPr>
          <p:spPr>
            <a:xfrm>
              <a:off x="4899505" y="289659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5" name="object 1185"/>
            <p:cNvSpPr/>
            <p:nvPr/>
          </p:nvSpPr>
          <p:spPr>
            <a:xfrm>
              <a:off x="4986952" y="286597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6" name="object 1186"/>
            <p:cNvSpPr/>
            <p:nvPr/>
          </p:nvSpPr>
          <p:spPr>
            <a:xfrm>
              <a:off x="5149474" y="28644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7" name="object 1187"/>
            <p:cNvSpPr/>
            <p:nvPr/>
          </p:nvSpPr>
          <p:spPr>
            <a:xfrm>
              <a:off x="5311997" y="286287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8" name="object 1188"/>
            <p:cNvSpPr/>
            <p:nvPr/>
          </p:nvSpPr>
          <p:spPr>
            <a:xfrm>
              <a:off x="4993239" y="335616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9" name="object 1189"/>
            <p:cNvSpPr/>
            <p:nvPr/>
          </p:nvSpPr>
          <p:spPr>
            <a:xfrm>
              <a:off x="5155763" y="335461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0" name="object 1190"/>
            <p:cNvSpPr/>
            <p:nvPr/>
          </p:nvSpPr>
          <p:spPr>
            <a:xfrm>
              <a:off x="5318285" y="335306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1" name="object 1191"/>
            <p:cNvSpPr/>
            <p:nvPr/>
          </p:nvSpPr>
          <p:spPr>
            <a:xfrm>
              <a:off x="4867535" y="297923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2" name="object 1192"/>
            <p:cNvSpPr/>
            <p:nvPr/>
          </p:nvSpPr>
          <p:spPr>
            <a:xfrm>
              <a:off x="4869120" y="313832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3" name="object 1193"/>
            <p:cNvSpPr/>
            <p:nvPr/>
          </p:nvSpPr>
          <p:spPr>
            <a:xfrm>
              <a:off x="4870704" y="329741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4" name="object 1194"/>
            <p:cNvSpPr/>
            <p:nvPr/>
          </p:nvSpPr>
          <p:spPr>
            <a:xfrm>
              <a:off x="5382764" y="29743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5" name="object 1195"/>
            <p:cNvSpPr/>
            <p:nvPr/>
          </p:nvSpPr>
          <p:spPr>
            <a:xfrm>
              <a:off x="5384347" y="31334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6" name="object 1196"/>
            <p:cNvSpPr/>
            <p:nvPr/>
          </p:nvSpPr>
          <p:spPr>
            <a:xfrm>
              <a:off x="5385932" y="32924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97" name="object 1197"/>
          <p:cNvGrpSpPr/>
          <p:nvPr/>
        </p:nvGrpSpPr>
        <p:grpSpPr>
          <a:xfrm>
            <a:off x="5496200" y="2859472"/>
            <a:ext cx="560705" cy="534670"/>
            <a:chOff x="5496200" y="2859472"/>
            <a:chExt cx="560705" cy="534670"/>
          </a:xfrm>
        </p:grpSpPr>
        <p:sp>
          <p:nvSpPr>
            <p:cNvPr id="1198" name="object 1198"/>
            <p:cNvSpPr/>
            <p:nvPr/>
          </p:nvSpPr>
          <p:spPr>
            <a:xfrm>
              <a:off x="5602143" y="2963479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9" name="object 1199"/>
            <p:cNvSpPr/>
            <p:nvPr/>
          </p:nvSpPr>
          <p:spPr>
            <a:xfrm>
              <a:off x="5531573" y="289659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0" name="object 1200"/>
            <p:cNvSpPr/>
            <p:nvPr/>
          </p:nvSpPr>
          <p:spPr>
            <a:xfrm>
              <a:off x="5619020" y="286597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1" name="object 1201"/>
            <p:cNvSpPr/>
            <p:nvPr/>
          </p:nvSpPr>
          <p:spPr>
            <a:xfrm>
              <a:off x="5781542" y="28644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2" name="object 1202"/>
            <p:cNvSpPr/>
            <p:nvPr/>
          </p:nvSpPr>
          <p:spPr>
            <a:xfrm>
              <a:off x="5944066" y="286287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3" name="object 1203"/>
            <p:cNvSpPr/>
            <p:nvPr/>
          </p:nvSpPr>
          <p:spPr>
            <a:xfrm>
              <a:off x="5625308" y="335616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4" name="object 1204"/>
            <p:cNvSpPr/>
            <p:nvPr/>
          </p:nvSpPr>
          <p:spPr>
            <a:xfrm>
              <a:off x="5787830" y="335461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5" name="object 1205"/>
            <p:cNvSpPr/>
            <p:nvPr/>
          </p:nvSpPr>
          <p:spPr>
            <a:xfrm>
              <a:off x="5950353" y="335306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6" name="object 1206"/>
            <p:cNvSpPr/>
            <p:nvPr/>
          </p:nvSpPr>
          <p:spPr>
            <a:xfrm>
              <a:off x="5499604" y="297923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7" name="object 1207"/>
            <p:cNvSpPr/>
            <p:nvPr/>
          </p:nvSpPr>
          <p:spPr>
            <a:xfrm>
              <a:off x="5501189" y="313832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8" name="object 1208"/>
            <p:cNvSpPr/>
            <p:nvPr/>
          </p:nvSpPr>
          <p:spPr>
            <a:xfrm>
              <a:off x="5502772" y="329741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9" name="object 1209"/>
            <p:cNvSpPr/>
            <p:nvPr/>
          </p:nvSpPr>
          <p:spPr>
            <a:xfrm>
              <a:off x="6014833" y="29743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0" name="object 1210"/>
            <p:cNvSpPr/>
            <p:nvPr/>
          </p:nvSpPr>
          <p:spPr>
            <a:xfrm>
              <a:off x="6016416" y="31334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1" name="object 1211"/>
            <p:cNvSpPr/>
            <p:nvPr/>
          </p:nvSpPr>
          <p:spPr>
            <a:xfrm>
              <a:off x="6018001" y="32924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2" name="object 1212"/>
          <p:cNvSpPr/>
          <p:nvPr/>
        </p:nvSpPr>
        <p:spPr>
          <a:xfrm>
            <a:off x="0" y="3568040"/>
            <a:ext cx="259715" cy="327660"/>
          </a:xfrm>
          <a:custGeom>
            <a:avLst/>
            <a:gdLst/>
            <a:ahLst/>
            <a:cxnLst/>
            <a:rect l="l" t="t" r="r" b="b"/>
            <a:pathLst>
              <a:path w="259715" h="327660">
                <a:moveTo>
                  <a:pt x="241758" y="324777"/>
                </a:moveTo>
                <a:lnTo>
                  <a:pt x="0" y="327084"/>
                </a:lnTo>
              </a:path>
              <a:path w="259715" h="327660">
                <a:moveTo>
                  <a:pt x="0" y="2368"/>
                </a:moveTo>
                <a:lnTo>
                  <a:pt x="238545" y="101"/>
                </a:lnTo>
                <a:lnTo>
                  <a:pt x="248324" y="0"/>
                </a:lnTo>
                <a:lnTo>
                  <a:pt x="256350" y="7861"/>
                </a:lnTo>
                <a:lnTo>
                  <a:pt x="256439" y="17652"/>
                </a:lnTo>
                <a:lnTo>
                  <a:pt x="259322" y="306870"/>
                </a:lnTo>
                <a:lnTo>
                  <a:pt x="259424" y="316661"/>
                </a:lnTo>
                <a:lnTo>
                  <a:pt x="251550" y="324688"/>
                </a:lnTo>
                <a:lnTo>
                  <a:pt x="241758" y="324777"/>
                </a:lnTo>
              </a:path>
            </a:pathLst>
          </a:custGeom>
          <a:ln w="6807">
            <a:solidFill>
              <a:srgbClr val="0050C9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grpSp>
        <p:nvGrpSpPr>
          <p:cNvPr id="1213" name="object 1213"/>
          <p:cNvGrpSpPr/>
          <p:nvPr/>
        </p:nvGrpSpPr>
        <p:grpSpPr>
          <a:xfrm>
            <a:off x="-3403" y="3464034"/>
            <a:ext cx="371475" cy="533400"/>
            <a:chOff x="-3403" y="3464034"/>
            <a:chExt cx="371475" cy="533400"/>
          </a:xfrm>
        </p:grpSpPr>
        <p:sp>
          <p:nvSpPr>
            <p:cNvPr id="1214" name="object 1214"/>
            <p:cNvSpPr/>
            <p:nvPr/>
          </p:nvSpPr>
          <p:spPr>
            <a:xfrm>
              <a:off x="0" y="3501158"/>
              <a:ext cx="330200" cy="460375"/>
            </a:xfrm>
            <a:custGeom>
              <a:avLst/>
              <a:gdLst/>
              <a:ahLst/>
              <a:cxnLst/>
              <a:rect l="l" t="t" r="r" b="b"/>
              <a:pathLst>
                <a:path w="330200" h="460375">
                  <a:moveTo>
                    <a:pt x="329989" y="456958"/>
                  </a:moveTo>
                  <a:lnTo>
                    <a:pt x="0" y="460111"/>
                  </a:lnTo>
                </a:path>
                <a:path w="330200" h="460375">
                  <a:moveTo>
                    <a:pt x="0" y="3109"/>
                  </a:moveTo>
                  <a:lnTo>
                    <a:pt x="325442" y="0"/>
                  </a:lnTo>
                  <a:lnTo>
                    <a:pt x="329989" y="456958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5" name="object 1215"/>
            <p:cNvSpPr/>
            <p:nvPr/>
          </p:nvSpPr>
          <p:spPr>
            <a:xfrm>
              <a:off x="92925" y="346898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6" name="object 1216"/>
            <p:cNvSpPr/>
            <p:nvPr/>
          </p:nvSpPr>
          <p:spPr>
            <a:xfrm>
              <a:off x="255447" y="346743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7" name="object 1217"/>
            <p:cNvSpPr/>
            <p:nvPr/>
          </p:nvSpPr>
          <p:spPr>
            <a:xfrm>
              <a:off x="99213" y="39591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8" name="object 1218"/>
            <p:cNvSpPr/>
            <p:nvPr/>
          </p:nvSpPr>
          <p:spPr>
            <a:xfrm>
              <a:off x="261736" y="395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9" name="object 1219"/>
            <p:cNvSpPr/>
            <p:nvPr/>
          </p:nvSpPr>
          <p:spPr>
            <a:xfrm>
              <a:off x="326214" y="357888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0" name="object 1220"/>
            <p:cNvSpPr/>
            <p:nvPr/>
          </p:nvSpPr>
          <p:spPr>
            <a:xfrm>
              <a:off x="327799" y="37379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1" name="object 1221"/>
            <p:cNvSpPr/>
            <p:nvPr/>
          </p:nvSpPr>
          <p:spPr>
            <a:xfrm>
              <a:off x="329384" y="389705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22" name="object 1222"/>
          <p:cNvGrpSpPr/>
          <p:nvPr/>
        </p:nvGrpSpPr>
        <p:grpSpPr>
          <a:xfrm>
            <a:off x="439651" y="3464034"/>
            <a:ext cx="560705" cy="534670"/>
            <a:chOff x="439651" y="3464034"/>
            <a:chExt cx="560705" cy="534670"/>
          </a:xfrm>
        </p:grpSpPr>
        <p:sp>
          <p:nvSpPr>
            <p:cNvPr id="1223" name="object 1223"/>
            <p:cNvSpPr/>
            <p:nvPr/>
          </p:nvSpPr>
          <p:spPr>
            <a:xfrm>
              <a:off x="545595" y="3568040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4" name="object 1224"/>
            <p:cNvSpPr/>
            <p:nvPr/>
          </p:nvSpPr>
          <p:spPr>
            <a:xfrm>
              <a:off x="475025" y="350115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5" name="object 1225"/>
            <p:cNvSpPr/>
            <p:nvPr/>
          </p:nvSpPr>
          <p:spPr>
            <a:xfrm>
              <a:off x="562471" y="347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6" name="object 1226"/>
            <p:cNvSpPr/>
            <p:nvPr/>
          </p:nvSpPr>
          <p:spPr>
            <a:xfrm>
              <a:off x="724994" y="346898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7" name="object 1227"/>
            <p:cNvSpPr/>
            <p:nvPr/>
          </p:nvSpPr>
          <p:spPr>
            <a:xfrm>
              <a:off x="887516" y="346743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8" name="object 1228"/>
            <p:cNvSpPr/>
            <p:nvPr/>
          </p:nvSpPr>
          <p:spPr>
            <a:xfrm>
              <a:off x="568759" y="396073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9" name="object 1229"/>
            <p:cNvSpPr/>
            <p:nvPr/>
          </p:nvSpPr>
          <p:spPr>
            <a:xfrm>
              <a:off x="731282" y="39591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0" name="object 1230"/>
            <p:cNvSpPr/>
            <p:nvPr/>
          </p:nvSpPr>
          <p:spPr>
            <a:xfrm>
              <a:off x="893804" y="395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1" name="object 1231"/>
            <p:cNvSpPr/>
            <p:nvPr/>
          </p:nvSpPr>
          <p:spPr>
            <a:xfrm>
              <a:off x="443054" y="358380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2" name="object 1232"/>
            <p:cNvSpPr/>
            <p:nvPr/>
          </p:nvSpPr>
          <p:spPr>
            <a:xfrm>
              <a:off x="444639" y="374288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3" name="object 1233"/>
            <p:cNvSpPr/>
            <p:nvPr/>
          </p:nvSpPr>
          <p:spPr>
            <a:xfrm>
              <a:off x="446224" y="390197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4" name="object 1234"/>
            <p:cNvSpPr/>
            <p:nvPr/>
          </p:nvSpPr>
          <p:spPr>
            <a:xfrm>
              <a:off x="958283" y="357888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5" name="object 1235"/>
            <p:cNvSpPr/>
            <p:nvPr/>
          </p:nvSpPr>
          <p:spPr>
            <a:xfrm>
              <a:off x="959868" y="37379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6" name="object 1236"/>
            <p:cNvSpPr/>
            <p:nvPr/>
          </p:nvSpPr>
          <p:spPr>
            <a:xfrm>
              <a:off x="961453" y="389705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7" name="object 1237"/>
          <p:cNvGrpSpPr/>
          <p:nvPr/>
        </p:nvGrpSpPr>
        <p:grpSpPr>
          <a:xfrm>
            <a:off x="1071719" y="3464034"/>
            <a:ext cx="560705" cy="534670"/>
            <a:chOff x="1071719" y="3464034"/>
            <a:chExt cx="560705" cy="534670"/>
          </a:xfrm>
        </p:grpSpPr>
        <p:sp>
          <p:nvSpPr>
            <p:cNvPr id="1238" name="object 1238"/>
            <p:cNvSpPr/>
            <p:nvPr/>
          </p:nvSpPr>
          <p:spPr>
            <a:xfrm>
              <a:off x="1177663" y="3568040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9" name="object 1239"/>
            <p:cNvSpPr/>
            <p:nvPr/>
          </p:nvSpPr>
          <p:spPr>
            <a:xfrm>
              <a:off x="1107094" y="350115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0" name="object 1240"/>
            <p:cNvSpPr/>
            <p:nvPr/>
          </p:nvSpPr>
          <p:spPr>
            <a:xfrm>
              <a:off x="1194540" y="347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1" name="object 1241"/>
            <p:cNvSpPr/>
            <p:nvPr/>
          </p:nvSpPr>
          <p:spPr>
            <a:xfrm>
              <a:off x="1357063" y="346898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2" name="object 1242"/>
            <p:cNvSpPr/>
            <p:nvPr/>
          </p:nvSpPr>
          <p:spPr>
            <a:xfrm>
              <a:off x="1519585" y="346743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3" name="object 1243"/>
            <p:cNvSpPr/>
            <p:nvPr/>
          </p:nvSpPr>
          <p:spPr>
            <a:xfrm>
              <a:off x="1200828" y="396073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4" name="object 1244"/>
            <p:cNvSpPr/>
            <p:nvPr/>
          </p:nvSpPr>
          <p:spPr>
            <a:xfrm>
              <a:off x="1363351" y="39591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5" name="object 1245"/>
            <p:cNvSpPr/>
            <p:nvPr/>
          </p:nvSpPr>
          <p:spPr>
            <a:xfrm>
              <a:off x="1525873" y="395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6" name="object 1246"/>
            <p:cNvSpPr/>
            <p:nvPr/>
          </p:nvSpPr>
          <p:spPr>
            <a:xfrm>
              <a:off x="1075123" y="358380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7" name="object 1247"/>
            <p:cNvSpPr/>
            <p:nvPr/>
          </p:nvSpPr>
          <p:spPr>
            <a:xfrm>
              <a:off x="1076708" y="374288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8" name="object 1248"/>
            <p:cNvSpPr/>
            <p:nvPr/>
          </p:nvSpPr>
          <p:spPr>
            <a:xfrm>
              <a:off x="1078293" y="390197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9" name="object 1249"/>
            <p:cNvSpPr/>
            <p:nvPr/>
          </p:nvSpPr>
          <p:spPr>
            <a:xfrm>
              <a:off x="1590352" y="357888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0" name="object 1250"/>
            <p:cNvSpPr/>
            <p:nvPr/>
          </p:nvSpPr>
          <p:spPr>
            <a:xfrm>
              <a:off x="1591937" y="37379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1" name="object 1251"/>
            <p:cNvSpPr/>
            <p:nvPr/>
          </p:nvSpPr>
          <p:spPr>
            <a:xfrm>
              <a:off x="1593521" y="389705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52" name="object 1252"/>
          <p:cNvGrpSpPr/>
          <p:nvPr/>
        </p:nvGrpSpPr>
        <p:grpSpPr>
          <a:xfrm>
            <a:off x="1703788" y="3464034"/>
            <a:ext cx="560705" cy="534670"/>
            <a:chOff x="1703788" y="3464034"/>
            <a:chExt cx="560705" cy="534670"/>
          </a:xfrm>
        </p:grpSpPr>
        <p:sp>
          <p:nvSpPr>
            <p:cNvPr id="1253" name="object 1253"/>
            <p:cNvSpPr/>
            <p:nvPr/>
          </p:nvSpPr>
          <p:spPr>
            <a:xfrm>
              <a:off x="1809732" y="3568040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4" name="object 1254"/>
            <p:cNvSpPr/>
            <p:nvPr/>
          </p:nvSpPr>
          <p:spPr>
            <a:xfrm>
              <a:off x="1739162" y="350115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5" name="object 1255"/>
            <p:cNvSpPr/>
            <p:nvPr/>
          </p:nvSpPr>
          <p:spPr>
            <a:xfrm>
              <a:off x="1826609" y="347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6" name="object 1256"/>
            <p:cNvSpPr/>
            <p:nvPr/>
          </p:nvSpPr>
          <p:spPr>
            <a:xfrm>
              <a:off x="1989131" y="346898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7" name="object 1257"/>
            <p:cNvSpPr/>
            <p:nvPr/>
          </p:nvSpPr>
          <p:spPr>
            <a:xfrm>
              <a:off x="2151654" y="346743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8" name="object 1258"/>
            <p:cNvSpPr/>
            <p:nvPr/>
          </p:nvSpPr>
          <p:spPr>
            <a:xfrm>
              <a:off x="1832897" y="396073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9" name="object 1259"/>
            <p:cNvSpPr/>
            <p:nvPr/>
          </p:nvSpPr>
          <p:spPr>
            <a:xfrm>
              <a:off x="1995420" y="39591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0" name="object 1260"/>
            <p:cNvSpPr/>
            <p:nvPr/>
          </p:nvSpPr>
          <p:spPr>
            <a:xfrm>
              <a:off x="2157942" y="395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1" name="object 1261"/>
            <p:cNvSpPr/>
            <p:nvPr/>
          </p:nvSpPr>
          <p:spPr>
            <a:xfrm>
              <a:off x="1707192" y="358380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2" name="object 1262"/>
            <p:cNvSpPr/>
            <p:nvPr/>
          </p:nvSpPr>
          <p:spPr>
            <a:xfrm>
              <a:off x="1708777" y="374288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3" name="object 1263"/>
            <p:cNvSpPr/>
            <p:nvPr/>
          </p:nvSpPr>
          <p:spPr>
            <a:xfrm>
              <a:off x="1710361" y="390197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4" name="object 1264"/>
            <p:cNvSpPr/>
            <p:nvPr/>
          </p:nvSpPr>
          <p:spPr>
            <a:xfrm>
              <a:off x="2222421" y="357888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5" name="object 1265"/>
            <p:cNvSpPr/>
            <p:nvPr/>
          </p:nvSpPr>
          <p:spPr>
            <a:xfrm>
              <a:off x="2224004" y="37379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6" name="object 1266"/>
            <p:cNvSpPr/>
            <p:nvPr/>
          </p:nvSpPr>
          <p:spPr>
            <a:xfrm>
              <a:off x="2225589" y="389705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67" name="object 1267"/>
          <p:cNvGrpSpPr/>
          <p:nvPr/>
        </p:nvGrpSpPr>
        <p:grpSpPr>
          <a:xfrm>
            <a:off x="2335857" y="3464034"/>
            <a:ext cx="560705" cy="534670"/>
            <a:chOff x="2335857" y="3464034"/>
            <a:chExt cx="560705" cy="534670"/>
          </a:xfrm>
        </p:grpSpPr>
        <p:sp>
          <p:nvSpPr>
            <p:cNvPr id="1268" name="object 1268"/>
            <p:cNvSpPr/>
            <p:nvPr/>
          </p:nvSpPr>
          <p:spPr>
            <a:xfrm>
              <a:off x="2441801" y="3568040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9" name="object 1269"/>
            <p:cNvSpPr/>
            <p:nvPr/>
          </p:nvSpPr>
          <p:spPr>
            <a:xfrm>
              <a:off x="2371230" y="350115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0" name="object 1270"/>
            <p:cNvSpPr/>
            <p:nvPr/>
          </p:nvSpPr>
          <p:spPr>
            <a:xfrm>
              <a:off x="2458678" y="347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1" name="object 1271"/>
            <p:cNvSpPr/>
            <p:nvPr/>
          </p:nvSpPr>
          <p:spPr>
            <a:xfrm>
              <a:off x="2621199" y="346898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2" name="object 1272"/>
            <p:cNvSpPr/>
            <p:nvPr/>
          </p:nvSpPr>
          <p:spPr>
            <a:xfrm>
              <a:off x="2783723" y="346743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3" name="object 1273"/>
            <p:cNvSpPr/>
            <p:nvPr/>
          </p:nvSpPr>
          <p:spPr>
            <a:xfrm>
              <a:off x="2464965" y="396073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4" name="object 1274"/>
            <p:cNvSpPr/>
            <p:nvPr/>
          </p:nvSpPr>
          <p:spPr>
            <a:xfrm>
              <a:off x="2627487" y="39591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5" name="object 1275"/>
            <p:cNvSpPr/>
            <p:nvPr/>
          </p:nvSpPr>
          <p:spPr>
            <a:xfrm>
              <a:off x="2790010" y="395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6" name="object 1276"/>
            <p:cNvSpPr/>
            <p:nvPr/>
          </p:nvSpPr>
          <p:spPr>
            <a:xfrm>
              <a:off x="2339261" y="358380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7" name="object 1277"/>
            <p:cNvSpPr/>
            <p:nvPr/>
          </p:nvSpPr>
          <p:spPr>
            <a:xfrm>
              <a:off x="2340844" y="374288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8" name="object 1278"/>
            <p:cNvSpPr/>
            <p:nvPr/>
          </p:nvSpPr>
          <p:spPr>
            <a:xfrm>
              <a:off x="2342429" y="390197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9" name="object 1279"/>
            <p:cNvSpPr/>
            <p:nvPr/>
          </p:nvSpPr>
          <p:spPr>
            <a:xfrm>
              <a:off x="2854490" y="357888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0" name="object 1280"/>
            <p:cNvSpPr/>
            <p:nvPr/>
          </p:nvSpPr>
          <p:spPr>
            <a:xfrm>
              <a:off x="2856073" y="37379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1" name="object 1281"/>
            <p:cNvSpPr/>
            <p:nvPr/>
          </p:nvSpPr>
          <p:spPr>
            <a:xfrm>
              <a:off x="2857658" y="389705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82" name="object 1282"/>
          <p:cNvGrpSpPr/>
          <p:nvPr/>
        </p:nvGrpSpPr>
        <p:grpSpPr>
          <a:xfrm>
            <a:off x="2967926" y="3464034"/>
            <a:ext cx="560705" cy="534670"/>
            <a:chOff x="2967926" y="3464034"/>
            <a:chExt cx="560705" cy="534670"/>
          </a:xfrm>
        </p:grpSpPr>
        <p:sp>
          <p:nvSpPr>
            <p:cNvPr id="1283" name="object 1283"/>
            <p:cNvSpPr/>
            <p:nvPr/>
          </p:nvSpPr>
          <p:spPr>
            <a:xfrm>
              <a:off x="3073869" y="3568040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4" name="object 1284"/>
            <p:cNvSpPr/>
            <p:nvPr/>
          </p:nvSpPr>
          <p:spPr>
            <a:xfrm>
              <a:off x="3003299" y="350115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5" name="object 1285"/>
            <p:cNvSpPr/>
            <p:nvPr/>
          </p:nvSpPr>
          <p:spPr>
            <a:xfrm>
              <a:off x="3090745" y="347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6" name="object 1286"/>
            <p:cNvSpPr/>
            <p:nvPr/>
          </p:nvSpPr>
          <p:spPr>
            <a:xfrm>
              <a:off x="3253268" y="346898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7" name="object 1287"/>
            <p:cNvSpPr/>
            <p:nvPr/>
          </p:nvSpPr>
          <p:spPr>
            <a:xfrm>
              <a:off x="3415790" y="346743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8" name="object 1288"/>
            <p:cNvSpPr/>
            <p:nvPr/>
          </p:nvSpPr>
          <p:spPr>
            <a:xfrm>
              <a:off x="3097034" y="396073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9" name="object 1289"/>
            <p:cNvSpPr/>
            <p:nvPr/>
          </p:nvSpPr>
          <p:spPr>
            <a:xfrm>
              <a:off x="3259556" y="39591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0" name="object 1290"/>
            <p:cNvSpPr/>
            <p:nvPr/>
          </p:nvSpPr>
          <p:spPr>
            <a:xfrm>
              <a:off x="3422079" y="395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1" name="object 1291"/>
            <p:cNvSpPr/>
            <p:nvPr/>
          </p:nvSpPr>
          <p:spPr>
            <a:xfrm>
              <a:off x="2971330" y="358380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2" name="object 1292"/>
            <p:cNvSpPr/>
            <p:nvPr/>
          </p:nvSpPr>
          <p:spPr>
            <a:xfrm>
              <a:off x="2972913" y="374288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3" name="object 1293"/>
            <p:cNvSpPr/>
            <p:nvPr/>
          </p:nvSpPr>
          <p:spPr>
            <a:xfrm>
              <a:off x="2974498" y="390197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4" name="object 1294"/>
            <p:cNvSpPr/>
            <p:nvPr/>
          </p:nvSpPr>
          <p:spPr>
            <a:xfrm>
              <a:off x="3486557" y="357888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5" name="object 1295"/>
            <p:cNvSpPr/>
            <p:nvPr/>
          </p:nvSpPr>
          <p:spPr>
            <a:xfrm>
              <a:off x="3488142" y="37379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6" name="object 1296"/>
            <p:cNvSpPr/>
            <p:nvPr/>
          </p:nvSpPr>
          <p:spPr>
            <a:xfrm>
              <a:off x="3489727" y="389705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97" name="object 1297"/>
          <p:cNvGrpSpPr/>
          <p:nvPr/>
        </p:nvGrpSpPr>
        <p:grpSpPr>
          <a:xfrm>
            <a:off x="3599994" y="3464034"/>
            <a:ext cx="560705" cy="534670"/>
            <a:chOff x="3599994" y="3464034"/>
            <a:chExt cx="560705" cy="534670"/>
          </a:xfrm>
        </p:grpSpPr>
        <p:sp>
          <p:nvSpPr>
            <p:cNvPr id="1298" name="object 1298"/>
            <p:cNvSpPr/>
            <p:nvPr/>
          </p:nvSpPr>
          <p:spPr>
            <a:xfrm>
              <a:off x="3705938" y="3568040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9" name="object 1299"/>
            <p:cNvSpPr/>
            <p:nvPr/>
          </p:nvSpPr>
          <p:spPr>
            <a:xfrm>
              <a:off x="3635368" y="350115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0" name="object 1300"/>
            <p:cNvSpPr/>
            <p:nvPr/>
          </p:nvSpPr>
          <p:spPr>
            <a:xfrm>
              <a:off x="3722814" y="347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1" name="object 1301"/>
            <p:cNvSpPr/>
            <p:nvPr/>
          </p:nvSpPr>
          <p:spPr>
            <a:xfrm>
              <a:off x="3885337" y="346898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2" name="object 1302"/>
            <p:cNvSpPr/>
            <p:nvPr/>
          </p:nvSpPr>
          <p:spPr>
            <a:xfrm>
              <a:off x="4047859" y="346743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3" name="object 1303"/>
            <p:cNvSpPr/>
            <p:nvPr/>
          </p:nvSpPr>
          <p:spPr>
            <a:xfrm>
              <a:off x="3729103" y="396073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4" name="object 1304"/>
            <p:cNvSpPr/>
            <p:nvPr/>
          </p:nvSpPr>
          <p:spPr>
            <a:xfrm>
              <a:off x="3891625" y="39591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5" name="object 1305"/>
            <p:cNvSpPr/>
            <p:nvPr/>
          </p:nvSpPr>
          <p:spPr>
            <a:xfrm>
              <a:off x="4054148" y="395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6" name="object 1306"/>
            <p:cNvSpPr/>
            <p:nvPr/>
          </p:nvSpPr>
          <p:spPr>
            <a:xfrm>
              <a:off x="3603397" y="358380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7" name="object 1307"/>
            <p:cNvSpPr/>
            <p:nvPr/>
          </p:nvSpPr>
          <p:spPr>
            <a:xfrm>
              <a:off x="3604982" y="374288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8" name="object 1308"/>
            <p:cNvSpPr/>
            <p:nvPr/>
          </p:nvSpPr>
          <p:spPr>
            <a:xfrm>
              <a:off x="3606567" y="390197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9" name="object 1309"/>
            <p:cNvSpPr/>
            <p:nvPr/>
          </p:nvSpPr>
          <p:spPr>
            <a:xfrm>
              <a:off x="4118626" y="357888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0" name="object 1310"/>
            <p:cNvSpPr/>
            <p:nvPr/>
          </p:nvSpPr>
          <p:spPr>
            <a:xfrm>
              <a:off x="4120211" y="37379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1" name="object 1311"/>
            <p:cNvSpPr/>
            <p:nvPr/>
          </p:nvSpPr>
          <p:spPr>
            <a:xfrm>
              <a:off x="4121796" y="389705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12" name="object 1312"/>
          <p:cNvGrpSpPr/>
          <p:nvPr/>
        </p:nvGrpSpPr>
        <p:grpSpPr>
          <a:xfrm>
            <a:off x="4232062" y="3464034"/>
            <a:ext cx="560705" cy="534670"/>
            <a:chOff x="4232062" y="3464034"/>
            <a:chExt cx="560705" cy="534670"/>
          </a:xfrm>
        </p:grpSpPr>
        <p:sp>
          <p:nvSpPr>
            <p:cNvPr id="1313" name="object 1313"/>
            <p:cNvSpPr/>
            <p:nvPr/>
          </p:nvSpPr>
          <p:spPr>
            <a:xfrm>
              <a:off x="4338006" y="3568040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4" name="object 1314"/>
            <p:cNvSpPr/>
            <p:nvPr/>
          </p:nvSpPr>
          <p:spPr>
            <a:xfrm>
              <a:off x="4267436" y="350115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5" name="object 1315"/>
            <p:cNvSpPr/>
            <p:nvPr/>
          </p:nvSpPr>
          <p:spPr>
            <a:xfrm>
              <a:off x="4354883" y="347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6" name="object 1316"/>
            <p:cNvSpPr/>
            <p:nvPr/>
          </p:nvSpPr>
          <p:spPr>
            <a:xfrm>
              <a:off x="4517405" y="346898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7" name="object 1317"/>
            <p:cNvSpPr/>
            <p:nvPr/>
          </p:nvSpPr>
          <p:spPr>
            <a:xfrm>
              <a:off x="4679928" y="346743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8" name="object 1318"/>
            <p:cNvSpPr/>
            <p:nvPr/>
          </p:nvSpPr>
          <p:spPr>
            <a:xfrm>
              <a:off x="4361171" y="396073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9" name="object 1319"/>
            <p:cNvSpPr/>
            <p:nvPr/>
          </p:nvSpPr>
          <p:spPr>
            <a:xfrm>
              <a:off x="4523694" y="39591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0" name="object 1320"/>
            <p:cNvSpPr/>
            <p:nvPr/>
          </p:nvSpPr>
          <p:spPr>
            <a:xfrm>
              <a:off x="4686216" y="395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1" name="object 1321"/>
            <p:cNvSpPr/>
            <p:nvPr/>
          </p:nvSpPr>
          <p:spPr>
            <a:xfrm>
              <a:off x="4235466" y="358380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2" name="object 1322"/>
            <p:cNvSpPr/>
            <p:nvPr/>
          </p:nvSpPr>
          <p:spPr>
            <a:xfrm>
              <a:off x="4237051" y="374288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3" name="object 1323"/>
            <p:cNvSpPr/>
            <p:nvPr/>
          </p:nvSpPr>
          <p:spPr>
            <a:xfrm>
              <a:off x="4238636" y="390197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4" name="object 1324"/>
            <p:cNvSpPr/>
            <p:nvPr/>
          </p:nvSpPr>
          <p:spPr>
            <a:xfrm>
              <a:off x="4750695" y="357888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5" name="object 1325"/>
            <p:cNvSpPr/>
            <p:nvPr/>
          </p:nvSpPr>
          <p:spPr>
            <a:xfrm>
              <a:off x="4752280" y="37379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6" name="object 1326"/>
            <p:cNvSpPr/>
            <p:nvPr/>
          </p:nvSpPr>
          <p:spPr>
            <a:xfrm>
              <a:off x="4753864" y="389705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27" name="object 1327"/>
          <p:cNvGrpSpPr/>
          <p:nvPr/>
        </p:nvGrpSpPr>
        <p:grpSpPr>
          <a:xfrm>
            <a:off x="4864131" y="3464034"/>
            <a:ext cx="560705" cy="534670"/>
            <a:chOff x="4864131" y="3464034"/>
            <a:chExt cx="560705" cy="534670"/>
          </a:xfrm>
        </p:grpSpPr>
        <p:sp>
          <p:nvSpPr>
            <p:cNvPr id="1328" name="object 1328"/>
            <p:cNvSpPr/>
            <p:nvPr/>
          </p:nvSpPr>
          <p:spPr>
            <a:xfrm>
              <a:off x="4970075" y="3568040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2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9" name="object 1329"/>
            <p:cNvSpPr/>
            <p:nvPr/>
          </p:nvSpPr>
          <p:spPr>
            <a:xfrm>
              <a:off x="4899505" y="350115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0" name="object 1330"/>
            <p:cNvSpPr/>
            <p:nvPr/>
          </p:nvSpPr>
          <p:spPr>
            <a:xfrm>
              <a:off x="4986952" y="347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1" name="object 1331"/>
            <p:cNvSpPr/>
            <p:nvPr/>
          </p:nvSpPr>
          <p:spPr>
            <a:xfrm>
              <a:off x="5149474" y="346898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2" name="object 1332"/>
            <p:cNvSpPr/>
            <p:nvPr/>
          </p:nvSpPr>
          <p:spPr>
            <a:xfrm>
              <a:off x="5311997" y="346743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3" name="object 1333"/>
            <p:cNvSpPr/>
            <p:nvPr/>
          </p:nvSpPr>
          <p:spPr>
            <a:xfrm>
              <a:off x="4993239" y="396073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4" name="object 1334"/>
            <p:cNvSpPr/>
            <p:nvPr/>
          </p:nvSpPr>
          <p:spPr>
            <a:xfrm>
              <a:off x="5155763" y="39591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5" name="object 1335"/>
            <p:cNvSpPr/>
            <p:nvPr/>
          </p:nvSpPr>
          <p:spPr>
            <a:xfrm>
              <a:off x="5318285" y="395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6" name="object 1336"/>
            <p:cNvSpPr/>
            <p:nvPr/>
          </p:nvSpPr>
          <p:spPr>
            <a:xfrm>
              <a:off x="4867535" y="358380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7" name="object 1337"/>
            <p:cNvSpPr/>
            <p:nvPr/>
          </p:nvSpPr>
          <p:spPr>
            <a:xfrm>
              <a:off x="4869120" y="374288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8" name="object 1338"/>
            <p:cNvSpPr/>
            <p:nvPr/>
          </p:nvSpPr>
          <p:spPr>
            <a:xfrm>
              <a:off x="4870704" y="390197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9" name="object 1339"/>
            <p:cNvSpPr/>
            <p:nvPr/>
          </p:nvSpPr>
          <p:spPr>
            <a:xfrm>
              <a:off x="5382764" y="357888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0" name="object 1340"/>
            <p:cNvSpPr/>
            <p:nvPr/>
          </p:nvSpPr>
          <p:spPr>
            <a:xfrm>
              <a:off x="5384347" y="37379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1" name="object 1341"/>
            <p:cNvSpPr/>
            <p:nvPr/>
          </p:nvSpPr>
          <p:spPr>
            <a:xfrm>
              <a:off x="5385932" y="389705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42" name="object 1342"/>
          <p:cNvGrpSpPr/>
          <p:nvPr/>
        </p:nvGrpSpPr>
        <p:grpSpPr>
          <a:xfrm>
            <a:off x="5496200" y="3464034"/>
            <a:ext cx="560705" cy="534670"/>
            <a:chOff x="5496200" y="3464034"/>
            <a:chExt cx="560705" cy="534670"/>
          </a:xfrm>
        </p:grpSpPr>
        <p:sp>
          <p:nvSpPr>
            <p:cNvPr id="1343" name="object 1343"/>
            <p:cNvSpPr/>
            <p:nvPr/>
          </p:nvSpPr>
          <p:spPr>
            <a:xfrm>
              <a:off x="5602143" y="3568040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4" name="object 1344"/>
            <p:cNvSpPr/>
            <p:nvPr/>
          </p:nvSpPr>
          <p:spPr>
            <a:xfrm>
              <a:off x="5531573" y="350115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5" name="object 1345"/>
            <p:cNvSpPr/>
            <p:nvPr/>
          </p:nvSpPr>
          <p:spPr>
            <a:xfrm>
              <a:off x="5619020" y="347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6" name="object 1346"/>
            <p:cNvSpPr/>
            <p:nvPr/>
          </p:nvSpPr>
          <p:spPr>
            <a:xfrm>
              <a:off x="5781542" y="346898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7" name="object 1347"/>
            <p:cNvSpPr/>
            <p:nvPr/>
          </p:nvSpPr>
          <p:spPr>
            <a:xfrm>
              <a:off x="5944066" y="346743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8" name="object 1348"/>
            <p:cNvSpPr/>
            <p:nvPr/>
          </p:nvSpPr>
          <p:spPr>
            <a:xfrm>
              <a:off x="5625308" y="396073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9" name="object 1349"/>
            <p:cNvSpPr/>
            <p:nvPr/>
          </p:nvSpPr>
          <p:spPr>
            <a:xfrm>
              <a:off x="5787830" y="39591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0" name="object 1350"/>
            <p:cNvSpPr/>
            <p:nvPr/>
          </p:nvSpPr>
          <p:spPr>
            <a:xfrm>
              <a:off x="5950353" y="395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1" name="object 1351"/>
            <p:cNvSpPr/>
            <p:nvPr/>
          </p:nvSpPr>
          <p:spPr>
            <a:xfrm>
              <a:off x="5499604" y="358380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2" name="object 1352"/>
            <p:cNvSpPr/>
            <p:nvPr/>
          </p:nvSpPr>
          <p:spPr>
            <a:xfrm>
              <a:off x="5501189" y="374288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3" name="object 1353"/>
            <p:cNvSpPr/>
            <p:nvPr/>
          </p:nvSpPr>
          <p:spPr>
            <a:xfrm>
              <a:off x="5502772" y="390197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4" name="object 1354"/>
            <p:cNvSpPr/>
            <p:nvPr/>
          </p:nvSpPr>
          <p:spPr>
            <a:xfrm>
              <a:off x="6014833" y="357888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5" name="object 1355"/>
            <p:cNvSpPr/>
            <p:nvPr/>
          </p:nvSpPr>
          <p:spPr>
            <a:xfrm>
              <a:off x="6016416" y="37379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6" name="object 1356"/>
            <p:cNvSpPr/>
            <p:nvPr/>
          </p:nvSpPr>
          <p:spPr>
            <a:xfrm>
              <a:off x="6018001" y="389705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7" name="object 1357"/>
          <p:cNvSpPr/>
          <p:nvPr/>
        </p:nvSpPr>
        <p:spPr>
          <a:xfrm>
            <a:off x="0" y="4172601"/>
            <a:ext cx="259715" cy="327660"/>
          </a:xfrm>
          <a:custGeom>
            <a:avLst/>
            <a:gdLst/>
            <a:ahLst/>
            <a:cxnLst/>
            <a:rect l="l" t="t" r="r" b="b"/>
            <a:pathLst>
              <a:path w="259715" h="327660">
                <a:moveTo>
                  <a:pt x="241758" y="324777"/>
                </a:moveTo>
                <a:lnTo>
                  <a:pt x="0" y="327084"/>
                </a:lnTo>
              </a:path>
              <a:path w="259715" h="327660">
                <a:moveTo>
                  <a:pt x="0" y="2378"/>
                </a:moveTo>
                <a:lnTo>
                  <a:pt x="238545" y="101"/>
                </a:lnTo>
                <a:lnTo>
                  <a:pt x="248324" y="0"/>
                </a:lnTo>
                <a:lnTo>
                  <a:pt x="256350" y="7861"/>
                </a:lnTo>
                <a:lnTo>
                  <a:pt x="256439" y="17653"/>
                </a:lnTo>
                <a:lnTo>
                  <a:pt x="259322" y="306870"/>
                </a:lnTo>
                <a:lnTo>
                  <a:pt x="259424" y="316661"/>
                </a:lnTo>
                <a:lnTo>
                  <a:pt x="251550" y="324688"/>
                </a:lnTo>
                <a:lnTo>
                  <a:pt x="241758" y="324777"/>
                </a:lnTo>
              </a:path>
            </a:pathLst>
          </a:custGeom>
          <a:ln w="6807">
            <a:solidFill>
              <a:srgbClr val="0050C9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grpSp>
        <p:nvGrpSpPr>
          <p:cNvPr id="1358" name="object 1358"/>
          <p:cNvGrpSpPr/>
          <p:nvPr/>
        </p:nvGrpSpPr>
        <p:grpSpPr>
          <a:xfrm>
            <a:off x="-3403" y="4068594"/>
            <a:ext cx="371475" cy="533400"/>
            <a:chOff x="-3403" y="4068594"/>
            <a:chExt cx="371475" cy="533400"/>
          </a:xfrm>
        </p:grpSpPr>
        <p:sp>
          <p:nvSpPr>
            <p:cNvPr id="1359" name="object 1359"/>
            <p:cNvSpPr/>
            <p:nvPr/>
          </p:nvSpPr>
          <p:spPr>
            <a:xfrm>
              <a:off x="0" y="4105720"/>
              <a:ext cx="330200" cy="460375"/>
            </a:xfrm>
            <a:custGeom>
              <a:avLst/>
              <a:gdLst/>
              <a:ahLst/>
              <a:cxnLst/>
              <a:rect l="l" t="t" r="r" b="b"/>
              <a:pathLst>
                <a:path w="330200" h="460375">
                  <a:moveTo>
                    <a:pt x="329989" y="456958"/>
                  </a:moveTo>
                  <a:lnTo>
                    <a:pt x="0" y="460111"/>
                  </a:lnTo>
                </a:path>
                <a:path w="330200" h="460375">
                  <a:moveTo>
                    <a:pt x="0" y="3109"/>
                  </a:moveTo>
                  <a:lnTo>
                    <a:pt x="325442" y="0"/>
                  </a:lnTo>
                  <a:lnTo>
                    <a:pt x="329989" y="456958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0" name="object 1360"/>
            <p:cNvSpPr/>
            <p:nvPr/>
          </p:nvSpPr>
          <p:spPr>
            <a:xfrm>
              <a:off x="92925" y="40735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1" name="object 1361"/>
            <p:cNvSpPr/>
            <p:nvPr/>
          </p:nvSpPr>
          <p:spPr>
            <a:xfrm>
              <a:off x="255447" y="407199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2" name="object 1362"/>
            <p:cNvSpPr/>
            <p:nvPr/>
          </p:nvSpPr>
          <p:spPr>
            <a:xfrm>
              <a:off x="99213" y="45637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3" name="object 1363"/>
            <p:cNvSpPr/>
            <p:nvPr/>
          </p:nvSpPr>
          <p:spPr>
            <a:xfrm>
              <a:off x="261736" y="45621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4" name="object 1364"/>
            <p:cNvSpPr/>
            <p:nvPr/>
          </p:nvSpPr>
          <p:spPr>
            <a:xfrm>
              <a:off x="326214" y="418344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5" name="object 1365"/>
            <p:cNvSpPr/>
            <p:nvPr/>
          </p:nvSpPr>
          <p:spPr>
            <a:xfrm>
              <a:off x="327799" y="4342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6" name="object 1366"/>
            <p:cNvSpPr/>
            <p:nvPr/>
          </p:nvSpPr>
          <p:spPr>
            <a:xfrm>
              <a:off x="329384" y="450162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67" name="object 1367"/>
          <p:cNvGrpSpPr/>
          <p:nvPr/>
        </p:nvGrpSpPr>
        <p:grpSpPr>
          <a:xfrm>
            <a:off x="439651" y="4068594"/>
            <a:ext cx="560705" cy="534670"/>
            <a:chOff x="439651" y="4068594"/>
            <a:chExt cx="560705" cy="534670"/>
          </a:xfrm>
        </p:grpSpPr>
        <p:sp>
          <p:nvSpPr>
            <p:cNvPr id="1368" name="object 1368"/>
            <p:cNvSpPr/>
            <p:nvPr/>
          </p:nvSpPr>
          <p:spPr>
            <a:xfrm>
              <a:off x="545595" y="417260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9" name="object 1369"/>
            <p:cNvSpPr/>
            <p:nvPr/>
          </p:nvSpPr>
          <p:spPr>
            <a:xfrm>
              <a:off x="475025" y="4105720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0" name="object 1370"/>
            <p:cNvSpPr/>
            <p:nvPr/>
          </p:nvSpPr>
          <p:spPr>
            <a:xfrm>
              <a:off x="562471" y="407510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1" name="object 1371"/>
            <p:cNvSpPr/>
            <p:nvPr/>
          </p:nvSpPr>
          <p:spPr>
            <a:xfrm>
              <a:off x="724994" y="40735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2" name="object 1372"/>
            <p:cNvSpPr/>
            <p:nvPr/>
          </p:nvSpPr>
          <p:spPr>
            <a:xfrm>
              <a:off x="887516" y="407199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3" name="object 1373"/>
            <p:cNvSpPr/>
            <p:nvPr/>
          </p:nvSpPr>
          <p:spPr>
            <a:xfrm>
              <a:off x="568759" y="456529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4" name="object 1374"/>
            <p:cNvSpPr/>
            <p:nvPr/>
          </p:nvSpPr>
          <p:spPr>
            <a:xfrm>
              <a:off x="731282" y="45637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5" name="object 1375"/>
            <p:cNvSpPr/>
            <p:nvPr/>
          </p:nvSpPr>
          <p:spPr>
            <a:xfrm>
              <a:off x="893804" y="45621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6" name="object 1376"/>
            <p:cNvSpPr/>
            <p:nvPr/>
          </p:nvSpPr>
          <p:spPr>
            <a:xfrm>
              <a:off x="443054" y="418836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7" name="object 1377"/>
            <p:cNvSpPr/>
            <p:nvPr/>
          </p:nvSpPr>
          <p:spPr>
            <a:xfrm>
              <a:off x="444639" y="43474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8" name="object 1378"/>
            <p:cNvSpPr/>
            <p:nvPr/>
          </p:nvSpPr>
          <p:spPr>
            <a:xfrm>
              <a:off x="446224" y="45065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9" name="object 1379"/>
            <p:cNvSpPr/>
            <p:nvPr/>
          </p:nvSpPr>
          <p:spPr>
            <a:xfrm>
              <a:off x="958283" y="418344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0" name="object 1380"/>
            <p:cNvSpPr/>
            <p:nvPr/>
          </p:nvSpPr>
          <p:spPr>
            <a:xfrm>
              <a:off x="959868" y="4342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1" name="object 1381"/>
            <p:cNvSpPr/>
            <p:nvPr/>
          </p:nvSpPr>
          <p:spPr>
            <a:xfrm>
              <a:off x="961453" y="450162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82" name="object 1382"/>
          <p:cNvGrpSpPr/>
          <p:nvPr/>
        </p:nvGrpSpPr>
        <p:grpSpPr>
          <a:xfrm>
            <a:off x="1071719" y="4068594"/>
            <a:ext cx="560705" cy="534670"/>
            <a:chOff x="1071719" y="4068594"/>
            <a:chExt cx="560705" cy="534670"/>
          </a:xfrm>
        </p:grpSpPr>
        <p:sp>
          <p:nvSpPr>
            <p:cNvPr id="1383" name="object 1383"/>
            <p:cNvSpPr/>
            <p:nvPr/>
          </p:nvSpPr>
          <p:spPr>
            <a:xfrm>
              <a:off x="1177663" y="417260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4" name="object 1384"/>
            <p:cNvSpPr/>
            <p:nvPr/>
          </p:nvSpPr>
          <p:spPr>
            <a:xfrm>
              <a:off x="1107094" y="4105720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5" name="object 1385"/>
            <p:cNvSpPr/>
            <p:nvPr/>
          </p:nvSpPr>
          <p:spPr>
            <a:xfrm>
              <a:off x="1194540" y="407510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6" name="object 1386"/>
            <p:cNvSpPr/>
            <p:nvPr/>
          </p:nvSpPr>
          <p:spPr>
            <a:xfrm>
              <a:off x="1357063" y="40735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7" name="object 1387"/>
            <p:cNvSpPr/>
            <p:nvPr/>
          </p:nvSpPr>
          <p:spPr>
            <a:xfrm>
              <a:off x="1519585" y="407199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8" name="object 1388"/>
            <p:cNvSpPr/>
            <p:nvPr/>
          </p:nvSpPr>
          <p:spPr>
            <a:xfrm>
              <a:off x="1200828" y="456529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9" name="object 1389"/>
            <p:cNvSpPr/>
            <p:nvPr/>
          </p:nvSpPr>
          <p:spPr>
            <a:xfrm>
              <a:off x="1363351" y="45637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0" name="object 1390"/>
            <p:cNvSpPr/>
            <p:nvPr/>
          </p:nvSpPr>
          <p:spPr>
            <a:xfrm>
              <a:off x="1525873" y="45621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1" name="object 1391"/>
            <p:cNvSpPr/>
            <p:nvPr/>
          </p:nvSpPr>
          <p:spPr>
            <a:xfrm>
              <a:off x="1075123" y="418836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2" name="object 1392"/>
            <p:cNvSpPr/>
            <p:nvPr/>
          </p:nvSpPr>
          <p:spPr>
            <a:xfrm>
              <a:off x="1076708" y="43474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3" name="object 1393"/>
            <p:cNvSpPr/>
            <p:nvPr/>
          </p:nvSpPr>
          <p:spPr>
            <a:xfrm>
              <a:off x="1078293" y="45065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4" name="object 1394"/>
            <p:cNvSpPr/>
            <p:nvPr/>
          </p:nvSpPr>
          <p:spPr>
            <a:xfrm>
              <a:off x="1590352" y="418344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5" name="object 1395"/>
            <p:cNvSpPr/>
            <p:nvPr/>
          </p:nvSpPr>
          <p:spPr>
            <a:xfrm>
              <a:off x="1591937" y="4342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6" name="object 1396"/>
            <p:cNvSpPr/>
            <p:nvPr/>
          </p:nvSpPr>
          <p:spPr>
            <a:xfrm>
              <a:off x="1593521" y="450162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7" name="object 1397"/>
          <p:cNvGrpSpPr/>
          <p:nvPr/>
        </p:nvGrpSpPr>
        <p:grpSpPr>
          <a:xfrm>
            <a:off x="1703788" y="4068594"/>
            <a:ext cx="560705" cy="534670"/>
            <a:chOff x="1703788" y="4068594"/>
            <a:chExt cx="560705" cy="534670"/>
          </a:xfrm>
        </p:grpSpPr>
        <p:sp>
          <p:nvSpPr>
            <p:cNvPr id="1398" name="object 1398"/>
            <p:cNvSpPr/>
            <p:nvPr/>
          </p:nvSpPr>
          <p:spPr>
            <a:xfrm>
              <a:off x="1809732" y="417260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9" name="object 1399"/>
            <p:cNvSpPr/>
            <p:nvPr/>
          </p:nvSpPr>
          <p:spPr>
            <a:xfrm>
              <a:off x="1739162" y="4105720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0" name="object 1400"/>
            <p:cNvSpPr/>
            <p:nvPr/>
          </p:nvSpPr>
          <p:spPr>
            <a:xfrm>
              <a:off x="1826609" y="407510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1" name="object 1401"/>
            <p:cNvSpPr/>
            <p:nvPr/>
          </p:nvSpPr>
          <p:spPr>
            <a:xfrm>
              <a:off x="1989131" y="40735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2" name="object 1402"/>
            <p:cNvSpPr/>
            <p:nvPr/>
          </p:nvSpPr>
          <p:spPr>
            <a:xfrm>
              <a:off x="2151654" y="407199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3" name="object 1403"/>
            <p:cNvSpPr/>
            <p:nvPr/>
          </p:nvSpPr>
          <p:spPr>
            <a:xfrm>
              <a:off x="1832897" y="456529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4" name="object 1404"/>
            <p:cNvSpPr/>
            <p:nvPr/>
          </p:nvSpPr>
          <p:spPr>
            <a:xfrm>
              <a:off x="1995420" y="45637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5" name="object 1405"/>
            <p:cNvSpPr/>
            <p:nvPr/>
          </p:nvSpPr>
          <p:spPr>
            <a:xfrm>
              <a:off x="2157942" y="45621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6" name="object 1406"/>
            <p:cNvSpPr/>
            <p:nvPr/>
          </p:nvSpPr>
          <p:spPr>
            <a:xfrm>
              <a:off x="1707192" y="418836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7" name="object 1407"/>
            <p:cNvSpPr/>
            <p:nvPr/>
          </p:nvSpPr>
          <p:spPr>
            <a:xfrm>
              <a:off x="1708777" y="43474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8" name="object 1408"/>
            <p:cNvSpPr/>
            <p:nvPr/>
          </p:nvSpPr>
          <p:spPr>
            <a:xfrm>
              <a:off x="1710361" y="45065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9" name="object 1409"/>
            <p:cNvSpPr/>
            <p:nvPr/>
          </p:nvSpPr>
          <p:spPr>
            <a:xfrm>
              <a:off x="2222421" y="418344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0" name="object 1410"/>
            <p:cNvSpPr/>
            <p:nvPr/>
          </p:nvSpPr>
          <p:spPr>
            <a:xfrm>
              <a:off x="2224004" y="4342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1" name="object 1411"/>
            <p:cNvSpPr/>
            <p:nvPr/>
          </p:nvSpPr>
          <p:spPr>
            <a:xfrm>
              <a:off x="2225589" y="450162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12" name="object 1412"/>
          <p:cNvGrpSpPr/>
          <p:nvPr/>
        </p:nvGrpSpPr>
        <p:grpSpPr>
          <a:xfrm>
            <a:off x="2335857" y="4068594"/>
            <a:ext cx="560705" cy="534670"/>
            <a:chOff x="2335857" y="4068594"/>
            <a:chExt cx="560705" cy="534670"/>
          </a:xfrm>
        </p:grpSpPr>
        <p:sp>
          <p:nvSpPr>
            <p:cNvPr id="1413" name="object 1413"/>
            <p:cNvSpPr/>
            <p:nvPr/>
          </p:nvSpPr>
          <p:spPr>
            <a:xfrm>
              <a:off x="2441801" y="417260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4" name="object 1414"/>
            <p:cNvSpPr/>
            <p:nvPr/>
          </p:nvSpPr>
          <p:spPr>
            <a:xfrm>
              <a:off x="2371230" y="4105720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5" name="object 1415"/>
            <p:cNvSpPr/>
            <p:nvPr/>
          </p:nvSpPr>
          <p:spPr>
            <a:xfrm>
              <a:off x="2458678" y="407510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6" name="object 1416"/>
            <p:cNvSpPr/>
            <p:nvPr/>
          </p:nvSpPr>
          <p:spPr>
            <a:xfrm>
              <a:off x="2621199" y="40735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7" name="object 1417"/>
            <p:cNvSpPr/>
            <p:nvPr/>
          </p:nvSpPr>
          <p:spPr>
            <a:xfrm>
              <a:off x="2783723" y="407199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8" name="object 1418"/>
            <p:cNvSpPr/>
            <p:nvPr/>
          </p:nvSpPr>
          <p:spPr>
            <a:xfrm>
              <a:off x="2464965" y="456529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9" name="object 1419"/>
            <p:cNvSpPr/>
            <p:nvPr/>
          </p:nvSpPr>
          <p:spPr>
            <a:xfrm>
              <a:off x="2627487" y="45637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0" name="object 1420"/>
            <p:cNvSpPr/>
            <p:nvPr/>
          </p:nvSpPr>
          <p:spPr>
            <a:xfrm>
              <a:off x="2790010" y="45621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1" name="object 1421"/>
            <p:cNvSpPr/>
            <p:nvPr/>
          </p:nvSpPr>
          <p:spPr>
            <a:xfrm>
              <a:off x="2339261" y="418836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2" name="object 1422"/>
            <p:cNvSpPr/>
            <p:nvPr/>
          </p:nvSpPr>
          <p:spPr>
            <a:xfrm>
              <a:off x="2340844" y="43474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3" name="object 1423"/>
            <p:cNvSpPr/>
            <p:nvPr/>
          </p:nvSpPr>
          <p:spPr>
            <a:xfrm>
              <a:off x="2342429" y="45065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4" name="object 1424"/>
            <p:cNvSpPr/>
            <p:nvPr/>
          </p:nvSpPr>
          <p:spPr>
            <a:xfrm>
              <a:off x="2854490" y="418344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5" name="object 1425"/>
            <p:cNvSpPr/>
            <p:nvPr/>
          </p:nvSpPr>
          <p:spPr>
            <a:xfrm>
              <a:off x="2856073" y="4342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6" name="object 1426"/>
            <p:cNvSpPr/>
            <p:nvPr/>
          </p:nvSpPr>
          <p:spPr>
            <a:xfrm>
              <a:off x="2857658" y="450162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27" name="object 1427"/>
          <p:cNvGrpSpPr/>
          <p:nvPr/>
        </p:nvGrpSpPr>
        <p:grpSpPr>
          <a:xfrm>
            <a:off x="2967926" y="4068594"/>
            <a:ext cx="560705" cy="534670"/>
            <a:chOff x="2967926" y="4068594"/>
            <a:chExt cx="560705" cy="534670"/>
          </a:xfrm>
        </p:grpSpPr>
        <p:sp>
          <p:nvSpPr>
            <p:cNvPr id="1428" name="object 1428"/>
            <p:cNvSpPr/>
            <p:nvPr/>
          </p:nvSpPr>
          <p:spPr>
            <a:xfrm>
              <a:off x="3073869" y="417260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9" name="object 1429"/>
            <p:cNvSpPr/>
            <p:nvPr/>
          </p:nvSpPr>
          <p:spPr>
            <a:xfrm>
              <a:off x="3003299" y="4105720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0" name="object 1430"/>
            <p:cNvSpPr/>
            <p:nvPr/>
          </p:nvSpPr>
          <p:spPr>
            <a:xfrm>
              <a:off x="3090745" y="407510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1" name="object 1431"/>
            <p:cNvSpPr/>
            <p:nvPr/>
          </p:nvSpPr>
          <p:spPr>
            <a:xfrm>
              <a:off x="3253268" y="40735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2" name="object 1432"/>
            <p:cNvSpPr/>
            <p:nvPr/>
          </p:nvSpPr>
          <p:spPr>
            <a:xfrm>
              <a:off x="3415790" y="407199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3" name="object 1433"/>
            <p:cNvSpPr/>
            <p:nvPr/>
          </p:nvSpPr>
          <p:spPr>
            <a:xfrm>
              <a:off x="3097034" y="456529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4" name="object 1434"/>
            <p:cNvSpPr/>
            <p:nvPr/>
          </p:nvSpPr>
          <p:spPr>
            <a:xfrm>
              <a:off x="3259556" y="45637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5" name="object 1435"/>
            <p:cNvSpPr/>
            <p:nvPr/>
          </p:nvSpPr>
          <p:spPr>
            <a:xfrm>
              <a:off x="3422079" y="45621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6" name="object 1436"/>
            <p:cNvSpPr/>
            <p:nvPr/>
          </p:nvSpPr>
          <p:spPr>
            <a:xfrm>
              <a:off x="2971330" y="418836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7" name="object 1437"/>
            <p:cNvSpPr/>
            <p:nvPr/>
          </p:nvSpPr>
          <p:spPr>
            <a:xfrm>
              <a:off x="2972913" y="43474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8" name="object 1438"/>
            <p:cNvSpPr/>
            <p:nvPr/>
          </p:nvSpPr>
          <p:spPr>
            <a:xfrm>
              <a:off x="2974498" y="45065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9" name="object 1439"/>
            <p:cNvSpPr/>
            <p:nvPr/>
          </p:nvSpPr>
          <p:spPr>
            <a:xfrm>
              <a:off x="3486557" y="418344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0" name="object 1440"/>
            <p:cNvSpPr/>
            <p:nvPr/>
          </p:nvSpPr>
          <p:spPr>
            <a:xfrm>
              <a:off x="3488142" y="4342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1" name="object 1441"/>
            <p:cNvSpPr/>
            <p:nvPr/>
          </p:nvSpPr>
          <p:spPr>
            <a:xfrm>
              <a:off x="3489727" y="450162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42" name="object 1442"/>
          <p:cNvGrpSpPr/>
          <p:nvPr/>
        </p:nvGrpSpPr>
        <p:grpSpPr>
          <a:xfrm>
            <a:off x="3599994" y="4068594"/>
            <a:ext cx="560705" cy="534670"/>
            <a:chOff x="3599994" y="4068594"/>
            <a:chExt cx="560705" cy="534670"/>
          </a:xfrm>
        </p:grpSpPr>
        <p:sp>
          <p:nvSpPr>
            <p:cNvPr id="1443" name="object 1443"/>
            <p:cNvSpPr/>
            <p:nvPr/>
          </p:nvSpPr>
          <p:spPr>
            <a:xfrm>
              <a:off x="3705938" y="417260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4" name="object 1444"/>
            <p:cNvSpPr/>
            <p:nvPr/>
          </p:nvSpPr>
          <p:spPr>
            <a:xfrm>
              <a:off x="3635368" y="4105720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5" name="object 1445"/>
            <p:cNvSpPr/>
            <p:nvPr/>
          </p:nvSpPr>
          <p:spPr>
            <a:xfrm>
              <a:off x="3722814" y="407510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6" name="object 1446"/>
            <p:cNvSpPr/>
            <p:nvPr/>
          </p:nvSpPr>
          <p:spPr>
            <a:xfrm>
              <a:off x="3885337" y="40735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7" name="object 1447"/>
            <p:cNvSpPr/>
            <p:nvPr/>
          </p:nvSpPr>
          <p:spPr>
            <a:xfrm>
              <a:off x="4047859" y="407199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8" name="object 1448"/>
            <p:cNvSpPr/>
            <p:nvPr/>
          </p:nvSpPr>
          <p:spPr>
            <a:xfrm>
              <a:off x="3729103" y="456529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9" name="object 1449"/>
            <p:cNvSpPr/>
            <p:nvPr/>
          </p:nvSpPr>
          <p:spPr>
            <a:xfrm>
              <a:off x="3891625" y="45637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0" name="object 1450"/>
            <p:cNvSpPr/>
            <p:nvPr/>
          </p:nvSpPr>
          <p:spPr>
            <a:xfrm>
              <a:off x="4054148" y="45621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1" name="object 1451"/>
            <p:cNvSpPr/>
            <p:nvPr/>
          </p:nvSpPr>
          <p:spPr>
            <a:xfrm>
              <a:off x="3603397" y="418836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2" name="object 1452"/>
            <p:cNvSpPr/>
            <p:nvPr/>
          </p:nvSpPr>
          <p:spPr>
            <a:xfrm>
              <a:off x="3604982" y="43474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3" name="object 1453"/>
            <p:cNvSpPr/>
            <p:nvPr/>
          </p:nvSpPr>
          <p:spPr>
            <a:xfrm>
              <a:off x="3606567" y="45065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4" name="object 1454"/>
            <p:cNvSpPr/>
            <p:nvPr/>
          </p:nvSpPr>
          <p:spPr>
            <a:xfrm>
              <a:off x="4118626" y="418344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5" name="object 1455"/>
            <p:cNvSpPr/>
            <p:nvPr/>
          </p:nvSpPr>
          <p:spPr>
            <a:xfrm>
              <a:off x="4120211" y="4342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6" name="object 1456"/>
            <p:cNvSpPr/>
            <p:nvPr/>
          </p:nvSpPr>
          <p:spPr>
            <a:xfrm>
              <a:off x="4121796" y="450162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57" name="object 1457"/>
          <p:cNvGrpSpPr/>
          <p:nvPr/>
        </p:nvGrpSpPr>
        <p:grpSpPr>
          <a:xfrm>
            <a:off x="4232062" y="4068594"/>
            <a:ext cx="560705" cy="534670"/>
            <a:chOff x="4232062" y="4068594"/>
            <a:chExt cx="560705" cy="534670"/>
          </a:xfrm>
        </p:grpSpPr>
        <p:sp>
          <p:nvSpPr>
            <p:cNvPr id="1458" name="object 1458"/>
            <p:cNvSpPr/>
            <p:nvPr/>
          </p:nvSpPr>
          <p:spPr>
            <a:xfrm>
              <a:off x="4338006" y="417260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9" name="object 1459"/>
            <p:cNvSpPr/>
            <p:nvPr/>
          </p:nvSpPr>
          <p:spPr>
            <a:xfrm>
              <a:off x="4267436" y="4105720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0" name="object 1460"/>
            <p:cNvSpPr/>
            <p:nvPr/>
          </p:nvSpPr>
          <p:spPr>
            <a:xfrm>
              <a:off x="4354883" y="407510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1" name="object 1461"/>
            <p:cNvSpPr/>
            <p:nvPr/>
          </p:nvSpPr>
          <p:spPr>
            <a:xfrm>
              <a:off x="4517405" y="40735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2" name="object 1462"/>
            <p:cNvSpPr/>
            <p:nvPr/>
          </p:nvSpPr>
          <p:spPr>
            <a:xfrm>
              <a:off x="4679928" y="407199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3" name="object 1463"/>
            <p:cNvSpPr/>
            <p:nvPr/>
          </p:nvSpPr>
          <p:spPr>
            <a:xfrm>
              <a:off x="4361171" y="456529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4" name="object 1464"/>
            <p:cNvSpPr/>
            <p:nvPr/>
          </p:nvSpPr>
          <p:spPr>
            <a:xfrm>
              <a:off x="4523694" y="45637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5" name="object 1465"/>
            <p:cNvSpPr/>
            <p:nvPr/>
          </p:nvSpPr>
          <p:spPr>
            <a:xfrm>
              <a:off x="4686216" y="45621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6" name="object 1466"/>
            <p:cNvSpPr/>
            <p:nvPr/>
          </p:nvSpPr>
          <p:spPr>
            <a:xfrm>
              <a:off x="4235466" y="418836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7" name="object 1467"/>
            <p:cNvSpPr/>
            <p:nvPr/>
          </p:nvSpPr>
          <p:spPr>
            <a:xfrm>
              <a:off x="4237051" y="43474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8" name="object 1468"/>
            <p:cNvSpPr/>
            <p:nvPr/>
          </p:nvSpPr>
          <p:spPr>
            <a:xfrm>
              <a:off x="4238636" y="45065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9" name="object 1469"/>
            <p:cNvSpPr/>
            <p:nvPr/>
          </p:nvSpPr>
          <p:spPr>
            <a:xfrm>
              <a:off x="4750695" y="418344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0" name="object 1470"/>
            <p:cNvSpPr/>
            <p:nvPr/>
          </p:nvSpPr>
          <p:spPr>
            <a:xfrm>
              <a:off x="4752280" y="4342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1" name="object 1471"/>
            <p:cNvSpPr/>
            <p:nvPr/>
          </p:nvSpPr>
          <p:spPr>
            <a:xfrm>
              <a:off x="4753864" y="450162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72" name="object 1472"/>
          <p:cNvGrpSpPr/>
          <p:nvPr/>
        </p:nvGrpSpPr>
        <p:grpSpPr>
          <a:xfrm>
            <a:off x="4864131" y="4068594"/>
            <a:ext cx="560705" cy="534670"/>
            <a:chOff x="4864131" y="4068594"/>
            <a:chExt cx="560705" cy="534670"/>
          </a:xfrm>
        </p:grpSpPr>
        <p:sp>
          <p:nvSpPr>
            <p:cNvPr id="1473" name="object 1473"/>
            <p:cNvSpPr/>
            <p:nvPr/>
          </p:nvSpPr>
          <p:spPr>
            <a:xfrm>
              <a:off x="4970075" y="417260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2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4" name="object 1474"/>
            <p:cNvSpPr/>
            <p:nvPr/>
          </p:nvSpPr>
          <p:spPr>
            <a:xfrm>
              <a:off x="4899505" y="4105720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5" name="object 1475"/>
            <p:cNvSpPr/>
            <p:nvPr/>
          </p:nvSpPr>
          <p:spPr>
            <a:xfrm>
              <a:off x="4986952" y="407510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6" name="object 1476"/>
            <p:cNvSpPr/>
            <p:nvPr/>
          </p:nvSpPr>
          <p:spPr>
            <a:xfrm>
              <a:off x="5149474" y="40735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7" name="object 1477"/>
            <p:cNvSpPr/>
            <p:nvPr/>
          </p:nvSpPr>
          <p:spPr>
            <a:xfrm>
              <a:off x="5311997" y="407199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8" name="object 1478"/>
            <p:cNvSpPr/>
            <p:nvPr/>
          </p:nvSpPr>
          <p:spPr>
            <a:xfrm>
              <a:off x="4993239" y="456529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9" name="object 1479"/>
            <p:cNvSpPr/>
            <p:nvPr/>
          </p:nvSpPr>
          <p:spPr>
            <a:xfrm>
              <a:off x="5155763" y="45637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0" name="object 1480"/>
            <p:cNvSpPr/>
            <p:nvPr/>
          </p:nvSpPr>
          <p:spPr>
            <a:xfrm>
              <a:off x="5318285" y="45621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1" name="object 1481"/>
            <p:cNvSpPr/>
            <p:nvPr/>
          </p:nvSpPr>
          <p:spPr>
            <a:xfrm>
              <a:off x="4867535" y="418836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2" name="object 1482"/>
            <p:cNvSpPr/>
            <p:nvPr/>
          </p:nvSpPr>
          <p:spPr>
            <a:xfrm>
              <a:off x="4869120" y="43474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3" name="object 1483"/>
            <p:cNvSpPr/>
            <p:nvPr/>
          </p:nvSpPr>
          <p:spPr>
            <a:xfrm>
              <a:off x="4870704" y="45065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4" name="object 1484"/>
            <p:cNvSpPr/>
            <p:nvPr/>
          </p:nvSpPr>
          <p:spPr>
            <a:xfrm>
              <a:off x="5382764" y="418344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5" name="object 1485"/>
            <p:cNvSpPr/>
            <p:nvPr/>
          </p:nvSpPr>
          <p:spPr>
            <a:xfrm>
              <a:off x="5384347" y="4342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6" name="object 1486"/>
            <p:cNvSpPr/>
            <p:nvPr/>
          </p:nvSpPr>
          <p:spPr>
            <a:xfrm>
              <a:off x="5385932" y="450162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87" name="object 1487"/>
          <p:cNvGrpSpPr/>
          <p:nvPr/>
        </p:nvGrpSpPr>
        <p:grpSpPr>
          <a:xfrm>
            <a:off x="5496200" y="4068594"/>
            <a:ext cx="560705" cy="534670"/>
            <a:chOff x="5496200" y="4068594"/>
            <a:chExt cx="560705" cy="534670"/>
          </a:xfrm>
        </p:grpSpPr>
        <p:sp>
          <p:nvSpPr>
            <p:cNvPr id="1488" name="object 1488"/>
            <p:cNvSpPr/>
            <p:nvPr/>
          </p:nvSpPr>
          <p:spPr>
            <a:xfrm>
              <a:off x="5602143" y="417260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9" name="object 1489"/>
            <p:cNvSpPr/>
            <p:nvPr/>
          </p:nvSpPr>
          <p:spPr>
            <a:xfrm>
              <a:off x="5531573" y="4105720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0" name="object 1490"/>
            <p:cNvSpPr/>
            <p:nvPr/>
          </p:nvSpPr>
          <p:spPr>
            <a:xfrm>
              <a:off x="5619020" y="407510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1" name="object 1491"/>
            <p:cNvSpPr/>
            <p:nvPr/>
          </p:nvSpPr>
          <p:spPr>
            <a:xfrm>
              <a:off x="5781542" y="40735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2" name="object 1492"/>
            <p:cNvSpPr/>
            <p:nvPr/>
          </p:nvSpPr>
          <p:spPr>
            <a:xfrm>
              <a:off x="5944066" y="407199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3" name="object 1493"/>
            <p:cNvSpPr/>
            <p:nvPr/>
          </p:nvSpPr>
          <p:spPr>
            <a:xfrm>
              <a:off x="5625308" y="456529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4" name="object 1494"/>
            <p:cNvSpPr/>
            <p:nvPr/>
          </p:nvSpPr>
          <p:spPr>
            <a:xfrm>
              <a:off x="5787830" y="45637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5" name="object 1495"/>
            <p:cNvSpPr/>
            <p:nvPr/>
          </p:nvSpPr>
          <p:spPr>
            <a:xfrm>
              <a:off x="5950353" y="45621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6" name="object 1496"/>
            <p:cNvSpPr/>
            <p:nvPr/>
          </p:nvSpPr>
          <p:spPr>
            <a:xfrm>
              <a:off x="5499604" y="418836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7" name="object 1497"/>
            <p:cNvSpPr/>
            <p:nvPr/>
          </p:nvSpPr>
          <p:spPr>
            <a:xfrm>
              <a:off x="5501189" y="43474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8" name="object 1498"/>
            <p:cNvSpPr/>
            <p:nvPr/>
          </p:nvSpPr>
          <p:spPr>
            <a:xfrm>
              <a:off x="5502772" y="45065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9" name="object 1499"/>
            <p:cNvSpPr/>
            <p:nvPr/>
          </p:nvSpPr>
          <p:spPr>
            <a:xfrm>
              <a:off x="6014833" y="418344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0" name="object 1500"/>
            <p:cNvSpPr/>
            <p:nvPr/>
          </p:nvSpPr>
          <p:spPr>
            <a:xfrm>
              <a:off x="6016416" y="4342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1" name="object 1501"/>
            <p:cNvSpPr/>
            <p:nvPr/>
          </p:nvSpPr>
          <p:spPr>
            <a:xfrm>
              <a:off x="6018001" y="450162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2" name="object 1502"/>
          <p:cNvSpPr/>
          <p:nvPr/>
        </p:nvSpPr>
        <p:spPr>
          <a:xfrm>
            <a:off x="0" y="4777162"/>
            <a:ext cx="259715" cy="327660"/>
          </a:xfrm>
          <a:custGeom>
            <a:avLst/>
            <a:gdLst/>
            <a:ahLst/>
            <a:cxnLst/>
            <a:rect l="l" t="t" r="r" b="b"/>
            <a:pathLst>
              <a:path w="259715" h="327660">
                <a:moveTo>
                  <a:pt x="241758" y="324777"/>
                </a:moveTo>
                <a:lnTo>
                  <a:pt x="0" y="327084"/>
                </a:lnTo>
              </a:path>
              <a:path w="259715" h="327660">
                <a:moveTo>
                  <a:pt x="0" y="2378"/>
                </a:moveTo>
                <a:lnTo>
                  <a:pt x="238545" y="101"/>
                </a:lnTo>
                <a:lnTo>
                  <a:pt x="248324" y="0"/>
                </a:lnTo>
                <a:lnTo>
                  <a:pt x="256350" y="7861"/>
                </a:lnTo>
                <a:lnTo>
                  <a:pt x="256439" y="17653"/>
                </a:lnTo>
                <a:lnTo>
                  <a:pt x="259322" y="306870"/>
                </a:lnTo>
                <a:lnTo>
                  <a:pt x="259424" y="316661"/>
                </a:lnTo>
                <a:lnTo>
                  <a:pt x="251550" y="324688"/>
                </a:lnTo>
                <a:lnTo>
                  <a:pt x="241758" y="324777"/>
                </a:lnTo>
              </a:path>
            </a:pathLst>
          </a:custGeom>
          <a:ln w="6807">
            <a:solidFill>
              <a:srgbClr val="0050C9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grpSp>
        <p:nvGrpSpPr>
          <p:cNvPr id="1503" name="object 1503"/>
          <p:cNvGrpSpPr/>
          <p:nvPr/>
        </p:nvGrpSpPr>
        <p:grpSpPr>
          <a:xfrm>
            <a:off x="-3403" y="4673156"/>
            <a:ext cx="371475" cy="533400"/>
            <a:chOff x="-3403" y="4673156"/>
            <a:chExt cx="371475" cy="533400"/>
          </a:xfrm>
        </p:grpSpPr>
        <p:sp>
          <p:nvSpPr>
            <p:cNvPr id="1504" name="object 1504"/>
            <p:cNvSpPr/>
            <p:nvPr/>
          </p:nvSpPr>
          <p:spPr>
            <a:xfrm>
              <a:off x="0" y="4710281"/>
              <a:ext cx="330200" cy="460375"/>
            </a:xfrm>
            <a:custGeom>
              <a:avLst/>
              <a:gdLst/>
              <a:ahLst/>
              <a:cxnLst/>
              <a:rect l="l" t="t" r="r" b="b"/>
              <a:pathLst>
                <a:path w="330200" h="460375">
                  <a:moveTo>
                    <a:pt x="329989" y="456958"/>
                  </a:moveTo>
                  <a:lnTo>
                    <a:pt x="0" y="460111"/>
                  </a:lnTo>
                </a:path>
                <a:path w="330200" h="460375">
                  <a:moveTo>
                    <a:pt x="0" y="3109"/>
                  </a:moveTo>
                  <a:lnTo>
                    <a:pt x="325442" y="0"/>
                  </a:lnTo>
                  <a:lnTo>
                    <a:pt x="329989" y="456958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5" name="object 1505"/>
            <p:cNvSpPr/>
            <p:nvPr/>
          </p:nvSpPr>
          <p:spPr>
            <a:xfrm>
              <a:off x="92925" y="467811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6" name="object 1506"/>
            <p:cNvSpPr/>
            <p:nvPr/>
          </p:nvSpPr>
          <p:spPr>
            <a:xfrm>
              <a:off x="255447" y="467656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7" name="object 1507"/>
            <p:cNvSpPr/>
            <p:nvPr/>
          </p:nvSpPr>
          <p:spPr>
            <a:xfrm>
              <a:off x="99213" y="516830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8" name="object 1508"/>
            <p:cNvSpPr/>
            <p:nvPr/>
          </p:nvSpPr>
          <p:spPr>
            <a:xfrm>
              <a:off x="261736" y="51667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9" name="object 1509"/>
            <p:cNvSpPr/>
            <p:nvPr/>
          </p:nvSpPr>
          <p:spPr>
            <a:xfrm>
              <a:off x="326214" y="478800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0" name="object 1510"/>
            <p:cNvSpPr/>
            <p:nvPr/>
          </p:nvSpPr>
          <p:spPr>
            <a:xfrm>
              <a:off x="327799" y="49470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1" name="object 1511"/>
            <p:cNvSpPr/>
            <p:nvPr/>
          </p:nvSpPr>
          <p:spPr>
            <a:xfrm>
              <a:off x="329384" y="51061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2" name="object 1512"/>
          <p:cNvGrpSpPr/>
          <p:nvPr/>
        </p:nvGrpSpPr>
        <p:grpSpPr>
          <a:xfrm>
            <a:off x="439651" y="4673156"/>
            <a:ext cx="560705" cy="534670"/>
            <a:chOff x="439651" y="4673156"/>
            <a:chExt cx="560705" cy="534670"/>
          </a:xfrm>
        </p:grpSpPr>
        <p:sp>
          <p:nvSpPr>
            <p:cNvPr id="1513" name="object 1513"/>
            <p:cNvSpPr/>
            <p:nvPr/>
          </p:nvSpPr>
          <p:spPr>
            <a:xfrm>
              <a:off x="545595" y="477716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4" name="object 1514"/>
            <p:cNvSpPr/>
            <p:nvPr/>
          </p:nvSpPr>
          <p:spPr>
            <a:xfrm>
              <a:off x="475025" y="471028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5" name="object 1515"/>
            <p:cNvSpPr/>
            <p:nvPr/>
          </p:nvSpPr>
          <p:spPr>
            <a:xfrm>
              <a:off x="562471" y="467966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6" name="object 1516"/>
            <p:cNvSpPr/>
            <p:nvPr/>
          </p:nvSpPr>
          <p:spPr>
            <a:xfrm>
              <a:off x="724994" y="467811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7" name="object 1517"/>
            <p:cNvSpPr/>
            <p:nvPr/>
          </p:nvSpPr>
          <p:spPr>
            <a:xfrm>
              <a:off x="887516" y="467656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8" name="object 1518"/>
            <p:cNvSpPr/>
            <p:nvPr/>
          </p:nvSpPr>
          <p:spPr>
            <a:xfrm>
              <a:off x="568759" y="516985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9" name="object 1519"/>
            <p:cNvSpPr/>
            <p:nvPr/>
          </p:nvSpPr>
          <p:spPr>
            <a:xfrm>
              <a:off x="731282" y="516830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0" name="object 1520"/>
            <p:cNvSpPr/>
            <p:nvPr/>
          </p:nvSpPr>
          <p:spPr>
            <a:xfrm>
              <a:off x="893804" y="51667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1" name="object 1521"/>
            <p:cNvSpPr/>
            <p:nvPr/>
          </p:nvSpPr>
          <p:spPr>
            <a:xfrm>
              <a:off x="443054" y="47929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2" name="object 1522"/>
            <p:cNvSpPr/>
            <p:nvPr/>
          </p:nvSpPr>
          <p:spPr>
            <a:xfrm>
              <a:off x="444639" y="49520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3" name="object 1523"/>
            <p:cNvSpPr/>
            <p:nvPr/>
          </p:nvSpPr>
          <p:spPr>
            <a:xfrm>
              <a:off x="446224" y="511109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4" name="object 1524"/>
            <p:cNvSpPr/>
            <p:nvPr/>
          </p:nvSpPr>
          <p:spPr>
            <a:xfrm>
              <a:off x="958283" y="478800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5" name="object 1525"/>
            <p:cNvSpPr/>
            <p:nvPr/>
          </p:nvSpPr>
          <p:spPr>
            <a:xfrm>
              <a:off x="959868" y="49470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6" name="object 1526"/>
            <p:cNvSpPr/>
            <p:nvPr/>
          </p:nvSpPr>
          <p:spPr>
            <a:xfrm>
              <a:off x="961453" y="51061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27" name="object 1527"/>
          <p:cNvGrpSpPr/>
          <p:nvPr/>
        </p:nvGrpSpPr>
        <p:grpSpPr>
          <a:xfrm>
            <a:off x="1071719" y="4673156"/>
            <a:ext cx="560705" cy="534670"/>
            <a:chOff x="1071719" y="4673156"/>
            <a:chExt cx="560705" cy="534670"/>
          </a:xfrm>
        </p:grpSpPr>
        <p:sp>
          <p:nvSpPr>
            <p:cNvPr id="1528" name="object 1528"/>
            <p:cNvSpPr/>
            <p:nvPr/>
          </p:nvSpPr>
          <p:spPr>
            <a:xfrm>
              <a:off x="1177663" y="477716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9" name="object 1529"/>
            <p:cNvSpPr/>
            <p:nvPr/>
          </p:nvSpPr>
          <p:spPr>
            <a:xfrm>
              <a:off x="1107094" y="471028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0" name="object 1530"/>
            <p:cNvSpPr/>
            <p:nvPr/>
          </p:nvSpPr>
          <p:spPr>
            <a:xfrm>
              <a:off x="1194540" y="467966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1" name="object 1531"/>
            <p:cNvSpPr/>
            <p:nvPr/>
          </p:nvSpPr>
          <p:spPr>
            <a:xfrm>
              <a:off x="1357063" y="467811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2" name="object 1532"/>
            <p:cNvSpPr/>
            <p:nvPr/>
          </p:nvSpPr>
          <p:spPr>
            <a:xfrm>
              <a:off x="1519585" y="467656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3" name="object 1533"/>
            <p:cNvSpPr/>
            <p:nvPr/>
          </p:nvSpPr>
          <p:spPr>
            <a:xfrm>
              <a:off x="1200828" y="516985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4" name="object 1534"/>
            <p:cNvSpPr/>
            <p:nvPr/>
          </p:nvSpPr>
          <p:spPr>
            <a:xfrm>
              <a:off x="1363351" y="516830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5" name="object 1535"/>
            <p:cNvSpPr/>
            <p:nvPr/>
          </p:nvSpPr>
          <p:spPr>
            <a:xfrm>
              <a:off x="1525873" y="51667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6" name="object 1536"/>
            <p:cNvSpPr/>
            <p:nvPr/>
          </p:nvSpPr>
          <p:spPr>
            <a:xfrm>
              <a:off x="1075123" y="47929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7" name="object 1537"/>
            <p:cNvSpPr/>
            <p:nvPr/>
          </p:nvSpPr>
          <p:spPr>
            <a:xfrm>
              <a:off x="1076708" y="49520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8" name="object 1538"/>
            <p:cNvSpPr/>
            <p:nvPr/>
          </p:nvSpPr>
          <p:spPr>
            <a:xfrm>
              <a:off x="1078293" y="511109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9" name="object 1539"/>
            <p:cNvSpPr/>
            <p:nvPr/>
          </p:nvSpPr>
          <p:spPr>
            <a:xfrm>
              <a:off x="1590352" y="478800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0" name="object 1540"/>
            <p:cNvSpPr/>
            <p:nvPr/>
          </p:nvSpPr>
          <p:spPr>
            <a:xfrm>
              <a:off x="1591937" y="49470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1" name="object 1541"/>
            <p:cNvSpPr/>
            <p:nvPr/>
          </p:nvSpPr>
          <p:spPr>
            <a:xfrm>
              <a:off x="1593521" y="51061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42" name="object 1542"/>
          <p:cNvGrpSpPr/>
          <p:nvPr/>
        </p:nvGrpSpPr>
        <p:grpSpPr>
          <a:xfrm>
            <a:off x="1703788" y="4673156"/>
            <a:ext cx="560705" cy="534670"/>
            <a:chOff x="1703788" y="4673156"/>
            <a:chExt cx="560705" cy="534670"/>
          </a:xfrm>
        </p:grpSpPr>
        <p:sp>
          <p:nvSpPr>
            <p:cNvPr id="1543" name="object 1543"/>
            <p:cNvSpPr/>
            <p:nvPr/>
          </p:nvSpPr>
          <p:spPr>
            <a:xfrm>
              <a:off x="1809732" y="477716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4" name="object 1544"/>
            <p:cNvSpPr/>
            <p:nvPr/>
          </p:nvSpPr>
          <p:spPr>
            <a:xfrm>
              <a:off x="1739162" y="471028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5" name="object 1545"/>
            <p:cNvSpPr/>
            <p:nvPr/>
          </p:nvSpPr>
          <p:spPr>
            <a:xfrm>
              <a:off x="1826609" y="467966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6" name="object 1546"/>
            <p:cNvSpPr/>
            <p:nvPr/>
          </p:nvSpPr>
          <p:spPr>
            <a:xfrm>
              <a:off x="1989131" y="467811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7" name="object 1547"/>
            <p:cNvSpPr/>
            <p:nvPr/>
          </p:nvSpPr>
          <p:spPr>
            <a:xfrm>
              <a:off x="2151654" y="467656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8" name="object 1548"/>
            <p:cNvSpPr/>
            <p:nvPr/>
          </p:nvSpPr>
          <p:spPr>
            <a:xfrm>
              <a:off x="1832897" y="516985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9" name="object 1549"/>
            <p:cNvSpPr/>
            <p:nvPr/>
          </p:nvSpPr>
          <p:spPr>
            <a:xfrm>
              <a:off x="1995420" y="516830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0" name="object 1550"/>
            <p:cNvSpPr/>
            <p:nvPr/>
          </p:nvSpPr>
          <p:spPr>
            <a:xfrm>
              <a:off x="2157942" y="51667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1" name="object 1551"/>
            <p:cNvSpPr/>
            <p:nvPr/>
          </p:nvSpPr>
          <p:spPr>
            <a:xfrm>
              <a:off x="1707192" y="47929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2" name="object 1552"/>
            <p:cNvSpPr/>
            <p:nvPr/>
          </p:nvSpPr>
          <p:spPr>
            <a:xfrm>
              <a:off x="1708777" y="49520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3" name="object 1553"/>
            <p:cNvSpPr/>
            <p:nvPr/>
          </p:nvSpPr>
          <p:spPr>
            <a:xfrm>
              <a:off x="1710361" y="511109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4" name="object 1554"/>
            <p:cNvSpPr/>
            <p:nvPr/>
          </p:nvSpPr>
          <p:spPr>
            <a:xfrm>
              <a:off x="2222421" y="478800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5" name="object 1555"/>
            <p:cNvSpPr/>
            <p:nvPr/>
          </p:nvSpPr>
          <p:spPr>
            <a:xfrm>
              <a:off x="2224004" y="49470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6" name="object 1556"/>
            <p:cNvSpPr/>
            <p:nvPr/>
          </p:nvSpPr>
          <p:spPr>
            <a:xfrm>
              <a:off x="2225589" y="51061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57" name="object 1557"/>
          <p:cNvGrpSpPr/>
          <p:nvPr/>
        </p:nvGrpSpPr>
        <p:grpSpPr>
          <a:xfrm>
            <a:off x="2335857" y="4673156"/>
            <a:ext cx="560705" cy="534670"/>
            <a:chOff x="2335857" y="4673156"/>
            <a:chExt cx="560705" cy="534670"/>
          </a:xfrm>
        </p:grpSpPr>
        <p:sp>
          <p:nvSpPr>
            <p:cNvPr id="1558" name="object 1558"/>
            <p:cNvSpPr/>
            <p:nvPr/>
          </p:nvSpPr>
          <p:spPr>
            <a:xfrm>
              <a:off x="2441801" y="477716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9" name="object 1559"/>
            <p:cNvSpPr/>
            <p:nvPr/>
          </p:nvSpPr>
          <p:spPr>
            <a:xfrm>
              <a:off x="2371230" y="471028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0" name="object 1560"/>
            <p:cNvSpPr/>
            <p:nvPr/>
          </p:nvSpPr>
          <p:spPr>
            <a:xfrm>
              <a:off x="2458678" y="467966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1" name="object 1561"/>
            <p:cNvSpPr/>
            <p:nvPr/>
          </p:nvSpPr>
          <p:spPr>
            <a:xfrm>
              <a:off x="2621199" y="467811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2" name="object 1562"/>
            <p:cNvSpPr/>
            <p:nvPr/>
          </p:nvSpPr>
          <p:spPr>
            <a:xfrm>
              <a:off x="2783723" y="467656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3" name="object 1563"/>
            <p:cNvSpPr/>
            <p:nvPr/>
          </p:nvSpPr>
          <p:spPr>
            <a:xfrm>
              <a:off x="2464965" y="516985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4" name="object 1564"/>
            <p:cNvSpPr/>
            <p:nvPr/>
          </p:nvSpPr>
          <p:spPr>
            <a:xfrm>
              <a:off x="2627487" y="516830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5" name="object 1565"/>
            <p:cNvSpPr/>
            <p:nvPr/>
          </p:nvSpPr>
          <p:spPr>
            <a:xfrm>
              <a:off x="2790010" y="51667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6" name="object 1566"/>
            <p:cNvSpPr/>
            <p:nvPr/>
          </p:nvSpPr>
          <p:spPr>
            <a:xfrm>
              <a:off x="2339261" y="47929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7" name="object 1567"/>
            <p:cNvSpPr/>
            <p:nvPr/>
          </p:nvSpPr>
          <p:spPr>
            <a:xfrm>
              <a:off x="2340844" y="49520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8" name="object 1568"/>
            <p:cNvSpPr/>
            <p:nvPr/>
          </p:nvSpPr>
          <p:spPr>
            <a:xfrm>
              <a:off x="2342429" y="511109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9" name="object 1569"/>
            <p:cNvSpPr/>
            <p:nvPr/>
          </p:nvSpPr>
          <p:spPr>
            <a:xfrm>
              <a:off x="2854490" y="478800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0" name="object 1570"/>
            <p:cNvSpPr/>
            <p:nvPr/>
          </p:nvSpPr>
          <p:spPr>
            <a:xfrm>
              <a:off x="2856073" y="49470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1" name="object 1571"/>
            <p:cNvSpPr/>
            <p:nvPr/>
          </p:nvSpPr>
          <p:spPr>
            <a:xfrm>
              <a:off x="2857658" y="51061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72" name="object 1572"/>
          <p:cNvGrpSpPr/>
          <p:nvPr/>
        </p:nvGrpSpPr>
        <p:grpSpPr>
          <a:xfrm>
            <a:off x="2967926" y="4673156"/>
            <a:ext cx="560705" cy="534670"/>
            <a:chOff x="2967926" y="4673156"/>
            <a:chExt cx="560705" cy="534670"/>
          </a:xfrm>
        </p:grpSpPr>
        <p:sp>
          <p:nvSpPr>
            <p:cNvPr id="1573" name="object 1573"/>
            <p:cNvSpPr/>
            <p:nvPr/>
          </p:nvSpPr>
          <p:spPr>
            <a:xfrm>
              <a:off x="3073869" y="477716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4" name="object 1574"/>
            <p:cNvSpPr/>
            <p:nvPr/>
          </p:nvSpPr>
          <p:spPr>
            <a:xfrm>
              <a:off x="3003299" y="471028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5" name="object 1575"/>
            <p:cNvSpPr/>
            <p:nvPr/>
          </p:nvSpPr>
          <p:spPr>
            <a:xfrm>
              <a:off x="3090745" y="467966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6" name="object 1576"/>
            <p:cNvSpPr/>
            <p:nvPr/>
          </p:nvSpPr>
          <p:spPr>
            <a:xfrm>
              <a:off x="3253268" y="467811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7" name="object 1577"/>
            <p:cNvSpPr/>
            <p:nvPr/>
          </p:nvSpPr>
          <p:spPr>
            <a:xfrm>
              <a:off x="3415790" y="467656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8" name="object 1578"/>
            <p:cNvSpPr/>
            <p:nvPr/>
          </p:nvSpPr>
          <p:spPr>
            <a:xfrm>
              <a:off x="3097034" y="516985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9" name="object 1579"/>
            <p:cNvSpPr/>
            <p:nvPr/>
          </p:nvSpPr>
          <p:spPr>
            <a:xfrm>
              <a:off x="3259556" y="516830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0" name="object 1580"/>
            <p:cNvSpPr/>
            <p:nvPr/>
          </p:nvSpPr>
          <p:spPr>
            <a:xfrm>
              <a:off x="3422079" y="51667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1" name="object 1581"/>
            <p:cNvSpPr/>
            <p:nvPr/>
          </p:nvSpPr>
          <p:spPr>
            <a:xfrm>
              <a:off x="2971330" y="47929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2" name="object 1582"/>
            <p:cNvSpPr/>
            <p:nvPr/>
          </p:nvSpPr>
          <p:spPr>
            <a:xfrm>
              <a:off x="2972913" y="49520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3" name="object 1583"/>
            <p:cNvSpPr/>
            <p:nvPr/>
          </p:nvSpPr>
          <p:spPr>
            <a:xfrm>
              <a:off x="2974498" y="511109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4" name="object 1584"/>
            <p:cNvSpPr/>
            <p:nvPr/>
          </p:nvSpPr>
          <p:spPr>
            <a:xfrm>
              <a:off x="3486557" y="478800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5" name="object 1585"/>
            <p:cNvSpPr/>
            <p:nvPr/>
          </p:nvSpPr>
          <p:spPr>
            <a:xfrm>
              <a:off x="3488142" y="49470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6" name="object 1586"/>
            <p:cNvSpPr/>
            <p:nvPr/>
          </p:nvSpPr>
          <p:spPr>
            <a:xfrm>
              <a:off x="3489727" y="51061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87" name="object 1587"/>
          <p:cNvGrpSpPr/>
          <p:nvPr/>
        </p:nvGrpSpPr>
        <p:grpSpPr>
          <a:xfrm>
            <a:off x="3599994" y="4673156"/>
            <a:ext cx="560705" cy="534670"/>
            <a:chOff x="3599994" y="4673156"/>
            <a:chExt cx="560705" cy="534670"/>
          </a:xfrm>
        </p:grpSpPr>
        <p:sp>
          <p:nvSpPr>
            <p:cNvPr id="1588" name="object 1588"/>
            <p:cNvSpPr/>
            <p:nvPr/>
          </p:nvSpPr>
          <p:spPr>
            <a:xfrm>
              <a:off x="3705938" y="477716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9" name="object 1589"/>
            <p:cNvSpPr/>
            <p:nvPr/>
          </p:nvSpPr>
          <p:spPr>
            <a:xfrm>
              <a:off x="3635368" y="471028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0" name="object 1590"/>
            <p:cNvSpPr/>
            <p:nvPr/>
          </p:nvSpPr>
          <p:spPr>
            <a:xfrm>
              <a:off x="3722814" y="467966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1" name="object 1591"/>
            <p:cNvSpPr/>
            <p:nvPr/>
          </p:nvSpPr>
          <p:spPr>
            <a:xfrm>
              <a:off x="3885337" y="467811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2" name="object 1592"/>
            <p:cNvSpPr/>
            <p:nvPr/>
          </p:nvSpPr>
          <p:spPr>
            <a:xfrm>
              <a:off x="4047859" y="467656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3" name="object 1593"/>
            <p:cNvSpPr/>
            <p:nvPr/>
          </p:nvSpPr>
          <p:spPr>
            <a:xfrm>
              <a:off x="3729103" y="516985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4" name="object 1594"/>
            <p:cNvSpPr/>
            <p:nvPr/>
          </p:nvSpPr>
          <p:spPr>
            <a:xfrm>
              <a:off x="3891625" y="516830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5" name="object 1595"/>
            <p:cNvSpPr/>
            <p:nvPr/>
          </p:nvSpPr>
          <p:spPr>
            <a:xfrm>
              <a:off x="4054148" y="51667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6" name="object 1596"/>
            <p:cNvSpPr/>
            <p:nvPr/>
          </p:nvSpPr>
          <p:spPr>
            <a:xfrm>
              <a:off x="3603397" y="47929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7" name="object 1597"/>
            <p:cNvSpPr/>
            <p:nvPr/>
          </p:nvSpPr>
          <p:spPr>
            <a:xfrm>
              <a:off x="3604982" y="49520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8" name="object 1598"/>
            <p:cNvSpPr/>
            <p:nvPr/>
          </p:nvSpPr>
          <p:spPr>
            <a:xfrm>
              <a:off x="3606567" y="511109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9" name="object 1599"/>
            <p:cNvSpPr/>
            <p:nvPr/>
          </p:nvSpPr>
          <p:spPr>
            <a:xfrm>
              <a:off x="4118626" y="478800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0" name="object 1600"/>
            <p:cNvSpPr/>
            <p:nvPr/>
          </p:nvSpPr>
          <p:spPr>
            <a:xfrm>
              <a:off x="4120211" y="49470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1" name="object 1601"/>
            <p:cNvSpPr/>
            <p:nvPr/>
          </p:nvSpPr>
          <p:spPr>
            <a:xfrm>
              <a:off x="4121796" y="51061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02" name="object 1602"/>
          <p:cNvGrpSpPr/>
          <p:nvPr/>
        </p:nvGrpSpPr>
        <p:grpSpPr>
          <a:xfrm>
            <a:off x="4232062" y="4673156"/>
            <a:ext cx="560705" cy="534670"/>
            <a:chOff x="4232062" y="4673156"/>
            <a:chExt cx="560705" cy="534670"/>
          </a:xfrm>
        </p:grpSpPr>
        <p:sp>
          <p:nvSpPr>
            <p:cNvPr id="1603" name="object 1603"/>
            <p:cNvSpPr/>
            <p:nvPr/>
          </p:nvSpPr>
          <p:spPr>
            <a:xfrm>
              <a:off x="4338006" y="477716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4" name="object 1604"/>
            <p:cNvSpPr/>
            <p:nvPr/>
          </p:nvSpPr>
          <p:spPr>
            <a:xfrm>
              <a:off x="4267436" y="471028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5" name="object 1605"/>
            <p:cNvSpPr/>
            <p:nvPr/>
          </p:nvSpPr>
          <p:spPr>
            <a:xfrm>
              <a:off x="4354883" y="467966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6" name="object 1606"/>
            <p:cNvSpPr/>
            <p:nvPr/>
          </p:nvSpPr>
          <p:spPr>
            <a:xfrm>
              <a:off x="4517405" y="467811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7" name="object 1607"/>
            <p:cNvSpPr/>
            <p:nvPr/>
          </p:nvSpPr>
          <p:spPr>
            <a:xfrm>
              <a:off x="4679928" y="467656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8" name="object 1608"/>
            <p:cNvSpPr/>
            <p:nvPr/>
          </p:nvSpPr>
          <p:spPr>
            <a:xfrm>
              <a:off x="4361171" y="516985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9" name="object 1609"/>
            <p:cNvSpPr/>
            <p:nvPr/>
          </p:nvSpPr>
          <p:spPr>
            <a:xfrm>
              <a:off x="4523694" y="516830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0" name="object 1610"/>
            <p:cNvSpPr/>
            <p:nvPr/>
          </p:nvSpPr>
          <p:spPr>
            <a:xfrm>
              <a:off x="4686216" y="51667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1" name="object 1611"/>
            <p:cNvSpPr/>
            <p:nvPr/>
          </p:nvSpPr>
          <p:spPr>
            <a:xfrm>
              <a:off x="4235466" y="47929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2" name="object 1612"/>
            <p:cNvSpPr/>
            <p:nvPr/>
          </p:nvSpPr>
          <p:spPr>
            <a:xfrm>
              <a:off x="4237051" y="49520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3" name="object 1613"/>
            <p:cNvSpPr/>
            <p:nvPr/>
          </p:nvSpPr>
          <p:spPr>
            <a:xfrm>
              <a:off x="4238636" y="511109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4" name="object 1614"/>
            <p:cNvSpPr/>
            <p:nvPr/>
          </p:nvSpPr>
          <p:spPr>
            <a:xfrm>
              <a:off x="4750695" y="478800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5" name="object 1615"/>
            <p:cNvSpPr/>
            <p:nvPr/>
          </p:nvSpPr>
          <p:spPr>
            <a:xfrm>
              <a:off x="4752280" y="49470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6" name="object 1616"/>
            <p:cNvSpPr/>
            <p:nvPr/>
          </p:nvSpPr>
          <p:spPr>
            <a:xfrm>
              <a:off x="4753864" y="51061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17" name="object 1617"/>
          <p:cNvGrpSpPr/>
          <p:nvPr/>
        </p:nvGrpSpPr>
        <p:grpSpPr>
          <a:xfrm>
            <a:off x="4864131" y="4673156"/>
            <a:ext cx="560705" cy="534670"/>
            <a:chOff x="4864131" y="4673156"/>
            <a:chExt cx="560705" cy="534670"/>
          </a:xfrm>
        </p:grpSpPr>
        <p:sp>
          <p:nvSpPr>
            <p:cNvPr id="1618" name="object 1618"/>
            <p:cNvSpPr/>
            <p:nvPr/>
          </p:nvSpPr>
          <p:spPr>
            <a:xfrm>
              <a:off x="4970075" y="477716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2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9" name="object 1619"/>
            <p:cNvSpPr/>
            <p:nvPr/>
          </p:nvSpPr>
          <p:spPr>
            <a:xfrm>
              <a:off x="4899505" y="471028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0" name="object 1620"/>
            <p:cNvSpPr/>
            <p:nvPr/>
          </p:nvSpPr>
          <p:spPr>
            <a:xfrm>
              <a:off x="4986952" y="467966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1" name="object 1621"/>
            <p:cNvSpPr/>
            <p:nvPr/>
          </p:nvSpPr>
          <p:spPr>
            <a:xfrm>
              <a:off x="5149474" y="467811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2" name="object 1622"/>
            <p:cNvSpPr/>
            <p:nvPr/>
          </p:nvSpPr>
          <p:spPr>
            <a:xfrm>
              <a:off x="5311997" y="467656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3" name="object 1623"/>
            <p:cNvSpPr/>
            <p:nvPr/>
          </p:nvSpPr>
          <p:spPr>
            <a:xfrm>
              <a:off x="4993239" y="516985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4" name="object 1624"/>
            <p:cNvSpPr/>
            <p:nvPr/>
          </p:nvSpPr>
          <p:spPr>
            <a:xfrm>
              <a:off x="5155763" y="516830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5" name="object 1625"/>
            <p:cNvSpPr/>
            <p:nvPr/>
          </p:nvSpPr>
          <p:spPr>
            <a:xfrm>
              <a:off x="5318285" y="51667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6" name="object 1626"/>
            <p:cNvSpPr/>
            <p:nvPr/>
          </p:nvSpPr>
          <p:spPr>
            <a:xfrm>
              <a:off x="4867535" y="47929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7" name="object 1627"/>
            <p:cNvSpPr/>
            <p:nvPr/>
          </p:nvSpPr>
          <p:spPr>
            <a:xfrm>
              <a:off x="4869120" y="49520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8" name="object 1628"/>
            <p:cNvSpPr/>
            <p:nvPr/>
          </p:nvSpPr>
          <p:spPr>
            <a:xfrm>
              <a:off x="4870704" y="511109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9" name="object 1629"/>
            <p:cNvSpPr/>
            <p:nvPr/>
          </p:nvSpPr>
          <p:spPr>
            <a:xfrm>
              <a:off x="5382764" y="478800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0" name="object 1630"/>
            <p:cNvSpPr/>
            <p:nvPr/>
          </p:nvSpPr>
          <p:spPr>
            <a:xfrm>
              <a:off x="5384347" y="49470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1" name="object 1631"/>
            <p:cNvSpPr/>
            <p:nvPr/>
          </p:nvSpPr>
          <p:spPr>
            <a:xfrm>
              <a:off x="5385932" y="51061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2" name="object 1632"/>
          <p:cNvGrpSpPr/>
          <p:nvPr/>
        </p:nvGrpSpPr>
        <p:grpSpPr>
          <a:xfrm>
            <a:off x="5496200" y="4673156"/>
            <a:ext cx="560705" cy="534670"/>
            <a:chOff x="5496200" y="4673156"/>
            <a:chExt cx="560705" cy="534670"/>
          </a:xfrm>
        </p:grpSpPr>
        <p:sp>
          <p:nvSpPr>
            <p:cNvPr id="1633" name="object 1633"/>
            <p:cNvSpPr/>
            <p:nvPr/>
          </p:nvSpPr>
          <p:spPr>
            <a:xfrm>
              <a:off x="5602143" y="477716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4" name="object 1634"/>
            <p:cNvSpPr/>
            <p:nvPr/>
          </p:nvSpPr>
          <p:spPr>
            <a:xfrm>
              <a:off x="5531573" y="471028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5" name="object 1635"/>
            <p:cNvSpPr/>
            <p:nvPr/>
          </p:nvSpPr>
          <p:spPr>
            <a:xfrm>
              <a:off x="5619020" y="467966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6" name="object 1636"/>
            <p:cNvSpPr/>
            <p:nvPr/>
          </p:nvSpPr>
          <p:spPr>
            <a:xfrm>
              <a:off x="5781542" y="467811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7" name="object 1637"/>
            <p:cNvSpPr/>
            <p:nvPr/>
          </p:nvSpPr>
          <p:spPr>
            <a:xfrm>
              <a:off x="5944066" y="467656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8" name="object 1638"/>
            <p:cNvSpPr/>
            <p:nvPr/>
          </p:nvSpPr>
          <p:spPr>
            <a:xfrm>
              <a:off x="5625308" y="516985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9" name="object 1639"/>
            <p:cNvSpPr/>
            <p:nvPr/>
          </p:nvSpPr>
          <p:spPr>
            <a:xfrm>
              <a:off x="5787830" y="516830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0" name="object 1640"/>
            <p:cNvSpPr/>
            <p:nvPr/>
          </p:nvSpPr>
          <p:spPr>
            <a:xfrm>
              <a:off x="5950353" y="51667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1" name="object 1641"/>
            <p:cNvSpPr/>
            <p:nvPr/>
          </p:nvSpPr>
          <p:spPr>
            <a:xfrm>
              <a:off x="5499604" y="47929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2" name="object 1642"/>
            <p:cNvSpPr/>
            <p:nvPr/>
          </p:nvSpPr>
          <p:spPr>
            <a:xfrm>
              <a:off x="5501189" y="49520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3" name="object 1643"/>
            <p:cNvSpPr/>
            <p:nvPr/>
          </p:nvSpPr>
          <p:spPr>
            <a:xfrm>
              <a:off x="5502772" y="511109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4" name="object 1644"/>
            <p:cNvSpPr/>
            <p:nvPr/>
          </p:nvSpPr>
          <p:spPr>
            <a:xfrm>
              <a:off x="6014833" y="478800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5" name="object 1645"/>
            <p:cNvSpPr/>
            <p:nvPr/>
          </p:nvSpPr>
          <p:spPr>
            <a:xfrm>
              <a:off x="6016416" y="49470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6" name="object 1646"/>
            <p:cNvSpPr/>
            <p:nvPr/>
          </p:nvSpPr>
          <p:spPr>
            <a:xfrm>
              <a:off x="6018001" y="51061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47" name="object 1647"/>
          <p:cNvGrpSpPr/>
          <p:nvPr/>
        </p:nvGrpSpPr>
        <p:grpSpPr>
          <a:xfrm>
            <a:off x="6135582" y="1650351"/>
            <a:ext cx="560705" cy="534670"/>
            <a:chOff x="6135582" y="1650351"/>
            <a:chExt cx="560705" cy="534670"/>
          </a:xfrm>
        </p:grpSpPr>
        <p:sp>
          <p:nvSpPr>
            <p:cNvPr id="1648" name="object 1648"/>
            <p:cNvSpPr/>
            <p:nvPr/>
          </p:nvSpPr>
          <p:spPr>
            <a:xfrm>
              <a:off x="6241526" y="1754356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9" name="object 1649"/>
            <p:cNvSpPr/>
            <p:nvPr/>
          </p:nvSpPr>
          <p:spPr>
            <a:xfrm>
              <a:off x="6170955" y="168747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0" name="object 1650"/>
            <p:cNvSpPr/>
            <p:nvPr/>
          </p:nvSpPr>
          <p:spPr>
            <a:xfrm>
              <a:off x="6258402" y="16568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1" name="object 1651"/>
            <p:cNvSpPr/>
            <p:nvPr/>
          </p:nvSpPr>
          <p:spPr>
            <a:xfrm>
              <a:off x="6420925" y="16553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2" name="object 1652"/>
            <p:cNvSpPr/>
            <p:nvPr/>
          </p:nvSpPr>
          <p:spPr>
            <a:xfrm>
              <a:off x="6583447" y="165375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3" name="object 1653"/>
            <p:cNvSpPr/>
            <p:nvPr/>
          </p:nvSpPr>
          <p:spPr>
            <a:xfrm>
              <a:off x="6264690" y="21470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4" name="object 1654"/>
            <p:cNvSpPr/>
            <p:nvPr/>
          </p:nvSpPr>
          <p:spPr>
            <a:xfrm>
              <a:off x="6427213" y="21454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5" name="object 1655"/>
            <p:cNvSpPr/>
            <p:nvPr/>
          </p:nvSpPr>
          <p:spPr>
            <a:xfrm>
              <a:off x="6589735" y="214394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6" name="object 1656"/>
            <p:cNvSpPr/>
            <p:nvPr/>
          </p:nvSpPr>
          <p:spPr>
            <a:xfrm>
              <a:off x="6138985" y="177011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7" name="object 1657"/>
            <p:cNvSpPr/>
            <p:nvPr/>
          </p:nvSpPr>
          <p:spPr>
            <a:xfrm>
              <a:off x="6140570" y="19292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8" name="object 1658"/>
            <p:cNvSpPr/>
            <p:nvPr/>
          </p:nvSpPr>
          <p:spPr>
            <a:xfrm>
              <a:off x="6142154" y="208829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9" name="object 1659"/>
            <p:cNvSpPr/>
            <p:nvPr/>
          </p:nvSpPr>
          <p:spPr>
            <a:xfrm>
              <a:off x="6654214" y="17652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0" name="object 1660"/>
            <p:cNvSpPr/>
            <p:nvPr/>
          </p:nvSpPr>
          <p:spPr>
            <a:xfrm>
              <a:off x="6655799" y="19242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1" name="object 1661"/>
            <p:cNvSpPr/>
            <p:nvPr/>
          </p:nvSpPr>
          <p:spPr>
            <a:xfrm>
              <a:off x="6657383" y="208337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62" name="object 1662"/>
          <p:cNvGrpSpPr/>
          <p:nvPr/>
        </p:nvGrpSpPr>
        <p:grpSpPr>
          <a:xfrm>
            <a:off x="6767651" y="1650351"/>
            <a:ext cx="560705" cy="534670"/>
            <a:chOff x="6767651" y="1650351"/>
            <a:chExt cx="560705" cy="534670"/>
          </a:xfrm>
        </p:grpSpPr>
        <p:sp>
          <p:nvSpPr>
            <p:cNvPr id="1663" name="object 1663"/>
            <p:cNvSpPr/>
            <p:nvPr/>
          </p:nvSpPr>
          <p:spPr>
            <a:xfrm>
              <a:off x="6873594" y="1754356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4" name="object 1664"/>
            <p:cNvSpPr/>
            <p:nvPr/>
          </p:nvSpPr>
          <p:spPr>
            <a:xfrm>
              <a:off x="6803025" y="168747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5" name="object 1665"/>
            <p:cNvSpPr/>
            <p:nvPr/>
          </p:nvSpPr>
          <p:spPr>
            <a:xfrm>
              <a:off x="6890471" y="16568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6" name="object 1666"/>
            <p:cNvSpPr/>
            <p:nvPr/>
          </p:nvSpPr>
          <p:spPr>
            <a:xfrm>
              <a:off x="7052994" y="16553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7" name="object 1667"/>
            <p:cNvSpPr/>
            <p:nvPr/>
          </p:nvSpPr>
          <p:spPr>
            <a:xfrm>
              <a:off x="7215516" y="165375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8" name="object 1668"/>
            <p:cNvSpPr/>
            <p:nvPr/>
          </p:nvSpPr>
          <p:spPr>
            <a:xfrm>
              <a:off x="6896759" y="21470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9" name="object 1669"/>
            <p:cNvSpPr/>
            <p:nvPr/>
          </p:nvSpPr>
          <p:spPr>
            <a:xfrm>
              <a:off x="7059282" y="21454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0" name="object 1670"/>
            <p:cNvSpPr/>
            <p:nvPr/>
          </p:nvSpPr>
          <p:spPr>
            <a:xfrm>
              <a:off x="7221804" y="214394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1" name="object 1671"/>
            <p:cNvSpPr/>
            <p:nvPr/>
          </p:nvSpPr>
          <p:spPr>
            <a:xfrm>
              <a:off x="6771054" y="177011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2" name="object 1672"/>
            <p:cNvSpPr/>
            <p:nvPr/>
          </p:nvSpPr>
          <p:spPr>
            <a:xfrm>
              <a:off x="6772639" y="19292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3" name="object 1673"/>
            <p:cNvSpPr/>
            <p:nvPr/>
          </p:nvSpPr>
          <p:spPr>
            <a:xfrm>
              <a:off x="6774223" y="208829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4" name="object 1674"/>
            <p:cNvSpPr/>
            <p:nvPr/>
          </p:nvSpPr>
          <p:spPr>
            <a:xfrm>
              <a:off x="7286283" y="17652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5" name="object 1675"/>
            <p:cNvSpPr/>
            <p:nvPr/>
          </p:nvSpPr>
          <p:spPr>
            <a:xfrm>
              <a:off x="7287867" y="19242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6" name="object 1676"/>
            <p:cNvSpPr/>
            <p:nvPr/>
          </p:nvSpPr>
          <p:spPr>
            <a:xfrm>
              <a:off x="7289453" y="208337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77" name="object 1677"/>
          <p:cNvGrpSpPr/>
          <p:nvPr/>
        </p:nvGrpSpPr>
        <p:grpSpPr>
          <a:xfrm>
            <a:off x="7399719" y="1650351"/>
            <a:ext cx="560705" cy="534670"/>
            <a:chOff x="7399719" y="1650351"/>
            <a:chExt cx="560705" cy="534670"/>
          </a:xfrm>
        </p:grpSpPr>
        <p:sp>
          <p:nvSpPr>
            <p:cNvPr id="1678" name="object 1678"/>
            <p:cNvSpPr/>
            <p:nvPr/>
          </p:nvSpPr>
          <p:spPr>
            <a:xfrm>
              <a:off x="7505663" y="1754356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9" name="object 1679"/>
            <p:cNvSpPr/>
            <p:nvPr/>
          </p:nvSpPr>
          <p:spPr>
            <a:xfrm>
              <a:off x="7435092" y="168747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0" name="object 1680"/>
            <p:cNvSpPr/>
            <p:nvPr/>
          </p:nvSpPr>
          <p:spPr>
            <a:xfrm>
              <a:off x="7522540" y="16568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1" name="object 1681"/>
            <p:cNvSpPr/>
            <p:nvPr/>
          </p:nvSpPr>
          <p:spPr>
            <a:xfrm>
              <a:off x="7685061" y="16553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2" name="object 1682"/>
            <p:cNvSpPr/>
            <p:nvPr/>
          </p:nvSpPr>
          <p:spPr>
            <a:xfrm>
              <a:off x="7847585" y="165375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3" name="object 1683"/>
            <p:cNvSpPr/>
            <p:nvPr/>
          </p:nvSpPr>
          <p:spPr>
            <a:xfrm>
              <a:off x="7528827" y="21470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4" name="object 1684"/>
            <p:cNvSpPr/>
            <p:nvPr/>
          </p:nvSpPr>
          <p:spPr>
            <a:xfrm>
              <a:off x="7691349" y="21454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5" name="object 1685"/>
            <p:cNvSpPr/>
            <p:nvPr/>
          </p:nvSpPr>
          <p:spPr>
            <a:xfrm>
              <a:off x="7853872" y="214394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6" name="object 1686"/>
            <p:cNvSpPr/>
            <p:nvPr/>
          </p:nvSpPr>
          <p:spPr>
            <a:xfrm>
              <a:off x="7403123" y="177011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7" name="object 1687"/>
            <p:cNvSpPr/>
            <p:nvPr/>
          </p:nvSpPr>
          <p:spPr>
            <a:xfrm>
              <a:off x="7404708" y="19292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8" name="object 1688"/>
            <p:cNvSpPr/>
            <p:nvPr/>
          </p:nvSpPr>
          <p:spPr>
            <a:xfrm>
              <a:off x="7406291" y="208829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9" name="object 1689"/>
            <p:cNvSpPr/>
            <p:nvPr/>
          </p:nvSpPr>
          <p:spPr>
            <a:xfrm>
              <a:off x="7918350" y="17652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0" name="object 1690"/>
            <p:cNvSpPr/>
            <p:nvPr/>
          </p:nvSpPr>
          <p:spPr>
            <a:xfrm>
              <a:off x="7919937" y="19242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1" name="object 1691"/>
            <p:cNvSpPr/>
            <p:nvPr/>
          </p:nvSpPr>
          <p:spPr>
            <a:xfrm>
              <a:off x="7921520" y="208337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92" name="object 1692"/>
          <p:cNvGrpSpPr/>
          <p:nvPr/>
        </p:nvGrpSpPr>
        <p:grpSpPr>
          <a:xfrm>
            <a:off x="8031788" y="1650351"/>
            <a:ext cx="560705" cy="534670"/>
            <a:chOff x="8031788" y="1650351"/>
            <a:chExt cx="560705" cy="534670"/>
          </a:xfrm>
        </p:grpSpPr>
        <p:sp>
          <p:nvSpPr>
            <p:cNvPr id="1693" name="object 1693"/>
            <p:cNvSpPr/>
            <p:nvPr/>
          </p:nvSpPr>
          <p:spPr>
            <a:xfrm>
              <a:off x="8137732" y="1754356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4" name="object 1694"/>
            <p:cNvSpPr/>
            <p:nvPr/>
          </p:nvSpPr>
          <p:spPr>
            <a:xfrm>
              <a:off x="8067162" y="168747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5" name="object 1695"/>
            <p:cNvSpPr/>
            <p:nvPr/>
          </p:nvSpPr>
          <p:spPr>
            <a:xfrm>
              <a:off x="8154607" y="16568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6" name="object 1696"/>
            <p:cNvSpPr/>
            <p:nvPr/>
          </p:nvSpPr>
          <p:spPr>
            <a:xfrm>
              <a:off x="8317131" y="16553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7" name="object 1697"/>
            <p:cNvSpPr/>
            <p:nvPr/>
          </p:nvSpPr>
          <p:spPr>
            <a:xfrm>
              <a:off x="8479653" y="165375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8" name="object 1698"/>
            <p:cNvSpPr/>
            <p:nvPr/>
          </p:nvSpPr>
          <p:spPr>
            <a:xfrm>
              <a:off x="8160895" y="21470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9" name="object 1699"/>
            <p:cNvSpPr/>
            <p:nvPr/>
          </p:nvSpPr>
          <p:spPr>
            <a:xfrm>
              <a:off x="8323418" y="21454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0" name="object 1700"/>
            <p:cNvSpPr/>
            <p:nvPr/>
          </p:nvSpPr>
          <p:spPr>
            <a:xfrm>
              <a:off x="8485942" y="214394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1" name="object 1701"/>
            <p:cNvSpPr/>
            <p:nvPr/>
          </p:nvSpPr>
          <p:spPr>
            <a:xfrm>
              <a:off x="8035192" y="177011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2" name="object 1702"/>
            <p:cNvSpPr/>
            <p:nvPr/>
          </p:nvSpPr>
          <p:spPr>
            <a:xfrm>
              <a:off x="8036776" y="19292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3" name="object 1703"/>
            <p:cNvSpPr/>
            <p:nvPr/>
          </p:nvSpPr>
          <p:spPr>
            <a:xfrm>
              <a:off x="8038361" y="208829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4" name="object 1704"/>
            <p:cNvSpPr/>
            <p:nvPr/>
          </p:nvSpPr>
          <p:spPr>
            <a:xfrm>
              <a:off x="8550421" y="17652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5" name="object 1705"/>
            <p:cNvSpPr/>
            <p:nvPr/>
          </p:nvSpPr>
          <p:spPr>
            <a:xfrm>
              <a:off x="8552004" y="19242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6" name="object 1706"/>
            <p:cNvSpPr/>
            <p:nvPr/>
          </p:nvSpPr>
          <p:spPr>
            <a:xfrm>
              <a:off x="8553589" y="208337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07" name="object 1707"/>
          <p:cNvGrpSpPr/>
          <p:nvPr/>
        </p:nvGrpSpPr>
        <p:grpSpPr>
          <a:xfrm>
            <a:off x="8663856" y="1650351"/>
            <a:ext cx="560705" cy="534670"/>
            <a:chOff x="8663856" y="1650351"/>
            <a:chExt cx="560705" cy="534670"/>
          </a:xfrm>
        </p:grpSpPr>
        <p:sp>
          <p:nvSpPr>
            <p:cNvPr id="1708" name="object 1708"/>
            <p:cNvSpPr/>
            <p:nvPr/>
          </p:nvSpPr>
          <p:spPr>
            <a:xfrm>
              <a:off x="8769801" y="1754356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9" name="object 1709"/>
            <p:cNvSpPr/>
            <p:nvPr/>
          </p:nvSpPr>
          <p:spPr>
            <a:xfrm>
              <a:off x="8699231" y="168747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0" name="object 1710"/>
            <p:cNvSpPr/>
            <p:nvPr/>
          </p:nvSpPr>
          <p:spPr>
            <a:xfrm>
              <a:off x="8786678" y="16568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1" name="object 1711"/>
            <p:cNvSpPr/>
            <p:nvPr/>
          </p:nvSpPr>
          <p:spPr>
            <a:xfrm>
              <a:off x="8949200" y="16553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2" name="object 1712"/>
            <p:cNvSpPr/>
            <p:nvPr/>
          </p:nvSpPr>
          <p:spPr>
            <a:xfrm>
              <a:off x="9111721" y="165375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3" name="object 1713"/>
            <p:cNvSpPr/>
            <p:nvPr/>
          </p:nvSpPr>
          <p:spPr>
            <a:xfrm>
              <a:off x="8792965" y="21470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4" name="object 1714"/>
            <p:cNvSpPr/>
            <p:nvPr/>
          </p:nvSpPr>
          <p:spPr>
            <a:xfrm>
              <a:off x="8955487" y="21454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5" name="object 1715"/>
            <p:cNvSpPr/>
            <p:nvPr/>
          </p:nvSpPr>
          <p:spPr>
            <a:xfrm>
              <a:off x="9118010" y="214394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6" name="object 1716"/>
            <p:cNvSpPr/>
            <p:nvPr/>
          </p:nvSpPr>
          <p:spPr>
            <a:xfrm>
              <a:off x="8667260" y="177011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7" name="object 1717"/>
            <p:cNvSpPr/>
            <p:nvPr/>
          </p:nvSpPr>
          <p:spPr>
            <a:xfrm>
              <a:off x="8668844" y="19292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8" name="object 1718"/>
            <p:cNvSpPr/>
            <p:nvPr/>
          </p:nvSpPr>
          <p:spPr>
            <a:xfrm>
              <a:off x="8670429" y="208829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9" name="object 1719"/>
            <p:cNvSpPr/>
            <p:nvPr/>
          </p:nvSpPr>
          <p:spPr>
            <a:xfrm>
              <a:off x="9182488" y="17652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0" name="object 1720"/>
            <p:cNvSpPr/>
            <p:nvPr/>
          </p:nvSpPr>
          <p:spPr>
            <a:xfrm>
              <a:off x="9184073" y="19242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1" name="object 1721"/>
            <p:cNvSpPr/>
            <p:nvPr/>
          </p:nvSpPr>
          <p:spPr>
            <a:xfrm>
              <a:off x="9185658" y="208337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22" name="object 1722"/>
          <p:cNvGrpSpPr/>
          <p:nvPr/>
        </p:nvGrpSpPr>
        <p:grpSpPr>
          <a:xfrm>
            <a:off x="9295926" y="1650351"/>
            <a:ext cx="560705" cy="534670"/>
            <a:chOff x="9295926" y="1650351"/>
            <a:chExt cx="560705" cy="534670"/>
          </a:xfrm>
        </p:grpSpPr>
        <p:sp>
          <p:nvSpPr>
            <p:cNvPr id="1723" name="object 1723"/>
            <p:cNvSpPr/>
            <p:nvPr/>
          </p:nvSpPr>
          <p:spPr>
            <a:xfrm>
              <a:off x="9401869" y="1754356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4" name="object 1724"/>
            <p:cNvSpPr/>
            <p:nvPr/>
          </p:nvSpPr>
          <p:spPr>
            <a:xfrm>
              <a:off x="9331299" y="168747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5" name="object 1725"/>
            <p:cNvSpPr/>
            <p:nvPr/>
          </p:nvSpPr>
          <p:spPr>
            <a:xfrm>
              <a:off x="9418745" y="16568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6" name="object 1726"/>
            <p:cNvSpPr/>
            <p:nvPr/>
          </p:nvSpPr>
          <p:spPr>
            <a:xfrm>
              <a:off x="9581268" y="16553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7" name="object 1727"/>
            <p:cNvSpPr/>
            <p:nvPr/>
          </p:nvSpPr>
          <p:spPr>
            <a:xfrm>
              <a:off x="9743790" y="165375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8" name="object 1728"/>
            <p:cNvSpPr/>
            <p:nvPr/>
          </p:nvSpPr>
          <p:spPr>
            <a:xfrm>
              <a:off x="9425033" y="21470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9" name="object 1729"/>
            <p:cNvSpPr/>
            <p:nvPr/>
          </p:nvSpPr>
          <p:spPr>
            <a:xfrm>
              <a:off x="9587556" y="21454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0" name="object 1730"/>
            <p:cNvSpPr/>
            <p:nvPr/>
          </p:nvSpPr>
          <p:spPr>
            <a:xfrm>
              <a:off x="9750079" y="214394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1" name="object 1731"/>
            <p:cNvSpPr/>
            <p:nvPr/>
          </p:nvSpPr>
          <p:spPr>
            <a:xfrm>
              <a:off x="9299329" y="177011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2" name="object 1732"/>
            <p:cNvSpPr/>
            <p:nvPr/>
          </p:nvSpPr>
          <p:spPr>
            <a:xfrm>
              <a:off x="9300913" y="19292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3" name="object 1733"/>
            <p:cNvSpPr/>
            <p:nvPr/>
          </p:nvSpPr>
          <p:spPr>
            <a:xfrm>
              <a:off x="9302498" y="208829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4" name="object 1734"/>
            <p:cNvSpPr/>
            <p:nvPr/>
          </p:nvSpPr>
          <p:spPr>
            <a:xfrm>
              <a:off x="9814557" y="17652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5" name="object 1735"/>
            <p:cNvSpPr/>
            <p:nvPr/>
          </p:nvSpPr>
          <p:spPr>
            <a:xfrm>
              <a:off x="9816142" y="19242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6" name="object 1736"/>
            <p:cNvSpPr/>
            <p:nvPr/>
          </p:nvSpPr>
          <p:spPr>
            <a:xfrm>
              <a:off x="9817727" y="208337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37" name="object 1737"/>
          <p:cNvGrpSpPr/>
          <p:nvPr/>
        </p:nvGrpSpPr>
        <p:grpSpPr>
          <a:xfrm>
            <a:off x="9927994" y="1650351"/>
            <a:ext cx="560705" cy="534670"/>
            <a:chOff x="9927994" y="1650351"/>
            <a:chExt cx="560705" cy="534670"/>
          </a:xfrm>
        </p:grpSpPr>
        <p:sp>
          <p:nvSpPr>
            <p:cNvPr id="1738" name="object 1738"/>
            <p:cNvSpPr/>
            <p:nvPr/>
          </p:nvSpPr>
          <p:spPr>
            <a:xfrm>
              <a:off x="10033937" y="1754356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9" name="object 1739"/>
            <p:cNvSpPr/>
            <p:nvPr/>
          </p:nvSpPr>
          <p:spPr>
            <a:xfrm>
              <a:off x="9963367" y="168747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0" name="object 1740"/>
            <p:cNvSpPr/>
            <p:nvPr/>
          </p:nvSpPr>
          <p:spPr>
            <a:xfrm>
              <a:off x="10050814" y="16568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1" name="object 1741"/>
            <p:cNvSpPr/>
            <p:nvPr/>
          </p:nvSpPr>
          <p:spPr>
            <a:xfrm>
              <a:off x="10213336" y="16553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2" name="object 1742"/>
            <p:cNvSpPr/>
            <p:nvPr/>
          </p:nvSpPr>
          <p:spPr>
            <a:xfrm>
              <a:off x="10375859" y="165375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3" name="object 1743"/>
            <p:cNvSpPr/>
            <p:nvPr/>
          </p:nvSpPr>
          <p:spPr>
            <a:xfrm>
              <a:off x="10057102" y="21470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4" name="object 1744"/>
            <p:cNvSpPr/>
            <p:nvPr/>
          </p:nvSpPr>
          <p:spPr>
            <a:xfrm>
              <a:off x="10219625" y="21454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5" name="object 1745"/>
            <p:cNvSpPr/>
            <p:nvPr/>
          </p:nvSpPr>
          <p:spPr>
            <a:xfrm>
              <a:off x="10382147" y="214394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6" name="object 1746"/>
            <p:cNvSpPr/>
            <p:nvPr/>
          </p:nvSpPr>
          <p:spPr>
            <a:xfrm>
              <a:off x="9931397" y="177011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7" name="object 1747"/>
            <p:cNvSpPr/>
            <p:nvPr/>
          </p:nvSpPr>
          <p:spPr>
            <a:xfrm>
              <a:off x="9932982" y="19292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8" name="object 1748"/>
            <p:cNvSpPr/>
            <p:nvPr/>
          </p:nvSpPr>
          <p:spPr>
            <a:xfrm>
              <a:off x="9934566" y="208829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9" name="object 1749"/>
            <p:cNvSpPr/>
            <p:nvPr/>
          </p:nvSpPr>
          <p:spPr>
            <a:xfrm>
              <a:off x="10446626" y="17652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0" name="object 1750"/>
            <p:cNvSpPr/>
            <p:nvPr/>
          </p:nvSpPr>
          <p:spPr>
            <a:xfrm>
              <a:off x="10448211" y="19242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1" name="object 1751"/>
            <p:cNvSpPr/>
            <p:nvPr/>
          </p:nvSpPr>
          <p:spPr>
            <a:xfrm>
              <a:off x="10449795" y="208337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52" name="object 1752"/>
          <p:cNvGrpSpPr/>
          <p:nvPr/>
        </p:nvGrpSpPr>
        <p:grpSpPr>
          <a:xfrm>
            <a:off x="10560062" y="1650351"/>
            <a:ext cx="560705" cy="534670"/>
            <a:chOff x="10560062" y="1650351"/>
            <a:chExt cx="560705" cy="534670"/>
          </a:xfrm>
        </p:grpSpPr>
        <p:sp>
          <p:nvSpPr>
            <p:cNvPr id="1753" name="object 1753"/>
            <p:cNvSpPr/>
            <p:nvPr/>
          </p:nvSpPr>
          <p:spPr>
            <a:xfrm>
              <a:off x="10666005" y="1754356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4" name="object 1754"/>
            <p:cNvSpPr/>
            <p:nvPr/>
          </p:nvSpPr>
          <p:spPr>
            <a:xfrm>
              <a:off x="10595435" y="168747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5" name="object 1755"/>
            <p:cNvSpPr/>
            <p:nvPr/>
          </p:nvSpPr>
          <p:spPr>
            <a:xfrm>
              <a:off x="10682882" y="16568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6" name="object 1756"/>
            <p:cNvSpPr/>
            <p:nvPr/>
          </p:nvSpPr>
          <p:spPr>
            <a:xfrm>
              <a:off x="10845404" y="16553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7" name="object 1757"/>
            <p:cNvSpPr/>
            <p:nvPr/>
          </p:nvSpPr>
          <p:spPr>
            <a:xfrm>
              <a:off x="11007927" y="165375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8" name="object 1758"/>
            <p:cNvSpPr/>
            <p:nvPr/>
          </p:nvSpPr>
          <p:spPr>
            <a:xfrm>
              <a:off x="10689170" y="21470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9" name="object 1759"/>
            <p:cNvSpPr/>
            <p:nvPr/>
          </p:nvSpPr>
          <p:spPr>
            <a:xfrm>
              <a:off x="10851692" y="21454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0" name="object 1760"/>
            <p:cNvSpPr/>
            <p:nvPr/>
          </p:nvSpPr>
          <p:spPr>
            <a:xfrm>
              <a:off x="11014215" y="214394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1" name="object 1761"/>
            <p:cNvSpPr/>
            <p:nvPr/>
          </p:nvSpPr>
          <p:spPr>
            <a:xfrm>
              <a:off x="10563466" y="177011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2" name="object 1762"/>
            <p:cNvSpPr/>
            <p:nvPr/>
          </p:nvSpPr>
          <p:spPr>
            <a:xfrm>
              <a:off x="10565049" y="19292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3" name="object 1763"/>
            <p:cNvSpPr/>
            <p:nvPr/>
          </p:nvSpPr>
          <p:spPr>
            <a:xfrm>
              <a:off x="10566634" y="208829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4" name="object 1764"/>
            <p:cNvSpPr/>
            <p:nvPr/>
          </p:nvSpPr>
          <p:spPr>
            <a:xfrm>
              <a:off x="11078694" y="17652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5" name="object 1765"/>
            <p:cNvSpPr/>
            <p:nvPr/>
          </p:nvSpPr>
          <p:spPr>
            <a:xfrm>
              <a:off x="11080279" y="19242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6" name="object 1766"/>
            <p:cNvSpPr/>
            <p:nvPr/>
          </p:nvSpPr>
          <p:spPr>
            <a:xfrm>
              <a:off x="11081863" y="208337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67" name="object 1767"/>
          <p:cNvGrpSpPr/>
          <p:nvPr/>
        </p:nvGrpSpPr>
        <p:grpSpPr>
          <a:xfrm>
            <a:off x="11192130" y="1650351"/>
            <a:ext cx="560705" cy="534670"/>
            <a:chOff x="11192130" y="1650351"/>
            <a:chExt cx="560705" cy="534670"/>
          </a:xfrm>
        </p:grpSpPr>
        <p:sp>
          <p:nvSpPr>
            <p:cNvPr id="1768" name="object 1768"/>
            <p:cNvSpPr/>
            <p:nvPr/>
          </p:nvSpPr>
          <p:spPr>
            <a:xfrm>
              <a:off x="11298074" y="1754356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9" name="object 1769"/>
            <p:cNvSpPr/>
            <p:nvPr/>
          </p:nvSpPr>
          <p:spPr>
            <a:xfrm>
              <a:off x="11227504" y="168747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0" name="object 1770"/>
            <p:cNvSpPr/>
            <p:nvPr/>
          </p:nvSpPr>
          <p:spPr>
            <a:xfrm>
              <a:off x="11314951" y="16568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1" name="object 1771"/>
            <p:cNvSpPr/>
            <p:nvPr/>
          </p:nvSpPr>
          <p:spPr>
            <a:xfrm>
              <a:off x="11477473" y="16553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2" name="object 1772"/>
            <p:cNvSpPr/>
            <p:nvPr/>
          </p:nvSpPr>
          <p:spPr>
            <a:xfrm>
              <a:off x="11639995" y="165375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3" name="object 1773"/>
            <p:cNvSpPr/>
            <p:nvPr/>
          </p:nvSpPr>
          <p:spPr>
            <a:xfrm>
              <a:off x="11321239" y="21470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4" name="object 1774"/>
            <p:cNvSpPr/>
            <p:nvPr/>
          </p:nvSpPr>
          <p:spPr>
            <a:xfrm>
              <a:off x="11483762" y="21454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5" name="object 1775"/>
            <p:cNvSpPr/>
            <p:nvPr/>
          </p:nvSpPr>
          <p:spPr>
            <a:xfrm>
              <a:off x="11646284" y="214394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6" name="object 1776"/>
            <p:cNvSpPr/>
            <p:nvPr/>
          </p:nvSpPr>
          <p:spPr>
            <a:xfrm>
              <a:off x="11195533" y="177011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7" name="object 1777"/>
            <p:cNvSpPr/>
            <p:nvPr/>
          </p:nvSpPr>
          <p:spPr>
            <a:xfrm>
              <a:off x="11197119" y="19292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8" name="object 1778"/>
            <p:cNvSpPr/>
            <p:nvPr/>
          </p:nvSpPr>
          <p:spPr>
            <a:xfrm>
              <a:off x="11198703" y="208829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9" name="object 1779"/>
            <p:cNvSpPr/>
            <p:nvPr/>
          </p:nvSpPr>
          <p:spPr>
            <a:xfrm>
              <a:off x="11710763" y="17652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0" name="object 1780"/>
            <p:cNvSpPr/>
            <p:nvPr/>
          </p:nvSpPr>
          <p:spPr>
            <a:xfrm>
              <a:off x="11712347" y="19242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1" name="object 1781"/>
            <p:cNvSpPr/>
            <p:nvPr/>
          </p:nvSpPr>
          <p:spPr>
            <a:xfrm>
              <a:off x="11713932" y="208337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82" name="object 1782"/>
          <p:cNvGrpSpPr/>
          <p:nvPr/>
        </p:nvGrpSpPr>
        <p:grpSpPr>
          <a:xfrm>
            <a:off x="11824200" y="1651901"/>
            <a:ext cx="371475" cy="533400"/>
            <a:chOff x="11824200" y="1651901"/>
            <a:chExt cx="371475" cy="533400"/>
          </a:xfrm>
        </p:grpSpPr>
        <p:sp>
          <p:nvSpPr>
            <p:cNvPr id="1783" name="object 1783"/>
            <p:cNvSpPr/>
            <p:nvPr/>
          </p:nvSpPr>
          <p:spPr>
            <a:xfrm>
              <a:off x="11930144" y="1755059"/>
              <a:ext cx="262255" cy="327660"/>
            </a:xfrm>
            <a:custGeom>
              <a:avLst/>
              <a:gdLst/>
              <a:ahLst/>
              <a:cxnLst/>
              <a:rect l="l" t="t" r="r" b="b"/>
              <a:pathLst>
                <a:path w="262254" h="327660">
                  <a:moveTo>
                    <a:pt x="261970" y="324706"/>
                  </a:moveTo>
                  <a:lnTo>
                    <a:pt x="20878" y="327007"/>
                  </a:lnTo>
                  <a:lnTo>
                    <a:pt x="11087" y="327096"/>
                  </a:lnTo>
                  <a:lnTo>
                    <a:pt x="3073" y="319235"/>
                  </a:lnTo>
                  <a:lnTo>
                    <a:pt x="2971" y="309456"/>
                  </a:lnTo>
                  <a:lnTo>
                    <a:pt x="88" y="20238"/>
                  </a:lnTo>
                  <a:lnTo>
                    <a:pt x="0" y="10434"/>
                  </a:lnTo>
                  <a:lnTo>
                    <a:pt x="7861" y="2420"/>
                  </a:lnTo>
                  <a:lnTo>
                    <a:pt x="17653" y="2331"/>
                  </a:lnTo>
                  <a:lnTo>
                    <a:pt x="26197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4" name="object 1784"/>
            <p:cNvSpPr/>
            <p:nvPr/>
          </p:nvSpPr>
          <p:spPr>
            <a:xfrm>
              <a:off x="11859574" y="1688908"/>
              <a:ext cx="332740" cy="460375"/>
            </a:xfrm>
            <a:custGeom>
              <a:avLst/>
              <a:gdLst/>
              <a:ahLst/>
              <a:cxnLst/>
              <a:rect l="l" t="t" r="r" b="b"/>
              <a:pathLst>
                <a:path w="332740" h="460375">
                  <a:moveTo>
                    <a:pt x="332540" y="457002"/>
                  </a:moveTo>
                  <a:lnTo>
                    <a:pt x="4546" y="460136"/>
                  </a:lnTo>
                  <a:lnTo>
                    <a:pt x="0" y="3177"/>
                  </a:lnTo>
                  <a:lnTo>
                    <a:pt x="33254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5" name="object 1785"/>
            <p:cNvSpPr/>
            <p:nvPr/>
          </p:nvSpPr>
          <p:spPr>
            <a:xfrm>
              <a:off x="11947019" y="16568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6" name="object 1786"/>
            <p:cNvSpPr/>
            <p:nvPr/>
          </p:nvSpPr>
          <p:spPr>
            <a:xfrm>
              <a:off x="12109543" y="16553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7" name="object 1787"/>
            <p:cNvSpPr/>
            <p:nvPr/>
          </p:nvSpPr>
          <p:spPr>
            <a:xfrm>
              <a:off x="11953308" y="21470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8" name="object 1788"/>
            <p:cNvSpPr/>
            <p:nvPr/>
          </p:nvSpPr>
          <p:spPr>
            <a:xfrm>
              <a:off x="12115830" y="21454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9" name="object 1789"/>
            <p:cNvSpPr/>
            <p:nvPr/>
          </p:nvSpPr>
          <p:spPr>
            <a:xfrm>
              <a:off x="11827604" y="177011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0" name="object 1790"/>
            <p:cNvSpPr/>
            <p:nvPr/>
          </p:nvSpPr>
          <p:spPr>
            <a:xfrm>
              <a:off x="11829188" y="19292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1" name="object 1791"/>
            <p:cNvSpPr/>
            <p:nvPr/>
          </p:nvSpPr>
          <p:spPr>
            <a:xfrm>
              <a:off x="11830772" y="208829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92" name="object 1792"/>
          <p:cNvGrpSpPr/>
          <p:nvPr/>
        </p:nvGrpSpPr>
        <p:grpSpPr>
          <a:xfrm>
            <a:off x="6135582" y="2254911"/>
            <a:ext cx="560705" cy="534670"/>
            <a:chOff x="6135582" y="2254911"/>
            <a:chExt cx="560705" cy="534670"/>
          </a:xfrm>
        </p:grpSpPr>
        <p:sp>
          <p:nvSpPr>
            <p:cNvPr id="1793" name="object 1793"/>
            <p:cNvSpPr/>
            <p:nvPr/>
          </p:nvSpPr>
          <p:spPr>
            <a:xfrm>
              <a:off x="6241526" y="235891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4" name="object 1794"/>
            <p:cNvSpPr/>
            <p:nvPr/>
          </p:nvSpPr>
          <p:spPr>
            <a:xfrm>
              <a:off x="6170955" y="229203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5" name="object 1795"/>
            <p:cNvSpPr/>
            <p:nvPr/>
          </p:nvSpPr>
          <p:spPr>
            <a:xfrm>
              <a:off x="6258402" y="22614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6" name="object 1796"/>
            <p:cNvSpPr/>
            <p:nvPr/>
          </p:nvSpPr>
          <p:spPr>
            <a:xfrm>
              <a:off x="6420925" y="22598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7" name="object 1797"/>
            <p:cNvSpPr/>
            <p:nvPr/>
          </p:nvSpPr>
          <p:spPr>
            <a:xfrm>
              <a:off x="6583447" y="225831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8" name="object 1798"/>
            <p:cNvSpPr/>
            <p:nvPr/>
          </p:nvSpPr>
          <p:spPr>
            <a:xfrm>
              <a:off x="6264690" y="275160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9" name="object 1799"/>
            <p:cNvSpPr/>
            <p:nvPr/>
          </p:nvSpPr>
          <p:spPr>
            <a:xfrm>
              <a:off x="6427213" y="27500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0" name="object 1800"/>
            <p:cNvSpPr/>
            <p:nvPr/>
          </p:nvSpPr>
          <p:spPr>
            <a:xfrm>
              <a:off x="6589735" y="27485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1" name="object 1801"/>
            <p:cNvSpPr/>
            <p:nvPr/>
          </p:nvSpPr>
          <p:spPr>
            <a:xfrm>
              <a:off x="6138985" y="23746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2" name="object 1802"/>
            <p:cNvSpPr/>
            <p:nvPr/>
          </p:nvSpPr>
          <p:spPr>
            <a:xfrm>
              <a:off x="6140570" y="25337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3" name="object 1803"/>
            <p:cNvSpPr/>
            <p:nvPr/>
          </p:nvSpPr>
          <p:spPr>
            <a:xfrm>
              <a:off x="6142154" y="269285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4" name="object 1804"/>
            <p:cNvSpPr/>
            <p:nvPr/>
          </p:nvSpPr>
          <p:spPr>
            <a:xfrm>
              <a:off x="6654214" y="23697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5" name="object 1805"/>
            <p:cNvSpPr/>
            <p:nvPr/>
          </p:nvSpPr>
          <p:spPr>
            <a:xfrm>
              <a:off x="6655799" y="25288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6" name="object 1806"/>
            <p:cNvSpPr/>
            <p:nvPr/>
          </p:nvSpPr>
          <p:spPr>
            <a:xfrm>
              <a:off x="6657383" y="26879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07" name="object 1807"/>
          <p:cNvGrpSpPr/>
          <p:nvPr/>
        </p:nvGrpSpPr>
        <p:grpSpPr>
          <a:xfrm>
            <a:off x="6767651" y="2254911"/>
            <a:ext cx="560705" cy="534670"/>
            <a:chOff x="6767651" y="2254911"/>
            <a:chExt cx="560705" cy="534670"/>
          </a:xfrm>
        </p:grpSpPr>
        <p:sp>
          <p:nvSpPr>
            <p:cNvPr id="1808" name="object 1808"/>
            <p:cNvSpPr/>
            <p:nvPr/>
          </p:nvSpPr>
          <p:spPr>
            <a:xfrm>
              <a:off x="6873594" y="235891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9" name="object 1809"/>
            <p:cNvSpPr/>
            <p:nvPr/>
          </p:nvSpPr>
          <p:spPr>
            <a:xfrm>
              <a:off x="6803025" y="229203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0" name="object 1810"/>
            <p:cNvSpPr/>
            <p:nvPr/>
          </p:nvSpPr>
          <p:spPr>
            <a:xfrm>
              <a:off x="6890471" y="22614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1" name="object 1811"/>
            <p:cNvSpPr/>
            <p:nvPr/>
          </p:nvSpPr>
          <p:spPr>
            <a:xfrm>
              <a:off x="7052994" y="22598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2" name="object 1812"/>
            <p:cNvSpPr/>
            <p:nvPr/>
          </p:nvSpPr>
          <p:spPr>
            <a:xfrm>
              <a:off x="7215516" y="225831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3" name="object 1813"/>
            <p:cNvSpPr/>
            <p:nvPr/>
          </p:nvSpPr>
          <p:spPr>
            <a:xfrm>
              <a:off x="6896759" y="275160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4" name="object 1814"/>
            <p:cNvSpPr/>
            <p:nvPr/>
          </p:nvSpPr>
          <p:spPr>
            <a:xfrm>
              <a:off x="7059282" y="27500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5" name="object 1815"/>
            <p:cNvSpPr/>
            <p:nvPr/>
          </p:nvSpPr>
          <p:spPr>
            <a:xfrm>
              <a:off x="7221804" y="27485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6" name="object 1816"/>
            <p:cNvSpPr/>
            <p:nvPr/>
          </p:nvSpPr>
          <p:spPr>
            <a:xfrm>
              <a:off x="6771054" y="23746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7" name="object 1817"/>
            <p:cNvSpPr/>
            <p:nvPr/>
          </p:nvSpPr>
          <p:spPr>
            <a:xfrm>
              <a:off x="6772639" y="25337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8" name="object 1818"/>
            <p:cNvSpPr/>
            <p:nvPr/>
          </p:nvSpPr>
          <p:spPr>
            <a:xfrm>
              <a:off x="6774223" y="269285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9" name="object 1819"/>
            <p:cNvSpPr/>
            <p:nvPr/>
          </p:nvSpPr>
          <p:spPr>
            <a:xfrm>
              <a:off x="7286283" y="23697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0" name="object 1820"/>
            <p:cNvSpPr/>
            <p:nvPr/>
          </p:nvSpPr>
          <p:spPr>
            <a:xfrm>
              <a:off x="7287867" y="25288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1" name="object 1821"/>
            <p:cNvSpPr/>
            <p:nvPr/>
          </p:nvSpPr>
          <p:spPr>
            <a:xfrm>
              <a:off x="7289453" y="26879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22" name="object 1822"/>
          <p:cNvGrpSpPr/>
          <p:nvPr/>
        </p:nvGrpSpPr>
        <p:grpSpPr>
          <a:xfrm>
            <a:off x="7399719" y="2254911"/>
            <a:ext cx="560705" cy="534670"/>
            <a:chOff x="7399719" y="2254911"/>
            <a:chExt cx="560705" cy="534670"/>
          </a:xfrm>
        </p:grpSpPr>
        <p:sp>
          <p:nvSpPr>
            <p:cNvPr id="1823" name="object 1823"/>
            <p:cNvSpPr/>
            <p:nvPr/>
          </p:nvSpPr>
          <p:spPr>
            <a:xfrm>
              <a:off x="7505663" y="235891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4" name="object 1824"/>
            <p:cNvSpPr/>
            <p:nvPr/>
          </p:nvSpPr>
          <p:spPr>
            <a:xfrm>
              <a:off x="7435092" y="229203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5" name="object 1825"/>
            <p:cNvSpPr/>
            <p:nvPr/>
          </p:nvSpPr>
          <p:spPr>
            <a:xfrm>
              <a:off x="7522540" y="22614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6" name="object 1826"/>
            <p:cNvSpPr/>
            <p:nvPr/>
          </p:nvSpPr>
          <p:spPr>
            <a:xfrm>
              <a:off x="7685061" y="22598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7" name="object 1827"/>
            <p:cNvSpPr/>
            <p:nvPr/>
          </p:nvSpPr>
          <p:spPr>
            <a:xfrm>
              <a:off x="7847585" y="225831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8" name="object 1828"/>
            <p:cNvSpPr/>
            <p:nvPr/>
          </p:nvSpPr>
          <p:spPr>
            <a:xfrm>
              <a:off x="7528827" y="275160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9" name="object 1829"/>
            <p:cNvSpPr/>
            <p:nvPr/>
          </p:nvSpPr>
          <p:spPr>
            <a:xfrm>
              <a:off x="7691349" y="27500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0" name="object 1830"/>
            <p:cNvSpPr/>
            <p:nvPr/>
          </p:nvSpPr>
          <p:spPr>
            <a:xfrm>
              <a:off x="7853872" y="27485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1" name="object 1831"/>
            <p:cNvSpPr/>
            <p:nvPr/>
          </p:nvSpPr>
          <p:spPr>
            <a:xfrm>
              <a:off x="7403123" y="23746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2" name="object 1832"/>
            <p:cNvSpPr/>
            <p:nvPr/>
          </p:nvSpPr>
          <p:spPr>
            <a:xfrm>
              <a:off x="7404708" y="25337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3" name="object 1833"/>
            <p:cNvSpPr/>
            <p:nvPr/>
          </p:nvSpPr>
          <p:spPr>
            <a:xfrm>
              <a:off x="7406291" y="269285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4" name="object 1834"/>
            <p:cNvSpPr/>
            <p:nvPr/>
          </p:nvSpPr>
          <p:spPr>
            <a:xfrm>
              <a:off x="7918350" y="23697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5" name="object 1835"/>
            <p:cNvSpPr/>
            <p:nvPr/>
          </p:nvSpPr>
          <p:spPr>
            <a:xfrm>
              <a:off x="7919937" y="25288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6" name="object 1836"/>
            <p:cNvSpPr/>
            <p:nvPr/>
          </p:nvSpPr>
          <p:spPr>
            <a:xfrm>
              <a:off x="7921520" y="26879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37" name="object 1837"/>
          <p:cNvGrpSpPr/>
          <p:nvPr/>
        </p:nvGrpSpPr>
        <p:grpSpPr>
          <a:xfrm>
            <a:off x="8031788" y="2254911"/>
            <a:ext cx="560705" cy="534670"/>
            <a:chOff x="8031788" y="2254911"/>
            <a:chExt cx="560705" cy="534670"/>
          </a:xfrm>
        </p:grpSpPr>
        <p:sp>
          <p:nvSpPr>
            <p:cNvPr id="1838" name="object 1838"/>
            <p:cNvSpPr/>
            <p:nvPr/>
          </p:nvSpPr>
          <p:spPr>
            <a:xfrm>
              <a:off x="8137732" y="235891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9" name="object 1839"/>
            <p:cNvSpPr/>
            <p:nvPr/>
          </p:nvSpPr>
          <p:spPr>
            <a:xfrm>
              <a:off x="8067162" y="229203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0" name="object 1840"/>
            <p:cNvSpPr/>
            <p:nvPr/>
          </p:nvSpPr>
          <p:spPr>
            <a:xfrm>
              <a:off x="8154607" y="22614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1" name="object 1841"/>
            <p:cNvSpPr/>
            <p:nvPr/>
          </p:nvSpPr>
          <p:spPr>
            <a:xfrm>
              <a:off x="8317131" y="22598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2" name="object 1842"/>
            <p:cNvSpPr/>
            <p:nvPr/>
          </p:nvSpPr>
          <p:spPr>
            <a:xfrm>
              <a:off x="8479653" y="225831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3" name="object 1843"/>
            <p:cNvSpPr/>
            <p:nvPr/>
          </p:nvSpPr>
          <p:spPr>
            <a:xfrm>
              <a:off x="8160895" y="275160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4" name="object 1844"/>
            <p:cNvSpPr/>
            <p:nvPr/>
          </p:nvSpPr>
          <p:spPr>
            <a:xfrm>
              <a:off x="8323418" y="27500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5" name="object 1845"/>
            <p:cNvSpPr/>
            <p:nvPr/>
          </p:nvSpPr>
          <p:spPr>
            <a:xfrm>
              <a:off x="8485942" y="27485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6" name="object 1846"/>
            <p:cNvSpPr/>
            <p:nvPr/>
          </p:nvSpPr>
          <p:spPr>
            <a:xfrm>
              <a:off x="8035192" y="23746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7" name="object 1847"/>
            <p:cNvSpPr/>
            <p:nvPr/>
          </p:nvSpPr>
          <p:spPr>
            <a:xfrm>
              <a:off x="8036776" y="25337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8" name="object 1848"/>
            <p:cNvSpPr/>
            <p:nvPr/>
          </p:nvSpPr>
          <p:spPr>
            <a:xfrm>
              <a:off x="8038361" y="269285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9" name="object 1849"/>
            <p:cNvSpPr/>
            <p:nvPr/>
          </p:nvSpPr>
          <p:spPr>
            <a:xfrm>
              <a:off x="8550421" y="23697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0" name="object 1850"/>
            <p:cNvSpPr/>
            <p:nvPr/>
          </p:nvSpPr>
          <p:spPr>
            <a:xfrm>
              <a:off x="8552004" y="25288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1" name="object 1851"/>
            <p:cNvSpPr/>
            <p:nvPr/>
          </p:nvSpPr>
          <p:spPr>
            <a:xfrm>
              <a:off x="8553589" y="26879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52" name="object 1852"/>
          <p:cNvGrpSpPr/>
          <p:nvPr/>
        </p:nvGrpSpPr>
        <p:grpSpPr>
          <a:xfrm>
            <a:off x="8663856" y="2254911"/>
            <a:ext cx="560705" cy="534670"/>
            <a:chOff x="8663856" y="2254911"/>
            <a:chExt cx="560705" cy="534670"/>
          </a:xfrm>
        </p:grpSpPr>
        <p:sp>
          <p:nvSpPr>
            <p:cNvPr id="1853" name="object 1853"/>
            <p:cNvSpPr/>
            <p:nvPr/>
          </p:nvSpPr>
          <p:spPr>
            <a:xfrm>
              <a:off x="8769801" y="235891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4" name="object 1854"/>
            <p:cNvSpPr/>
            <p:nvPr/>
          </p:nvSpPr>
          <p:spPr>
            <a:xfrm>
              <a:off x="8699231" y="229203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5" name="object 1855"/>
            <p:cNvSpPr/>
            <p:nvPr/>
          </p:nvSpPr>
          <p:spPr>
            <a:xfrm>
              <a:off x="8786678" y="22614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6" name="object 1856"/>
            <p:cNvSpPr/>
            <p:nvPr/>
          </p:nvSpPr>
          <p:spPr>
            <a:xfrm>
              <a:off x="8949200" y="22598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7" name="object 1857"/>
            <p:cNvSpPr/>
            <p:nvPr/>
          </p:nvSpPr>
          <p:spPr>
            <a:xfrm>
              <a:off x="9111721" y="225831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8" name="object 1858"/>
            <p:cNvSpPr/>
            <p:nvPr/>
          </p:nvSpPr>
          <p:spPr>
            <a:xfrm>
              <a:off x="8792965" y="275160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9" name="object 1859"/>
            <p:cNvSpPr/>
            <p:nvPr/>
          </p:nvSpPr>
          <p:spPr>
            <a:xfrm>
              <a:off x="8955487" y="27500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0" name="object 1860"/>
            <p:cNvSpPr/>
            <p:nvPr/>
          </p:nvSpPr>
          <p:spPr>
            <a:xfrm>
              <a:off x="9118010" y="27485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1" name="object 1861"/>
            <p:cNvSpPr/>
            <p:nvPr/>
          </p:nvSpPr>
          <p:spPr>
            <a:xfrm>
              <a:off x="8667260" y="23746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2" name="object 1862"/>
            <p:cNvSpPr/>
            <p:nvPr/>
          </p:nvSpPr>
          <p:spPr>
            <a:xfrm>
              <a:off x="8668844" y="25337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3" name="object 1863"/>
            <p:cNvSpPr/>
            <p:nvPr/>
          </p:nvSpPr>
          <p:spPr>
            <a:xfrm>
              <a:off x="8670429" y="269285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4" name="object 1864"/>
            <p:cNvSpPr/>
            <p:nvPr/>
          </p:nvSpPr>
          <p:spPr>
            <a:xfrm>
              <a:off x="9182488" y="23697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5" name="object 1865"/>
            <p:cNvSpPr/>
            <p:nvPr/>
          </p:nvSpPr>
          <p:spPr>
            <a:xfrm>
              <a:off x="9184073" y="25288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6" name="object 1866"/>
            <p:cNvSpPr/>
            <p:nvPr/>
          </p:nvSpPr>
          <p:spPr>
            <a:xfrm>
              <a:off x="9185658" y="26879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67" name="object 1867"/>
          <p:cNvGrpSpPr/>
          <p:nvPr/>
        </p:nvGrpSpPr>
        <p:grpSpPr>
          <a:xfrm>
            <a:off x="9295926" y="2254911"/>
            <a:ext cx="560705" cy="534670"/>
            <a:chOff x="9295926" y="2254911"/>
            <a:chExt cx="560705" cy="534670"/>
          </a:xfrm>
        </p:grpSpPr>
        <p:sp>
          <p:nvSpPr>
            <p:cNvPr id="1868" name="object 1868"/>
            <p:cNvSpPr/>
            <p:nvPr/>
          </p:nvSpPr>
          <p:spPr>
            <a:xfrm>
              <a:off x="9401869" y="235891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9" name="object 1869"/>
            <p:cNvSpPr/>
            <p:nvPr/>
          </p:nvSpPr>
          <p:spPr>
            <a:xfrm>
              <a:off x="9331299" y="229203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0" name="object 1870"/>
            <p:cNvSpPr/>
            <p:nvPr/>
          </p:nvSpPr>
          <p:spPr>
            <a:xfrm>
              <a:off x="9418745" y="22614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1" name="object 1871"/>
            <p:cNvSpPr/>
            <p:nvPr/>
          </p:nvSpPr>
          <p:spPr>
            <a:xfrm>
              <a:off x="9581268" y="22598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2" name="object 1872"/>
            <p:cNvSpPr/>
            <p:nvPr/>
          </p:nvSpPr>
          <p:spPr>
            <a:xfrm>
              <a:off x="9743790" y="225831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3" name="object 1873"/>
            <p:cNvSpPr/>
            <p:nvPr/>
          </p:nvSpPr>
          <p:spPr>
            <a:xfrm>
              <a:off x="9425033" y="275160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4" name="object 1874"/>
            <p:cNvSpPr/>
            <p:nvPr/>
          </p:nvSpPr>
          <p:spPr>
            <a:xfrm>
              <a:off x="9587556" y="27500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5" name="object 1875"/>
            <p:cNvSpPr/>
            <p:nvPr/>
          </p:nvSpPr>
          <p:spPr>
            <a:xfrm>
              <a:off x="9750079" y="27485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6" name="object 1876"/>
            <p:cNvSpPr/>
            <p:nvPr/>
          </p:nvSpPr>
          <p:spPr>
            <a:xfrm>
              <a:off x="9299329" y="23746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7" name="object 1877"/>
            <p:cNvSpPr/>
            <p:nvPr/>
          </p:nvSpPr>
          <p:spPr>
            <a:xfrm>
              <a:off x="9300913" y="25337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8" name="object 1878"/>
            <p:cNvSpPr/>
            <p:nvPr/>
          </p:nvSpPr>
          <p:spPr>
            <a:xfrm>
              <a:off x="9302498" y="269285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9" name="object 1879"/>
            <p:cNvSpPr/>
            <p:nvPr/>
          </p:nvSpPr>
          <p:spPr>
            <a:xfrm>
              <a:off x="9814557" y="23697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0" name="object 1880"/>
            <p:cNvSpPr/>
            <p:nvPr/>
          </p:nvSpPr>
          <p:spPr>
            <a:xfrm>
              <a:off x="9816142" y="25288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1" name="object 1881"/>
            <p:cNvSpPr/>
            <p:nvPr/>
          </p:nvSpPr>
          <p:spPr>
            <a:xfrm>
              <a:off x="9817727" y="26879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82" name="object 1882"/>
          <p:cNvGrpSpPr/>
          <p:nvPr/>
        </p:nvGrpSpPr>
        <p:grpSpPr>
          <a:xfrm>
            <a:off x="9927994" y="2254911"/>
            <a:ext cx="560705" cy="534670"/>
            <a:chOff x="9927994" y="2254911"/>
            <a:chExt cx="560705" cy="534670"/>
          </a:xfrm>
        </p:grpSpPr>
        <p:sp>
          <p:nvSpPr>
            <p:cNvPr id="1883" name="object 1883"/>
            <p:cNvSpPr/>
            <p:nvPr/>
          </p:nvSpPr>
          <p:spPr>
            <a:xfrm>
              <a:off x="10033937" y="235891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4" name="object 1884"/>
            <p:cNvSpPr/>
            <p:nvPr/>
          </p:nvSpPr>
          <p:spPr>
            <a:xfrm>
              <a:off x="9963367" y="229203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5" name="object 1885"/>
            <p:cNvSpPr/>
            <p:nvPr/>
          </p:nvSpPr>
          <p:spPr>
            <a:xfrm>
              <a:off x="10050814" y="22614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6" name="object 1886"/>
            <p:cNvSpPr/>
            <p:nvPr/>
          </p:nvSpPr>
          <p:spPr>
            <a:xfrm>
              <a:off x="10213336" y="22598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7" name="object 1887"/>
            <p:cNvSpPr/>
            <p:nvPr/>
          </p:nvSpPr>
          <p:spPr>
            <a:xfrm>
              <a:off x="10375859" y="225831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8" name="object 1888"/>
            <p:cNvSpPr/>
            <p:nvPr/>
          </p:nvSpPr>
          <p:spPr>
            <a:xfrm>
              <a:off x="10057102" y="275160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9" name="object 1889"/>
            <p:cNvSpPr/>
            <p:nvPr/>
          </p:nvSpPr>
          <p:spPr>
            <a:xfrm>
              <a:off x="10219625" y="27500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0" name="object 1890"/>
            <p:cNvSpPr/>
            <p:nvPr/>
          </p:nvSpPr>
          <p:spPr>
            <a:xfrm>
              <a:off x="10382147" y="27485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1" name="object 1891"/>
            <p:cNvSpPr/>
            <p:nvPr/>
          </p:nvSpPr>
          <p:spPr>
            <a:xfrm>
              <a:off x="9931397" y="23746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2" name="object 1892"/>
            <p:cNvSpPr/>
            <p:nvPr/>
          </p:nvSpPr>
          <p:spPr>
            <a:xfrm>
              <a:off x="9932982" y="25337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3" name="object 1893"/>
            <p:cNvSpPr/>
            <p:nvPr/>
          </p:nvSpPr>
          <p:spPr>
            <a:xfrm>
              <a:off x="9934566" y="269285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4" name="object 1894"/>
            <p:cNvSpPr/>
            <p:nvPr/>
          </p:nvSpPr>
          <p:spPr>
            <a:xfrm>
              <a:off x="10446626" y="23697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5" name="object 1895"/>
            <p:cNvSpPr/>
            <p:nvPr/>
          </p:nvSpPr>
          <p:spPr>
            <a:xfrm>
              <a:off x="10448211" y="25288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6" name="object 1896"/>
            <p:cNvSpPr/>
            <p:nvPr/>
          </p:nvSpPr>
          <p:spPr>
            <a:xfrm>
              <a:off x="10449795" y="26879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97" name="object 1897"/>
          <p:cNvGrpSpPr/>
          <p:nvPr/>
        </p:nvGrpSpPr>
        <p:grpSpPr>
          <a:xfrm>
            <a:off x="10560062" y="2254911"/>
            <a:ext cx="560705" cy="534670"/>
            <a:chOff x="10560062" y="2254911"/>
            <a:chExt cx="560705" cy="534670"/>
          </a:xfrm>
        </p:grpSpPr>
        <p:sp>
          <p:nvSpPr>
            <p:cNvPr id="1898" name="object 1898"/>
            <p:cNvSpPr/>
            <p:nvPr/>
          </p:nvSpPr>
          <p:spPr>
            <a:xfrm>
              <a:off x="10666005" y="235891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9" name="object 1899"/>
            <p:cNvSpPr/>
            <p:nvPr/>
          </p:nvSpPr>
          <p:spPr>
            <a:xfrm>
              <a:off x="10595435" y="229203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0" name="object 1900"/>
            <p:cNvSpPr/>
            <p:nvPr/>
          </p:nvSpPr>
          <p:spPr>
            <a:xfrm>
              <a:off x="10682882" y="22614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1" name="object 1901"/>
            <p:cNvSpPr/>
            <p:nvPr/>
          </p:nvSpPr>
          <p:spPr>
            <a:xfrm>
              <a:off x="10845404" y="22598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2" name="object 1902"/>
            <p:cNvSpPr/>
            <p:nvPr/>
          </p:nvSpPr>
          <p:spPr>
            <a:xfrm>
              <a:off x="11007927" y="225831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3" name="object 1903"/>
            <p:cNvSpPr/>
            <p:nvPr/>
          </p:nvSpPr>
          <p:spPr>
            <a:xfrm>
              <a:off x="10689170" y="275160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4" name="object 1904"/>
            <p:cNvSpPr/>
            <p:nvPr/>
          </p:nvSpPr>
          <p:spPr>
            <a:xfrm>
              <a:off x="10851692" y="27500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5" name="object 1905"/>
            <p:cNvSpPr/>
            <p:nvPr/>
          </p:nvSpPr>
          <p:spPr>
            <a:xfrm>
              <a:off x="11014215" y="27485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6" name="object 1906"/>
            <p:cNvSpPr/>
            <p:nvPr/>
          </p:nvSpPr>
          <p:spPr>
            <a:xfrm>
              <a:off x="10563466" y="23746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7" name="object 1907"/>
            <p:cNvSpPr/>
            <p:nvPr/>
          </p:nvSpPr>
          <p:spPr>
            <a:xfrm>
              <a:off x="10565049" y="25337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8" name="object 1908"/>
            <p:cNvSpPr/>
            <p:nvPr/>
          </p:nvSpPr>
          <p:spPr>
            <a:xfrm>
              <a:off x="10566634" y="269285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9" name="object 1909"/>
            <p:cNvSpPr/>
            <p:nvPr/>
          </p:nvSpPr>
          <p:spPr>
            <a:xfrm>
              <a:off x="11078694" y="23697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0" name="object 1910"/>
            <p:cNvSpPr/>
            <p:nvPr/>
          </p:nvSpPr>
          <p:spPr>
            <a:xfrm>
              <a:off x="11080279" y="25288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1" name="object 1911"/>
            <p:cNvSpPr/>
            <p:nvPr/>
          </p:nvSpPr>
          <p:spPr>
            <a:xfrm>
              <a:off x="11081863" y="26879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12" name="object 1912"/>
          <p:cNvGrpSpPr/>
          <p:nvPr/>
        </p:nvGrpSpPr>
        <p:grpSpPr>
          <a:xfrm>
            <a:off x="11192130" y="2254911"/>
            <a:ext cx="560705" cy="534670"/>
            <a:chOff x="11192130" y="2254911"/>
            <a:chExt cx="560705" cy="534670"/>
          </a:xfrm>
        </p:grpSpPr>
        <p:sp>
          <p:nvSpPr>
            <p:cNvPr id="1913" name="object 1913"/>
            <p:cNvSpPr/>
            <p:nvPr/>
          </p:nvSpPr>
          <p:spPr>
            <a:xfrm>
              <a:off x="11298074" y="235891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4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4" name="object 1914"/>
            <p:cNvSpPr/>
            <p:nvPr/>
          </p:nvSpPr>
          <p:spPr>
            <a:xfrm>
              <a:off x="11227504" y="229203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4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5" name="object 1915"/>
            <p:cNvSpPr/>
            <p:nvPr/>
          </p:nvSpPr>
          <p:spPr>
            <a:xfrm>
              <a:off x="11314951" y="22614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6" name="object 1916"/>
            <p:cNvSpPr/>
            <p:nvPr/>
          </p:nvSpPr>
          <p:spPr>
            <a:xfrm>
              <a:off x="11477473" y="22598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7" name="object 1917"/>
            <p:cNvSpPr/>
            <p:nvPr/>
          </p:nvSpPr>
          <p:spPr>
            <a:xfrm>
              <a:off x="11639995" y="225831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8" name="object 1918"/>
            <p:cNvSpPr/>
            <p:nvPr/>
          </p:nvSpPr>
          <p:spPr>
            <a:xfrm>
              <a:off x="11321239" y="275160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9" name="object 1919"/>
            <p:cNvSpPr/>
            <p:nvPr/>
          </p:nvSpPr>
          <p:spPr>
            <a:xfrm>
              <a:off x="11483762" y="27500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0" name="object 1920"/>
            <p:cNvSpPr/>
            <p:nvPr/>
          </p:nvSpPr>
          <p:spPr>
            <a:xfrm>
              <a:off x="11646284" y="274850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1" name="object 1921"/>
            <p:cNvSpPr/>
            <p:nvPr/>
          </p:nvSpPr>
          <p:spPr>
            <a:xfrm>
              <a:off x="11195533" y="23746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2" name="object 1922"/>
            <p:cNvSpPr/>
            <p:nvPr/>
          </p:nvSpPr>
          <p:spPr>
            <a:xfrm>
              <a:off x="11197119" y="25337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3" name="object 1923"/>
            <p:cNvSpPr/>
            <p:nvPr/>
          </p:nvSpPr>
          <p:spPr>
            <a:xfrm>
              <a:off x="11198703" y="269285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4" name="object 1924"/>
            <p:cNvSpPr/>
            <p:nvPr/>
          </p:nvSpPr>
          <p:spPr>
            <a:xfrm>
              <a:off x="11710763" y="23697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5" name="object 1925"/>
            <p:cNvSpPr/>
            <p:nvPr/>
          </p:nvSpPr>
          <p:spPr>
            <a:xfrm>
              <a:off x="11712347" y="25288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6" name="object 1926"/>
            <p:cNvSpPr/>
            <p:nvPr/>
          </p:nvSpPr>
          <p:spPr>
            <a:xfrm>
              <a:off x="11713932" y="26879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27" name="object 1927"/>
          <p:cNvGrpSpPr/>
          <p:nvPr/>
        </p:nvGrpSpPr>
        <p:grpSpPr>
          <a:xfrm>
            <a:off x="11824200" y="2256462"/>
            <a:ext cx="371475" cy="533400"/>
            <a:chOff x="11824200" y="2256462"/>
            <a:chExt cx="371475" cy="533400"/>
          </a:xfrm>
        </p:grpSpPr>
        <p:sp>
          <p:nvSpPr>
            <p:cNvPr id="1928" name="object 1928"/>
            <p:cNvSpPr/>
            <p:nvPr/>
          </p:nvSpPr>
          <p:spPr>
            <a:xfrm>
              <a:off x="11930144" y="2359621"/>
              <a:ext cx="262255" cy="327660"/>
            </a:xfrm>
            <a:custGeom>
              <a:avLst/>
              <a:gdLst/>
              <a:ahLst/>
              <a:cxnLst/>
              <a:rect l="l" t="t" r="r" b="b"/>
              <a:pathLst>
                <a:path w="262254" h="327660">
                  <a:moveTo>
                    <a:pt x="261970" y="324706"/>
                  </a:moveTo>
                  <a:lnTo>
                    <a:pt x="20878" y="327007"/>
                  </a:lnTo>
                  <a:lnTo>
                    <a:pt x="11087" y="327096"/>
                  </a:lnTo>
                  <a:lnTo>
                    <a:pt x="3073" y="319235"/>
                  </a:lnTo>
                  <a:lnTo>
                    <a:pt x="2971" y="309456"/>
                  </a:lnTo>
                  <a:lnTo>
                    <a:pt x="88" y="20238"/>
                  </a:lnTo>
                  <a:lnTo>
                    <a:pt x="0" y="10434"/>
                  </a:lnTo>
                  <a:lnTo>
                    <a:pt x="7861" y="2420"/>
                  </a:lnTo>
                  <a:lnTo>
                    <a:pt x="17653" y="2331"/>
                  </a:lnTo>
                  <a:lnTo>
                    <a:pt x="26197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9" name="object 1929"/>
            <p:cNvSpPr/>
            <p:nvPr/>
          </p:nvSpPr>
          <p:spPr>
            <a:xfrm>
              <a:off x="11859574" y="2293470"/>
              <a:ext cx="332740" cy="460375"/>
            </a:xfrm>
            <a:custGeom>
              <a:avLst/>
              <a:gdLst/>
              <a:ahLst/>
              <a:cxnLst/>
              <a:rect l="l" t="t" r="r" b="b"/>
              <a:pathLst>
                <a:path w="332740" h="460375">
                  <a:moveTo>
                    <a:pt x="332540" y="457002"/>
                  </a:moveTo>
                  <a:lnTo>
                    <a:pt x="4546" y="460136"/>
                  </a:lnTo>
                  <a:lnTo>
                    <a:pt x="0" y="3177"/>
                  </a:lnTo>
                  <a:lnTo>
                    <a:pt x="33254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0" name="object 1930"/>
            <p:cNvSpPr/>
            <p:nvPr/>
          </p:nvSpPr>
          <p:spPr>
            <a:xfrm>
              <a:off x="11947019" y="22614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1" name="object 1931"/>
            <p:cNvSpPr/>
            <p:nvPr/>
          </p:nvSpPr>
          <p:spPr>
            <a:xfrm>
              <a:off x="12109543" y="22598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2" name="object 1932"/>
            <p:cNvSpPr/>
            <p:nvPr/>
          </p:nvSpPr>
          <p:spPr>
            <a:xfrm>
              <a:off x="11953308" y="275160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3" name="object 1933"/>
            <p:cNvSpPr/>
            <p:nvPr/>
          </p:nvSpPr>
          <p:spPr>
            <a:xfrm>
              <a:off x="12115830" y="27500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4" name="object 1934"/>
            <p:cNvSpPr/>
            <p:nvPr/>
          </p:nvSpPr>
          <p:spPr>
            <a:xfrm>
              <a:off x="11827604" y="23746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5" name="object 1935"/>
            <p:cNvSpPr/>
            <p:nvPr/>
          </p:nvSpPr>
          <p:spPr>
            <a:xfrm>
              <a:off x="11829188" y="25337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6" name="object 1936"/>
            <p:cNvSpPr/>
            <p:nvPr/>
          </p:nvSpPr>
          <p:spPr>
            <a:xfrm>
              <a:off x="11830772" y="269285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37" name="object 1937"/>
          <p:cNvGrpSpPr/>
          <p:nvPr/>
        </p:nvGrpSpPr>
        <p:grpSpPr>
          <a:xfrm>
            <a:off x="6135582" y="2859472"/>
            <a:ext cx="560705" cy="534670"/>
            <a:chOff x="6135582" y="2859472"/>
            <a:chExt cx="560705" cy="534670"/>
          </a:xfrm>
        </p:grpSpPr>
        <p:sp>
          <p:nvSpPr>
            <p:cNvPr id="1938" name="object 1938"/>
            <p:cNvSpPr/>
            <p:nvPr/>
          </p:nvSpPr>
          <p:spPr>
            <a:xfrm>
              <a:off x="6241526" y="2963479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9" name="object 1939"/>
            <p:cNvSpPr/>
            <p:nvPr/>
          </p:nvSpPr>
          <p:spPr>
            <a:xfrm>
              <a:off x="6170955" y="289659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0" name="object 1940"/>
            <p:cNvSpPr/>
            <p:nvPr/>
          </p:nvSpPr>
          <p:spPr>
            <a:xfrm>
              <a:off x="6258402" y="286597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1" name="object 1941"/>
            <p:cNvSpPr/>
            <p:nvPr/>
          </p:nvSpPr>
          <p:spPr>
            <a:xfrm>
              <a:off x="6420925" y="28644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2" name="object 1942"/>
            <p:cNvSpPr/>
            <p:nvPr/>
          </p:nvSpPr>
          <p:spPr>
            <a:xfrm>
              <a:off x="6583447" y="286287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3" name="object 1943"/>
            <p:cNvSpPr/>
            <p:nvPr/>
          </p:nvSpPr>
          <p:spPr>
            <a:xfrm>
              <a:off x="6264690" y="335616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4" name="object 1944"/>
            <p:cNvSpPr/>
            <p:nvPr/>
          </p:nvSpPr>
          <p:spPr>
            <a:xfrm>
              <a:off x="6427213" y="335461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5" name="object 1945"/>
            <p:cNvSpPr/>
            <p:nvPr/>
          </p:nvSpPr>
          <p:spPr>
            <a:xfrm>
              <a:off x="6589735" y="335306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6" name="object 1946"/>
            <p:cNvSpPr/>
            <p:nvPr/>
          </p:nvSpPr>
          <p:spPr>
            <a:xfrm>
              <a:off x="6138985" y="297923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7" name="object 1947"/>
            <p:cNvSpPr/>
            <p:nvPr/>
          </p:nvSpPr>
          <p:spPr>
            <a:xfrm>
              <a:off x="6140570" y="313832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8" name="object 1948"/>
            <p:cNvSpPr/>
            <p:nvPr/>
          </p:nvSpPr>
          <p:spPr>
            <a:xfrm>
              <a:off x="6142154" y="329741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9" name="object 1949"/>
            <p:cNvSpPr/>
            <p:nvPr/>
          </p:nvSpPr>
          <p:spPr>
            <a:xfrm>
              <a:off x="6654214" y="29743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0" name="object 1950"/>
            <p:cNvSpPr/>
            <p:nvPr/>
          </p:nvSpPr>
          <p:spPr>
            <a:xfrm>
              <a:off x="6655799" y="31334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1" name="object 1951"/>
            <p:cNvSpPr/>
            <p:nvPr/>
          </p:nvSpPr>
          <p:spPr>
            <a:xfrm>
              <a:off x="6657383" y="32924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52" name="object 1952"/>
          <p:cNvGrpSpPr/>
          <p:nvPr/>
        </p:nvGrpSpPr>
        <p:grpSpPr>
          <a:xfrm>
            <a:off x="6767651" y="2859472"/>
            <a:ext cx="560705" cy="534670"/>
            <a:chOff x="6767651" y="2859472"/>
            <a:chExt cx="560705" cy="534670"/>
          </a:xfrm>
        </p:grpSpPr>
        <p:sp>
          <p:nvSpPr>
            <p:cNvPr id="1953" name="object 1953"/>
            <p:cNvSpPr/>
            <p:nvPr/>
          </p:nvSpPr>
          <p:spPr>
            <a:xfrm>
              <a:off x="6873594" y="2963479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4" name="object 1954"/>
            <p:cNvSpPr/>
            <p:nvPr/>
          </p:nvSpPr>
          <p:spPr>
            <a:xfrm>
              <a:off x="6803025" y="289659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5" name="object 1955"/>
            <p:cNvSpPr/>
            <p:nvPr/>
          </p:nvSpPr>
          <p:spPr>
            <a:xfrm>
              <a:off x="6890471" y="286597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6" name="object 1956"/>
            <p:cNvSpPr/>
            <p:nvPr/>
          </p:nvSpPr>
          <p:spPr>
            <a:xfrm>
              <a:off x="7052994" y="28644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7" name="object 1957"/>
            <p:cNvSpPr/>
            <p:nvPr/>
          </p:nvSpPr>
          <p:spPr>
            <a:xfrm>
              <a:off x="7215516" y="286287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8" name="object 1958"/>
            <p:cNvSpPr/>
            <p:nvPr/>
          </p:nvSpPr>
          <p:spPr>
            <a:xfrm>
              <a:off x="6896759" y="335616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9" name="object 1959"/>
            <p:cNvSpPr/>
            <p:nvPr/>
          </p:nvSpPr>
          <p:spPr>
            <a:xfrm>
              <a:off x="7059282" y="335461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0" name="object 1960"/>
            <p:cNvSpPr/>
            <p:nvPr/>
          </p:nvSpPr>
          <p:spPr>
            <a:xfrm>
              <a:off x="7221804" y="335306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1" name="object 1961"/>
            <p:cNvSpPr/>
            <p:nvPr/>
          </p:nvSpPr>
          <p:spPr>
            <a:xfrm>
              <a:off x="6771054" y="297923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2" name="object 1962"/>
            <p:cNvSpPr/>
            <p:nvPr/>
          </p:nvSpPr>
          <p:spPr>
            <a:xfrm>
              <a:off x="6772639" y="313832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3" name="object 1963"/>
            <p:cNvSpPr/>
            <p:nvPr/>
          </p:nvSpPr>
          <p:spPr>
            <a:xfrm>
              <a:off x="6774223" y="329741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4" name="object 1964"/>
            <p:cNvSpPr/>
            <p:nvPr/>
          </p:nvSpPr>
          <p:spPr>
            <a:xfrm>
              <a:off x="7286283" y="29743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5" name="object 1965"/>
            <p:cNvSpPr/>
            <p:nvPr/>
          </p:nvSpPr>
          <p:spPr>
            <a:xfrm>
              <a:off x="7287867" y="31334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6" name="object 1966"/>
            <p:cNvSpPr/>
            <p:nvPr/>
          </p:nvSpPr>
          <p:spPr>
            <a:xfrm>
              <a:off x="7289453" y="32924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67" name="object 1967"/>
          <p:cNvGrpSpPr/>
          <p:nvPr/>
        </p:nvGrpSpPr>
        <p:grpSpPr>
          <a:xfrm>
            <a:off x="7399719" y="2859472"/>
            <a:ext cx="560705" cy="534670"/>
            <a:chOff x="7399719" y="2859472"/>
            <a:chExt cx="560705" cy="534670"/>
          </a:xfrm>
        </p:grpSpPr>
        <p:sp>
          <p:nvSpPr>
            <p:cNvPr id="1968" name="object 1968"/>
            <p:cNvSpPr/>
            <p:nvPr/>
          </p:nvSpPr>
          <p:spPr>
            <a:xfrm>
              <a:off x="7505663" y="2963479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9" name="object 1969"/>
            <p:cNvSpPr/>
            <p:nvPr/>
          </p:nvSpPr>
          <p:spPr>
            <a:xfrm>
              <a:off x="7435092" y="289659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0" name="object 1970"/>
            <p:cNvSpPr/>
            <p:nvPr/>
          </p:nvSpPr>
          <p:spPr>
            <a:xfrm>
              <a:off x="7522540" y="286597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1" name="object 1971"/>
            <p:cNvSpPr/>
            <p:nvPr/>
          </p:nvSpPr>
          <p:spPr>
            <a:xfrm>
              <a:off x="7685061" y="28644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2" name="object 1972"/>
            <p:cNvSpPr/>
            <p:nvPr/>
          </p:nvSpPr>
          <p:spPr>
            <a:xfrm>
              <a:off x="7847585" y="286287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3" name="object 1973"/>
            <p:cNvSpPr/>
            <p:nvPr/>
          </p:nvSpPr>
          <p:spPr>
            <a:xfrm>
              <a:off x="7528827" y="335616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4" name="object 1974"/>
            <p:cNvSpPr/>
            <p:nvPr/>
          </p:nvSpPr>
          <p:spPr>
            <a:xfrm>
              <a:off x="7691349" y="335461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5" name="object 1975"/>
            <p:cNvSpPr/>
            <p:nvPr/>
          </p:nvSpPr>
          <p:spPr>
            <a:xfrm>
              <a:off x="7853872" y="335306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6" name="object 1976"/>
            <p:cNvSpPr/>
            <p:nvPr/>
          </p:nvSpPr>
          <p:spPr>
            <a:xfrm>
              <a:off x="7403123" y="297923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7" name="object 1977"/>
            <p:cNvSpPr/>
            <p:nvPr/>
          </p:nvSpPr>
          <p:spPr>
            <a:xfrm>
              <a:off x="7404708" y="313832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8" name="object 1978"/>
            <p:cNvSpPr/>
            <p:nvPr/>
          </p:nvSpPr>
          <p:spPr>
            <a:xfrm>
              <a:off x="7406291" y="329741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9" name="object 1979"/>
            <p:cNvSpPr/>
            <p:nvPr/>
          </p:nvSpPr>
          <p:spPr>
            <a:xfrm>
              <a:off x="7918350" y="29743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0" name="object 1980"/>
            <p:cNvSpPr/>
            <p:nvPr/>
          </p:nvSpPr>
          <p:spPr>
            <a:xfrm>
              <a:off x="7919937" y="31334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1" name="object 1981"/>
            <p:cNvSpPr/>
            <p:nvPr/>
          </p:nvSpPr>
          <p:spPr>
            <a:xfrm>
              <a:off x="7921520" y="32924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82" name="object 1982"/>
          <p:cNvGrpSpPr/>
          <p:nvPr/>
        </p:nvGrpSpPr>
        <p:grpSpPr>
          <a:xfrm>
            <a:off x="8031788" y="2859472"/>
            <a:ext cx="560705" cy="534670"/>
            <a:chOff x="8031788" y="2859472"/>
            <a:chExt cx="560705" cy="534670"/>
          </a:xfrm>
        </p:grpSpPr>
        <p:sp>
          <p:nvSpPr>
            <p:cNvPr id="1983" name="object 1983"/>
            <p:cNvSpPr/>
            <p:nvPr/>
          </p:nvSpPr>
          <p:spPr>
            <a:xfrm>
              <a:off x="8137732" y="2963479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4" name="object 1984"/>
            <p:cNvSpPr/>
            <p:nvPr/>
          </p:nvSpPr>
          <p:spPr>
            <a:xfrm>
              <a:off x="8067162" y="289659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5" name="object 1985"/>
            <p:cNvSpPr/>
            <p:nvPr/>
          </p:nvSpPr>
          <p:spPr>
            <a:xfrm>
              <a:off x="8154607" y="286597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6" name="object 1986"/>
            <p:cNvSpPr/>
            <p:nvPr/>
          </p:nvSpPr>
          <p:spPr>
            <a:xfrm>
              <a:off x="8317131" y="28644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7" name="object 1987"/>
            <p:cNvSpPr/>
            <p:nvPr/>
          </p:nvSpPr>
          <p:spPr>
            <a:xfrm>
              <a:off x="8479653" y="286287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8" name="object 1988"/>
            <p:cNvSpPr/>
            <p:nvPr/>
          </p:nvSpPr>
          <p:spPr>
            <a:xfrm>
              <a:off x="8160895" y="335616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9" name="object 1989"/>
            <p:cNvSpPr/>
            <p:nvPr/>
          </p:nvSpPr>
          <p:spPr>
            <a:xfrm>
              <a:off x="8323418" y="335461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0" name="object 1990"/>
            <p:cNvSpPr/>
            <p:nvPr/>
          </p:nvSpPr>
          <p:spPr>
            <a:xfrm>
              <a:off x="8485942" y="335306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1" name="object 1991"/>
            <p:cNvSpPr/>
            <p:nvPr/>
          </p:nvSpPr>
          <p:spPr>
            <a:xfrm>
              <a:off x="8035192" y="297923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2" name="object 1992"/>
            <p:cNvSpPr/>
            <p:nvPr/>
          </p:nvSpPr>
          <p:spPr>
            <a:xfrm>
              <a:off x="8036776" y="313832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3" name="object 1993"/>
            <p:cNvSpPr/>
            <p:nvPr/>
          </p:nvSpPr>
          <p:spPr>
            <a:xfrm>
              <a:off x="8038361" y="329741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4" name="object 1994"/>
            <p:cNvSpPr/>
            <p:nvPr/>
          </p:nvSpPr>
          <p:spPr>
            <a:xfrm>
              <a:off x="8550421" y="29743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5" name="object 1995"/>
            <p:cNvSpPr/>
            <p:nvPr/>
          </p:nvSpPr>
          <p:spPr>
            <a:xfrm>
              <a:off x="8552004" y="31334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6" name="object 1996"/>
            <p:cNvSpPr/>
            <p:nvPr/>
          </p:nvSpPr>
          <p:spPr>
            <a:xfrm>
              <a:off x="8553589" y="32924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97" name="object 1997"/>
          <p:cNvGrpSpPr/>
          <p:nvPr/>
        </p:nvGrpSpPr>
        <p:grpSpPr>
          <a:xfrm>
            <a:off x="8663856" y="2859472"/>
            <a:ext cx="560705" cy="534670"/>
            <a:chOff x="8663856" y="2859472"/>
            <a:chExt cx="560705" cy="534670"/>
          </a:xfrm>
        </p:grpSpPr>
        <p:sp>
          <p:nvSpPr>
            <p:cNvPr id="1998" name="object 1998"/>
            <p:cNvSpPr/>
            <p:nvPr/>
          </p:nvSpPr>
          <p:spPr>
            <a:xfrm>
              <a:off x="8769801" y="2963479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9" name="object 1999"/>
            <p:cNvSpPr/>
            <p:nvPr/>
          </p:nvSpPr>
          <p:spPr>
            <a:xfrm>
              <a:off x="8699231" y="289659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0" name="object 2000"/>
            <p:cNvSpPr/>
            <p:nvPr/>
          </p:nvSpPr>
          <p:spPr>
            <a:xfrm>
              <a:off x="8786678" y="286597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1" name="object 2001"/>
            <p:cNvSpPr/>
            <p:nvPr/>
          </p:nvSpPr>
          <p:spPr>
            <a:xfrm>
              <a:off x="8949200" y="28644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2" name="object 2002"/>
            <p:cNvSpPr/>
            <p:nvPr/>
          </p:nvSpPr>
          <p:spPr>
            <a:xfrm>
              <a:off x="9111721" y="286287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3" name="object 2003"/>
            <p:cNvSpPr/>
            <p:nvPr/>
          </p:nvSpPr>
          <p:spPr>
            <a:xfrm>
              <a:off x="8792965" y="335616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4" name="object 2004"/>
            <p:cNvSpPr/>
            <p:nvPr/>
          </p:nvSpPr>
          <p:spPr>
            <a:xfrm>
              <a:off x="8955487" y="335461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5" name="object 2005"/>
            <p:cNvSpPr/>
            <p:nvPr/>
          </p:nvSpPr>
          <p:spPr>
            <a:xfrm>
              <a:off x="9118010" y="335306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6" name="object 2006"/>
            <p:cNvSpPr/>
            <p:nvPr/>
          </p:nvSpPr>
          <p:spPr>
            <a:xfrm>
              <a:off x="8667260" y="297923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7" name="object 2007"/>
            <p:cNvSpPr/>
            <p:nvPr/>
          </p:nvSpPr>
          <p:spPr>
            <a:xfrm>
              <a:off x="8668844" y="313832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8" name="object 2008"/>
            <p:cNvSpPr/>
            <p:nvPr/>
          </p:nvSpPr>
          <p:spPr>
            <a:xfrm>
              <a:off x="8670429" y="329741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9" name="object 2009"/>
            <p:cNvSpPr/>
            <p:nvPr/>
          </p:nvSpPr>
          <p:spPr>
            <a:xfrm>
              <a:off x="9182488" y="29743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0" name="object 2010"/>
            <p:cNvSpPr/>
            <p:nvPr/>
          </p:nvSpPr>
          <p:spPr>
            <a:xfrm>
              <a:off x="9184073" y="31334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1" name="object 2011"/>
            <p:cNvSpPr/>
            <p:nvPr/>
          </p:nvSpPr>
          <p:spPr>
            <a:xfrm>
              <a:off x="9185658" y="32924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12" name="object 2012"/>
          <p:cNvGrpSpPr/>
          <p:nvPr/>
        </p:nvGrpSpPr>
        <p:grpSpPr>
          <a:xfrm>
            <a:off x="9295926" y="2859472"/>
            <a:ext cx="560705" cy="534670"/>
            <a:chOff x="9295926" y="2859472"/>
            <a:chExt cx="560705" cy="534670"/>
          </a:xfrm>
        </p:grpSpPr>
        <p:sp>
          <p:nvSpPr>
            <p:cNvPr id="2013" name="object 2013"/>
            <p:cNvSpPr/>
            <p:nvPr/>
          </p:nvSpPr>
          <p:spPr>
            <a:xfrm>
              <a:off x="9401869" y="2963479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4" name="object 2014"/>
            <p:cNvSpPr/>
            <p:nvPr/>
          </p:nvSpPr>
          <p:spPr>
            <a:xfrm>
              <a:off x="9331299" y="289659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5" name="object 2015"/>
            <p:cNvSpPr/>
            <p:nvPr/>
          </p:nvSpPr>
          <p:spPr>
            <a:xfrm>
              <a:off x="9418745" y="286597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6" name="object 2016"/>
            <p:cNvSpPr/>
            <p:nvPr/>
          </p:nvSpPr>
          <p:spPr>
            <a:xfrm>
              <a:off x="9581268" y="28644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7" name="object 2017"/>
            <p:cNvSpPr/>
            <p:nvPr/>
          </p:nvSpPr>
          <p:spPr>
            <a:xfrm>
              <a:off x="9743790" y="286287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8" name="object 2018"/>
            <p:cNvSpPr/>
            <p:nvPr/>
          </p:nvSpPr>
          <p:spPr>
            <a:xfrm>
              <a:off x="9425033" y="335616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9" name="object 2019"/>
            <p:cNvSpPr/>
            <p:nvPr/>
          </p:nvSpPr>
          <p:spPr>
            <a:xfrm>
              <a:off x="9587556" y="335461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0" name="object 2020"/>
            <p:cNvSpPr/>
            <p:nvPr/>
          </p:nvSpPr>
          <p:spPr>
            <a:xfrm>
              <a:off x="9750079" y="335306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1" name="object 2021"/>
            <p:cNvSpPr/>
            <p:nvPr/>
          </p:nvSpPr>
          <p:spPr>
            <a:xfrm>
              <a:off x="9299329" y="297923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2" name="object 2022"/>
            <p:cNvSpPr/>
            <p:nvPr/>
          </p:nvSpPr>
          <p:spPr>
            <a:xfrm>
              <a:off x="9300913" y="313832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3" name="object 2023"/>
            <p:cNvSpPr/>
            <p:nvPr/>
          </p:nvSpPr>
          <p:spPr>
            <a:xfrm>
              <a:off x="9302498" y="329741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4" name="object 2024"/>
            <p:cNvSpPr/>
            <p:nvPr/>
          </p:nvSpPr>
          <p:spPr>
            <a:xfrm>
              <a:off x="9814557" y="29743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5" name="object 2025"/>
            <p:cNvSpPr/>
            <p:nvPr/>
          </p:nvSpPr>
          <p:spPr>
            <a:xfrm>
              <a:off x="9816142" y="31334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6" name="object 2026"/>
            <p:cNvSpPr/>
            <p:nvPr/>
          </p:nvSpPr>
          <p:spPr>
            <a:xfrm>
              <a:off x="9817727" y="32924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27" name="object 2027"/>
          <p:cNvGrpSpPr/>
          <p:nvPr/>
        </p:nvGrpSpPr>
        <p:grpSpPr>
          <a:xfrm>
            <a:off x="9927994" y="2859472"/>
            <a:ext cx="560705" cy="534670"/>
            <a:chOff x="9927994" y="2859472"/>
            <a:chExt cx="560705" cy="534670"/>
          </a:xfrm>
        </p:grpSpPr>
        <p:sp>
          <p:nvSpPr>
            <p:cNvPr id="2028" name="object 2028"/>
            <p:cNvSpPr/>
            <p:nvPr/>
          </p:nvSpPr>
          <p:spPr>
            <a:xfrm>
              <a:off x="10033937" y="2963479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9" name="object 2029"/>
            <p:cNvSpPr/>
            <p:nvPr/>
          </p:nvSpPr>
          <p:spPr>
            <a:xfrm>
              <a:off x="9963367" y="289659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0" name="object 2030"/>
            <p:cNvSpPr/>
            <p:nvPr/>
          </p:nvSpPr>
          <p:spPr>
            <a:xfrm>
              <a:off x="10050814" y="286597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1" name="object 2031"/>
            <p:cNvSpPr/>
            <p:nvPr/>
          </p:nvSpPr>
          <p:spPr>
            <a:xfrm>
              <a:off x="10213336" y="28644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2" name="object 2032"/>
            <p:cNvSpPr/>
            <p:nvPr/>
          </p:nvSpPr>
          <p:spPr>
            <a:xfrm>
              <a:off x="10375859" y="286287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3" name="object 2033"/>
            <p:cNvSpPr/>
            <p:nvPr/>
          </p:nvSpPr>
          <p:spPr>
            <a:xfrm>
              <a:off x="10057102" y="335616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4" name="object 2034"/>
            <p:cNvSpPr/>
            <p:nvPr/>
          </p:nvSpPr>
          <p:spPr>
            <a:xfrm>
              <a:off x="10219625" y="335461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5" name="object 2035"/>
            <p:cNvSpPr/>
            <p:nvPr/>
          </p:nvSpPr>
          <p:spPr>
            <a:xfrm>
              <a:off x="10382147" y="335306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6" name="object 2036"/>
            <p:cNvSpPr/>
            <p:nvPr/>
          </p:nvSpPr>
          <p:spPr>
            <a:xfrm>
              <a:off x="9931397" y="297923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7" name="object 2037"/>
            <p:cNvSpPr/>
            <p:nvPr/>
          </p:nvSpPr>
          <p:spPr>
            <a:xfrm>
              <a:off x="9932982" y="313832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8" name="object 2038"/>
            <p:cNvSpPr/>
            <p:nvPr/>
          </p:nvSpPr>
          <p:spPr>
            <a:xfrm>
              <a:off x="9934566" y="329741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9" name="object 2039"/>
            <p:cNvSpPr/>
            <p:nvPr/>
          </p:nvSpPr>
          <p:spPr>
            <a:xfrm>
              <a:off x="10446626" y="29743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0" name="object 2040"/>
            <p:cNvSpPr/>
            <p:nvPr/>
          </p:nvSpPr>
          <p:spPr>
            <a:xfrm>
              <a:off x="10448211" y="31334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1" name="object 2041"/>
            <p:cNvSpPr/>
            <p:nvPr/>
          </p:nvSpPr>
          <p:spPr>
            <a:xfrm>
              <a:off x="10449795" y="32924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42" name="object 2042"/>
          <p:cNvGrpSpPr/>
          <p:nvPr/>
        </p:nvGrpSpPr>
        <p:grpSpPr>
          <a:xfrm>
            <a:off x="10560062" y="2859472"/>
            <a:ext cx="560705" cy="534670"/>
            <a:chOff x="10560062" y="2859472"/>
            <a:chExt cx="560705" cy="534670"/>
          </a:xfrm>
        </p:grpSpPr>
        <p:sp>
          <p:nvSpPr>
            <p:cNvPr id="2043" name="object 2043"/>
            <p:cNvSpPr/>
            <p:nvPr/>
          </p:nvSpPr>
          <p:spPr>
            <a:xfrm>
              <a:off x="10666005" y="2963479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4" name="object 2044"/>
            <p:cNvSpPr/>
            <p:nvPr/>
          </p:nvSpPr>
          <p:spPr>
            <a:xfrm>
              <a:off x="10595435" y="289659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5" name="object 2045"/>
            <p:cNvSpPr/>
            <p:nvPr/>
          </p:nvSpPr>
          <p:spPr>
            <a:xfrm>
              <a:off x="10682882" y="286597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6" name="object 2046"/>
            <p:cNvSpPr/>
            <p:nvPr/>
          </p:nvSpPr>
          <p:spPr>
            <a:xfrm>
              <a:off x="10845404" y="28644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7" name="object 2047"/>
            <p:cNvSpPr/>
            <p:nvPr/>
          </p:nvSpPr>
          <p:spPr>
            <a:xfrm>
              <a:off x="11007927" y="286287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8" name="object 2048"/>
            <p:cNvSpPr/>
            <p:nvPr/>
          </p:nvSpPr>
          <p:spPr>
            <a:xfrm>
              <a:off x="10689170" y="335616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9" name="object 2049"/>
            <p:cNvSpPr/>
            <p:nvPr/>
          </p:nvSpPr>
          <p:spPr>
            <a:xfrm>
              <a:off x="10851692" y="335461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0" name="object 2050"/>
            <p:cNvSpPr/>
            <p:nvPr/>
          </p:nvSpPr>
          <p:spPr>
            <a:xfrm>
              <a:off x="11014215" y="335306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1" name="object 2051"/>
            <p:cNvSpPr/>
            <p:nvPr/>
          </p:nvSpPr>
          <p:spPr>
            <a:xfrm>
              <a:off x="10563466" y="297923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2" name="object 2052"/>
            <p:cNvSpPr/>
            <p:nvPr/>
          </p:nvSpPr>
          <p:spPr>
            <a:xfrm>
              <a:off x="10565049" y="313832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3" name="object 2053"/>
            <p:cNvSpPr/>
            <p:nvPr/>
          </p:nvSpPr>
          <p:spPr>
            <a:xfrm>
              <a:off x="10566634" y="329741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4" name="object 2054"/>
            <p:cNvSpPr/>
            <p:nvPr/>
          </p:nvSpPr>
          <p:spPr>
            <a:xfrm>
              <a:off x="11078694" y="29743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5" name="object 2055"/>
            <p:cNvSpPr/>
            <p:nvPr/>
          </p:nvSpPr>
          <p:spPr>
            <a:xfrm>
              <a:off x="11080279" y="31334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6" name="object 2056"/>
            <p:cNvSpPr/>
            <p:nvPr/>
          </p:nvSpPr>
          <p:spPr>
            <a:xfrm>
              <a:off x="11081863" y="32924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57" name="object 2057"/>
          <p:cNvGrpSpPr/>
          <p:nvPr/>
        </p:nvGrpSpPr>
        <p:grpSpPr>
          <a:xfrm>
            <a:off x="11192130" y="2859472"/>
            <a:ext cx="560705" cy="534670"/>
            <a:chOff x="11192130" y="2859472"/>
            <a:chExt cx="560705" cy="534670"/>
          </a:xfrm>
        </p:grpSpPr>
        <p:sp>
          <p:nvSpPr>
            <p:cNvPr id="2058" name="object 2058"/>
            <p:cNvSpPr/>
            <p:nvPr/>
          </p:nvSpPr>
          <p:spPr>
            <a:xfrm>
              <a:off x="11298074" y="2963479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9" name="object 2059"/>
            <p:cNvSpPr/>
            <p:nvPr/>
          </p:nvSpPr>
          <p:spPr>
            <a:xfrm>
              <a:off x="11227504" y="289659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0" name="object 2060"/>
            <p:cNvSpPr/>
            <p:nvPr/>
          </p:nvSpPr>
          <p:spPr>
            <a:xfrm>
              <a:off x="11314951" y="286597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1" name="object 2061"/>
            <p:cNvSpPr/>
            <p:nvPr/>
          </p:nvSpPr>
          <p:spPr>
            <a:xfrm>
              <a:off x="11477473" y="28644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2" name="object 2062"/>
            <p:cNvSpPr/>
            <p:nvPr/>
          </p:nvSpPr>
          <p:spPr>
            <a:xfrm>
              <a:off x="11639995" y="286287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3" name="object 2063"/>
            <p:cNvSpPr/>
            <p:nvPr/>
          </p:nvSpPr>
          <p:spPr>
            <a:xfrm>
              <a:off x="11321239" y="335616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4" name="object 2064"/>
            <p:cNvSpPr/>
            <p:nvPr/>
          </p:nvSpPr>
          <p:spPr>
            <a:xfrm>
              <a:off x="11483762" y="335461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5" name="object 2065"/>
            <p:cNvSpPr/>
            <p:nvPr/>
          </p:nvSpPr>
          <p:spPr>
            <a:xfrm>
              <a:off x="11646284" y="335306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6" name="object 2066"/>
            <p:cNvSpPr/>
            <p:nvPr/>
          </p:nvSpPr>
          <p:spPr>
            <a:xfrm>
              <a:off x="11195533" y="297923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7" name="object 2067"/>
            <p:cNvSpPr/>
            <p:nvPr/>
          </p:nvSpPr>
          <p:spPr>
            <a:xfrm>
              <a:off x="11197119" y="313832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8" name="object 2068"/>
            <p:cNvSpPr/>
            <p:nvPr/>
          </p:nvSpPr>
          <p:spPr>
            <a:xfrm>
              <a:off x="11198703" y="329741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9" name="object 2069"/>
            <p:cNvSpPr/>
            <p:nvPr/>
          </p:nvSpPr>
          <p:spPr>
            <a:xfrm>
              <a:off x="11710763" y="29743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0" name="object 2070"/>
            <p:cNvSpPr/>
            <p:nvPr/>
          </p:nvSpPr>
          <p:spPr>
            <a:xfrm>
              <a:off x="11712347" y="31334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1" name="object 2071"/>
            <p:cNvSpPr/>
            <p:nvPr/>
          </p:nvSpPr>
          <p:spPr>
            <a:xfrm>
              <a:off x="11713932" y="329249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72" name="object 2072"/>
          <p:cNvGrpSpPr/>
          <p:nvPr/>
        </p:nvGrpSpPr>
        <p:grpSpPr>
          <a:xfrm>
            <a:off x="11824200" y="2861024"/>
            <a:ext cx="371475" cy="533400"/>
            <a:chOff x="11824200" y="2861024"/>
            <a:chExt cx="371475" cy="533400"/>
          </a:xfrm>
        </p:grpSpPr>
        <p:sp>
          <p:nvSpPr>
            <p:cNvPr id="2073" name="object 2073"/>
            <p:cNvSpPr/>
            <p:nvPr/>
          </p:nvSpPr>
          <p:spPr>
            <a:xfrm>
              <a:off x="11930144" y="2964182"/>
              <a:ext cx="262255" cy="327660"/>
            </a:xfrm>
            <a:custGeom>
              <a:avLst/>
              <a:gdLst/>
              <a:ahLst/>
              <a:cxnLst/>
              <a:rect l="l" t="t" r="r" b="b"/>
              <a:pathLst>
                <a:path w="262254" h="327660">
                  <a:moveTo>
                    <a:pt x="261970" y="324706"/>
                  </a:moveTo>
                  <a:lnTo>
                    <a:pt x="20878" y="327007"/>
                  </a:lnTo>
                  <a:lnTo>
                    <a:pt x="11087" y="327096"/>
                  </a:lnTo>
                  <a:lnTo>
                    <a:pt x="3073" y="319235"/>
                  </a:lnTo>
                  <a:lnTo>
                    <a:pt x="2971" y="309456"/>
                  </a:lnTo>
                  <a:lnTo>
                    <a:pt x="88" y="20238"/>
                  </a:lnTo>
                  <a:lnTo>
                    <a:pt x="0" y="10434"/>
                  </a:lnTo>
                  <a:lnTo>
                    <a:pt x="7861" y="2420"/>
                  </a:lnTo>
                  <a:lnTo>
                    <a:pt x="17653" y="2331"/>
                  </a:lnTo>
                  <a:lnTo>
                    <a:pt x="26197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4" name="object 2074"/>
            <p:cNvSpPr/>
            <p:nvPr/>
          </p:nvSpPr>
          <p:spPr>
            <a:xfrm>
              <a:off x="11859574" y="2898030"/>
              <a:ext cx="332740" cy="460375"/>
            </a:xfrm>
            <a:custGeom>
              <a:avLst/>
              <a:gdLst/>
              <a:ahLst/>
              <a:cxnLst/>
              <a:rect l="l" t="t" r="r" b="b"/>
              <a:pathLst>
                <a:path w="332740" h="460375">
                  <a:moveTo>
                    <a:pt x="332540" y="457002"/>
                  </a:moveTo>
                  <a:lnTo>
                    <a:pt x="4546" y="460136"/>
                  </a:lnTo>
                  <a:lnTo>
                    <a:pt x="0" y="3177"/>
                  </a:lnTo>
                  <a:lnTo>
                    <a:pt x="33254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5" name="object 2075"/>
            <p:cNvSpPr/>
            <p:nvPr/>
          </p:nvSpPr>
          <p:spPr>
            <a:xfrm>
              <a:off x="11947019" y="286597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6" name="object 2076"/>
            <p:cNvSpPr/>
            <p:nvPr/>
          </p:nvSpPr>
          <p:spPr>
            <a:xfrm>
              <a:off x="12109543" y="28644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7" name="object 2077"/>
            <p:cNvSpPr/>
            <p:nvPr/>
          </p:nvSpPr>
          <p:spPr>
            <a:xfrm>
              <a:off x="11953308" y="335616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8" name="object 2078"/>
            <p:cNvSpPr/>
            <p:nvPr/>
          </p:nvSpPr>
          <p:spPr>
            <a:xfrm>
              <a:off x="12115830" y="335461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9" name="object 2079"/>
            <p:cNvSpPr/>
            <p:nvPr/>
          </p:nvSpPr>
          <p:spPr>
            <a:xfrm>
              <a:off x="11827604" y="297923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0" name="object 2080"/>
            <p:cNvSpPr/>
            <p:nvPr/>
          </p:nvSpPr>
          <p:spPr>
            <a:xfrm>
              <a:off x="11829188" y="313832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1" name="object 2081"/>
            <p:cNvSpPr/>
            <p:nvPr/>
          </p:nvSpPr>
          <p:spPr>
            <a:xfrm>
              <a:off x="11830772" y="329741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82" name="object 2082"/>
          <p:cNvGrpSpPr/>
          <p:nvPr/>
        </p:nvGrpSpPr>
        <p:grpSpPr>
          <a:xfrm>
            <a:off x="6135582" y="3464034"/>
            <a:ext cx="560705" cy="534670"/>
            <a:chOff x="6135582" y="3464034"/>
            <a:chExt cx="560705" cy="534670"/>
          </a:xfrm>
        </p:grpSpPr>
        <p:sp>
          <p:nvSpPr>
            <p:cNvPr id="2083" name="object 2083"/>
            <p:cNvSpPr/>
            <p:nvPr/>
          </p:nvSpPr>
          <p:spPr>
            <a:xfrm>
              <a:off x="6241526" y="3568040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4" name="object 2084"/>
            <p:cNvSpPr/>
            <p:nvPr/>
          </p:nvSpPr>
          <p:spPr>
            <a:xfrm>
              <a:off x="6170955" y="350115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5" name="object 2085"/>
            <p:cNvSpPr/>
            <p:nvPr/>
          </p:nvSpPr>
          <p:spPr>
            <a:xfrm>
              <a:off x="6258402" y="347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6" name="object 2086"/>
            <p:cNvSpPr/>
            <p:nvPr/>
          </p:nvSpPr>
          <p:spPr>
            <a:xfrm>
              <a:off x="6420925" y="346898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7" name="object 2087"/>
            <p:cNvSpPr/>
            <p:nvPr/>
          </p:nvSpPr>
          <p:spPr>
            <a:xfrm>
              <a:off x="6583447" y="346743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8" name="object 2088"/>
            <p:cNvSpPr/>
            <p:nvPr/>
          </p:nvSpPr>
          <p:spPr>
            <a:xfrm>
              <a:off x="6264690" y="396073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9" name="object 2089"/>
            <p:cNvSpPr/>
            <p:nvPr/>
          </p:nvSpPr>
          <p:spPr>
            <a:xfrm>
              <a:off x="6427213" y="39591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0" name="object 2090"/>
            <p:cNvSpPr/>
            <p:nvPr/>
          </p:nvSpPr>
          <p:spPr>
            <a:xfrm>
              <a:off x="6589735" y="395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1" name="object 2091"/>
            <p:cNvSpPr/>
            <p:nvPr/>
          </p:nvSpPr>
          <p:spPr>
            <a:xfrm>
              <a:off x="6138985" y="358380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2" name="object 2092"/>
            <p:cNvSpPr/>
            <p:nvPr/>
          </p:nvSpPr>
          <p:spPr>
            <a:xfrm>
              <a:off x="6140570" y="374288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3" name="object 2093"/>
            <p:cNvSpPr/>
            <p:nvPr/>
          </p:nvSpPr>
          <p:spPr>
            <a:xfrm>
              <a:off x="6142154" y="390197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4" name="object 2094"/>
            <p:cNvSpPr/>
            <p:nvPr/>
          </p:nvSpPr>
          <p:spPr>
            <a:xfrm>
              <a:off x="6654214" y="357888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5" name="object 2095"/>
            <p:cNvSpPr/>
            <p:nvPr/>
          </p:nvSpPr>
          <p:spPr>
            <a:xfrm>
              <a:off x="6655799" y="37379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6" name="object 2096"/>
            <p:cNvSpPr/>
            <p:nvPr/>
          </p:nvSpPr>
          <p:spPr>
            <a:xfrm>
              <a:off x="6657383" y="389705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97" name="object 2097"/>
          <p:cNvGrpSpPr/>
          <p:nvPr/>
        </p:nvGrpSpPr>
        <p:grpSpPr>
          <a:xfrm>
            <a:off x="6767651" y="3464034"/>
            <a:ext cx="560705" cy="534670"/>
            <a:chOff x="6767651" y="3464034"/>
            <a:chExt cx="560705" cy="534670"/>
          </a:xfrm>
        </p:grpSpPr>
        <p:sp>
          <p:nvSpPr>
            <p:cNvPr id="2098" name="object 2098"/>
            <p:cNvSpPr/>
            <p:nvPr/>
          </p:nvSpPr>
          <p:spPr>
            <a:xfrm>
              <a:off x="6873594" y="3568040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9" name="object 2099"/>
            <p:cNvSpPr/>
            <p:nvPr/>
          </p:nvSpPr>
          <p:spPr>
            <a:xfrm>
              <a:off x="6803025" y="350115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0" name="object 2100"/>
            <p:cNvSpPr/>
            <p:nvPr/>
          </p:nvSpPr>
          <p:spPr>
            <a:xfrm>
              <a:off x="6890471" y="347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1" name="object 2101"/>
            <p:cNvSpPr/>
            <p:nvPr/>
          </p:nvSpPr>
          <p:spPr>
            <a:xfrm>
              <a:off x="7052994" y="346898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2" name="object 2102"/>
            <p:cNvSpPr/>
            <p:nvPr/>
          </p:nvSpPr>
          <p:spPr>
            <a:xfrm>
              <a:off x="7215516" y="346743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3" name="object 2103"/>
            <p:cNvSpPr/>
            <p:nvPr/>
          </p:nvSpPr>
          <p:spPr>
            <a:xfrm>
              <a:off x="6896759" y="396073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4" name="object 2104"/>
            <p:cNvSpPr/>
            <p:nvPr/>
          </p:nvSpPr>
          <p:spPr>
            <a:xfrm>
              <a:off x="7059282" y="39591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5" name="object 2105"/>
            <p:cNvSpPr/>
            <p:nvPr/>
          </p:nvSpPr>
          <p:spPr>
            <a:xfrm>
              <a:off x="7221804" y="395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6" name="object 2106"/>
            <p:cNvSpPr/>
            <p:nvPr/>
          </p:nvSpPr>
          <p:spPr>
            <a:xfrm>
              <a:off x="6771054" y="358380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7" name="object 2107"/>
            <p:cNvSpPr/>
            <p:nvPr/>
          </p:nvSpPr>
          <p:spPr>
            <a:xfrm>
              <a:off x="6772639" y="374288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8" name="object 2108"/>
            <p:cNvSpPr/>
            <p:nvPr/>
          </p:nvSpPr>
          <p:spPr>
            <a:xfrm>
              <a:off x="6774223" y="390197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9" name="object 2109"/>
            <p:cNvSpPr/>
            <p:nvPr/>
          </p:nvSpPr>
          <p:spPr>
            <a:xfrm>
              <a:off x="7286283" y="357888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0" name="object 2110"/>
            <p:cNvSpPr/>
            <p:nvPr/>
          </p:nvSpPr>
          <p:spPr>
            <a:xfrm>
              <a:off x="7287867" y="37379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1" name="object 2111"/>
            <p:cNvSpPr/>
            <p:nvPr/>
          </p:nvSpPr>
          <p:spPr>
            <a:xfrm>
              <a:off x="7289453" y="389705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12" name="object 2112"/>
          <p:cNvGrpSpPr/>
          <p:nvPr/>
        </p:nvGrpSpPr>
        <p:grpSpPr>
          <a:xfrm>
            <a:off x="7399719" y="3464034"/>
            <a:ext cx="560705" cy="534670"/>
            <a:chOff x="7399719" y="3464034"/>
            <a:chExt cx="560705" cy="534670"/>
          </a:xfrm>
        </p:grpSpPr>
        <p:sp>
          <p:nvSpPr>
            <p:cNvPr id="2113" name="object 2113"/>
            <p:cNvSpPr/>
            <p:nvPr/>
          </p:nvSpPr>
          <p:spPr>
            <a:xfrm>
              <a:off x="7505663" y="3568040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4" name="object 2114"/>
            <p:cNvSpPr/>
            <p:nvPr/>
          </p:nvSpPr>
          <p:spPr>
            <a:xfrm>
              <a:off x="7435092" y="350115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5" name="object 2115"/>
            <p:cNvSpPr/>
            <p:nvPr/>
          </p:nvSpPr>
          <p:spPr>
            <a:xfrm>
              <a:off x="7522540" y="347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6" name="object 2116"/>
            <p:cNvSpPr/>
            <p:nvPr/>
          </p:nvSpPr>
          <p:spPr>
            <a:xfrm>
              <a:off x="7685061" y="346898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7" name="object 2117"/>
            <p:cNvSpPr/>
            <p:nvPr/>
          </p:nvSpPr>
          <p:spPr>
            <a:xfrm>
              <a:off x="7847585" y="346743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8" name="object 2118"/>
            <p:cNvSpPr/>
            <p:nvPr/>
          </p:nvSpPr>
          <p:spPr>
            <a:xfrm>
              <a:off x="7528827" y="396073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9" name="object 2119"/>
            <p:cNvSpPr/>
            <p:nvPr/>
          </p:nvSpPr>
          <p:spPr>
            <a:xfrm>
              <a:off x="7691349" y="39591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0" name="object 2120"/>
            <p:cNvSpPr/>
            <p:nvPr/>
          </p:nvSpPr>
          <p:spPr>
            <a:xfrm>
              <a:off x="7853872" y="395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1" name="object 2121"/>
            <p:cNvSpPr/>
            <p:nvPr/>
          </p:nvSpPr>
          <p:spPr>
            <a:xfrm>
              <a:off x="7403123" y="358380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2" name="object 2122"/>
            <p:cNvSpPr/>
            <p:nvPr/>
          </p:nvSpPr>
          <p:spPr>
            <a:xfrm>
              <a:off x="7404708" y="374288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3" name="object 2123"/>
            <p:cNvSpPr/>
            <p:nvPr/>
          </p:nvSpPr>
          <p:spPr>
            <a:xfrm>
              <a:off x="7406291" y="390197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4" name="object 2124"/>
            <p:cNvSpPr/>
            <p:nvPr/>
          </p:nvSpPr>
          <p:spPr>
            <a:xfrm>
              <a:off x="7918350" y="357888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5" name="object 2125"/>
            <p:cNvSpPr/>
            <p:nvPr/>
          </p:nvSpPr>
          <p:spPr>
            <a:xfrm>
              <a:off x="7919937" y="37379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6" name="object 2126"/>
            <p:cNvSpPr/>
            <p:nvPr/>
          </p:nvSpPr>
          <p:spPr>
            <a:xfrm>
              <a:off x="7921520" y="389705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27" name="object 2127"/>
          <p:cNvGrpSpPr/>
          <p:nvPr/>
        </p:nvGrpSpPr>
        <p:grpSpPr>
          <a:xfrm>
            <a:off x="8031788" y="3464034"/>
            <a:ext cx="560705" cy="534670"/>
            <a:chOff x="8031788" y="3464034"/>
            <a:chExt cx="560705" cy="534670"/>
          </a:xfrm>
        </p:grpSpPr>
        <p:sp>
          <p:nvSpPr>
            <p:cNvPr id="2128" name="object 2128"/>
            <p:cNvSpPr/>
            <p:nvPr/>
          </p:nvSpPr>
          <p:spPr>
            <a:xfrm>
              <a:off x="8137732" y="3568040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9" name="object 2129"/>
            <p:cNvSpPr/>
            <p:nvPr/>
          </p:nvSpPr>
          <p:spPr>
            <a:xfrm>
              <a:off x="8067162" y="350115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0" name="object 2130"/>
            <p:cNvSpPr/>
            <p:nvPr/>
          </p:nvSpPr>
          <p:spPr>
            <a:xfrm>
              <a:off x="8154607" y="347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1" name="object 2131"/>
            <p:cNvSpPr/>
            <p:nvPr/>
          </p:nvSpPr>
          <p:spPr>
            <a:xfrm>
              <a:off x="8317131" y="346898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2" name="object 2132"/>
            <p:cNvSpPr/>
            <p:nvPr/>
          </p:nvSpPr>
          <p:spPr>
            <a:xfrm>
              <a:off x="8479653" y="346743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3" name="object 2133"/>
            <p:cNvSpPr/>
            <p:nvPr/>
          </p:nvSpPr>
          <p:spPr>
            <a:xfrm>
              <a:off x="8160895" y="396073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4" name="object 2134"/>
            <p:cNvSpPr/>
            <p:nvPr/>
          </p:nvSpPr>
          <p:spPr>
            <a:xfrm>
              <a:off x="8323418" y="39591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5" name="object 2135"/>
            <p:cNvSpPr/>
            <p:nvPr/>
          </p:nvSpPr>
          <p:spPr>
            <a:xfrm>
              <a:off x="8485942" y="395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6" name="object 2136"/>
            <p:cNvSpPr/>
            <p:nvPr/>
          </p:nvSpPr>
          <p:spPr>
            <a:xfrm>
              <a:off x="8035192" y="358380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7" name="object 2137"/>
            <p:cNvSpPr/>
            <p:nvPr/>
          </p:nvSpPr>
          <p:spPr>
            <a:xfrm>
              <a:off x="8036776" y="374288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8" name="object 2138"/>
            <p:cNvSpPr/>
            <p:nvPr/>
          </p:nvSpPr>
          <p:spPr>
            <a:xfrm>
              <a:off x="8038361" y="390197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9" name="object 2139"/>
            <p:cNvSpPr/>
            <p:nvPr/>
          </p:nvSpPr>
          <p:spPr>
            <a:xfrm>
              <a:off x="8550421" y="357888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0" name="object 2140"/>
            <p:cNvSpPr/>
            <p:nvPr/>
          </p:nvSpPr>
          <p:spPr>
            <a:xfrm>
              <a:off x="8552004" y="37379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1" name="object 2141"/>
            <p:cNvSpPr/>
            <p:nvPr/>
          </p:nvSpPr>
          <p:spPr>
            <a:xfrm>
              <a:off x="8553589" y="389705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42" name="object 2142"/>
          <p:cNvGrpSpPr/>
          <p:nvPr/>
        </p:nvGrpSpPr>
        <p:grpSpPr>
          <a:xfrm>
            <a:off x="8663856" y="3464034"/>
            <a:ext cx="560705" cy="534670"/>
            <a:chOff x="8663856" y="3464034"/>
            <a:chExt cx="560705" cy="534670"/>
          </a:xfrm>
        </p:grpSpPr>
        <p:sp>
          <p:nvSpPr>
            <p:cNvPr id="2143" name="object 2143"/>
            <p:cNvSpPr/>
            <p:nvPr/>
          </p:nvSpPr>
          <p:spPr>
            <a:xfrm>
              <a:off x="8769801" y="3568040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4" name="object 2144"/>
            <p:cNvSpPr/>
            <p:nvPr/>
          </p:nvSpPr>
          <p:spPr>
            <a:xfrm>
              <a:off x="8699231" y="350115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5" name="object 2145"/>
            <p:cNvSpPr/>
            <p:nvPr/>
          </p:nvSpPr>
          <p:spPr>
            <a:xfrm>
              <a:off x="8786678" y="347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6" name="object 2146"/>
            <p:cNvSpPr/>
            <p:nvPr/>
          </p:nvSpPr>
          <p:spPr>
            <a:xfrm>
              <a:off x="8949200" y="346898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7" name="object 2147"/>
            <p:cNvSpPr/>
            <p:nvPr/>
          </p:nvSpPr>
          <p:spPr>
            <a:xfrm>
              <a:off x="9111721" y="346743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8" name="object 2148"/>
            <p:cNvSpPr/>
            <p:nvPr/>
          </p:nvSpPr>
          <p:spPr>
            <a:xfrm>
              <a:off x="8792965" y="396073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9" name="object 2149"/>
            <p:cNvSpPr/>
            <p:nvPr/>
          </p:nvSpPr>
          <p:spPr>
            <a:xfrm>
              <a:off x="8955487" y="39591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0" name="object 2150"/>
            <p:cNvSpPr/>
            <p:nvPr/>
          </p:nvSpPr>
          <p:spPr>
            <a:xfrm>
              <a:off x="9118010" y="395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1" name="object 2151"/>
            <p:cNvSpPr/>
            <p:nvPr/>
          </p:nvSpPr>
          <p:spPr>
            <a:xfrm>
              <a:off x="8667260" y="358380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2" name="object 2152"/>
            <p:cNvSpPr/>
            <p:nvPr/>
          </p:nvSpPr>
          <p:spPr>
            <a:xfrm>
              <a:off x="8668844" y="374288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3" name="object 2153"/>
            <p:cNvSpPr/>
            <p:nvPr/>
          </p:nvSpPr>
          <p:spPr>
            <a:xfrm>
              <a:off x="8670429" y="390197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4" name="object 2154"/>
            <p:cNvSpPr/>
            <p:nvPr/>
          </p:nvSpPr>
          <p:spPr>
            <a:xfrm>
              <a:off x="9182488" y="357888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5" name="object 2155"/>
            <p:cNvSpPr/>
            <p:nvPr/>
          </p:nvSpPr>
          <p:spPr>
            <a:xfrm>
              <a:off x="9184073" y="37379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6" name="object 2156"/>
            <p:cNvSpPr/>
            <p:nvPr/>
          </p:nvSpPr>
          <p:spPr>
            <a:xfrm>
              <a:off x="9185658" y="389705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57" name="object 2157"/>
          <p:cNvGrpSpPr/>
          <p:nvPr/>
        </p:nvGrpSpPr>
        <p:grpSpPr>
          <a:xfrm>
            <a:off x="9295926" y="3464034"/>
            <a:ext cx="560705" cy="534670"/>
            <a:chOff x="9295926" y="3464034"/>
            <a:chExt cx="560705" cy="534670"/>
          </a:xfrm>
        </p:grpSpPr>
        <p:sp>
          <p:nvSpPr>
            <p:cNvPr id="2158" name="object 2158"/>
            <p:cNvSpPr/>
            <p:nvPr/>
          </p:nvSpPr>
          <p:spPr>
            <a:xfrm>
              <a:off x="9401869" y="3568040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9" name="object 2159"/>
            <p:cNvSpPr/>
            <p:nvPr/>
          </p:nvSpPr>
          <p:spPr>
            <a:xfrm>
              <a:off x="9331299" y="350115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0" name="object 2160"/>
            <p:cNvSpPr/>
            <p:nvPr/>
          </p:nvSpPr>
          <p:spPr>
            <a:xfrm>
              <a:off x="9418745" y="347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1" name="object 2161"/>
            <p:cNvSpPr/>
            <p:nvPr/>
          </p:nvSpPr>
          <p:spPr>
            <a:xfrm>
              <a:off x="9581268" y="346898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2" name="object 2162"/>
            <p:cNvSpPr/>
            <p:nvPr/>
          </p:nvSpPr>
          <p:spPr>
            <a:xfrm>
              <a:off x="9743790" y="346743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3" name="object 2163"/>
            <p:cNvSpPr/>
            <p:nvPr/>
          </p:nvSpPr>
          <p:spPr>
            <a:xfrm>
              <a:off x="9425033" y="396073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4" name="object 2164"/>
            <p:cNvSpPr/>
            <p:nvPr/>
          </p:nvSpPr>
          <p:spPr>
            <a:xfrm>
              <a:off x="9587556" y="39591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5" name="object 2165"/>
            <p:cNvSpPr/>
            <p:nvPr/>
          </p:nvSpPr>
          <p:spPr>
            <a:xfrm>
              <a:off x="9750079" y="395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6" name="object 2166"/>
            <p:cNvSpPr/>
            <p:nvPr/>
          </p:nvSpPr>
          <p:spPr>
            <a:xfrm>
              <a:off x="9299329" y="358380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7" name="object 2167"/>
            <p:cNvSpPr/>
            <p:nvPr/>
          </p:nvSpPr>
          <p:spPr>
            <a:xfrm>
              <a:off x="9300913" y="374288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8" name="object 2168"/>
            <p:cNvSpPr/>
            <p:nvPr/>
          </p:nvSpPr>
          <p:spPr>
            <a:xfrm>
              <a:off x="9302498" y="390197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9" name="object 2169"/>
            <p:cNvSpPr/>
            <p:nvPr/>
          </p:nvSpPr>
          <p:spPr>
            <a:xfrm>
              <a:off x="9814557" y="357888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0" name="object 2170"/>
            <p:cNvSpPr/>
            <p:nvPr/>
          </p:nvSpPr>
          <p:spPr>
            <a:xfrm>
              <a:off x="9816142" y="37379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1" name="object 2171"/>
            <p:cNvSpPr/>
            <p:nvPr/>
          </p:nvSpPr>
          <p:spPr>
            <a:xfrm>
              <a:off x="9817727" y="389705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72" name="object 2172"/>
          <p:cNvGrpSpPr/>
          <p:nvPr/>
        </p:nvGrpSpPr>
        <p:grpSpPr>
          <a:xfrm>
            <a:off x="9927994" y="3464034"/>
            <a:ext cx="560705" cy="534670"/>
            <a:chOff x="9927994" y="3464034"/>
            <a:chExt cx="560705" cy="534670"/>
          </a:xfrm>
        </p:grpSpPr>
        <p:sp>
          <p:nvSpPr>
            <p:cNvPr id="2173" name="object 2173"/>
            <p:cNvSpPr/>
            <p:nvPr/>
          </p:nvSpPr>
          <p:spPr>
            <a:xfrm>
              <a:off x="10033937" y="3568040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4" name="object 2174"/>
            <p:cNvSpPr/>
            <p:nvPr/>
          </p:nvSpPr>
          <p:spPr>
            <a:xfrm>
              <a:off x="9963367" y="350115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5" name="object 2175"/>
            <p:cNvSpPr/>
            <p:nvPr/>
          </p:nvSpPr>
          <p:spPr>
            <a:xfrm>
              <a:off x="10050814" y="347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6" name="object 2176"/>
            <p:cNvSpPr/>
            <p:nvPr/>
          </p:nvSpPr>
          <p:spPr>
            <a:xfrm>
              <a:off x="10213336" y="346898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7" name="object 2177"/>
            <p:cNvSpPr/>
            <p:nvPr/>
          </p:nvSpPr>
          <p:spPr>
            <a:xfrm>
              <a:off x="10375859" y="346743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8" name="object 2178"/>
            <p:cNvSpPr/>
            <p:nvPr/>
          </p:nvSpPr>
          <p:spPr>
            <a:xfrm>
              <a:off x="10057102" y="396073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9" name="object 2179"/>
            <p:cNvSpPr/>
            <p:nvPr/>
          </p:nvSpPr>
          <p:spPr>
            <a:xfrm>
              <a:off x="10219625" y="39591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0" name="object 2180"/>
            <p:cNvSpPr/>
            <p:nvPr/>
          </p:nvSpPr>
          <p:spPr>
            <a:xfrm>
              <a:off x="10382147" y="395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1" name="object 2181"/>
            <p:cNvSpPr/>
            <p:nvPr/>
          </p:nvSpPr>
          <p:spPr>
            <a:xfrm>
              <a:off x="9931397" y="358380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2" name="object 2182"/>
            <p:cNvSpPr/>
            <p:nvPr/>
          </p:nvSpPr>
          <p:spPr>
            <a:xfrm>
              <a:off x="9932982" y="374288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3" name="object 2183"/>
            <p:cNvSpPr/>
            <p:nvPr/>
          </p:nvSpPr>
          <p:spPr>
            <a:xfrm>
              <a:off x="9934566" y="390197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4" name="object 2184"/>
            <p:cNvSpPr/>
            <p:nvPr/>
          </p:nvSpPr>
          <p:spPr>
            <a:xfrm>
              <a:off x="10446626" y="357888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5" name="object 2185"/>
            <p:cNvSpPr/>
            <p:nvPr/>
          </p:nvSpPr>
          <p:spPr>
            <a:xfrm>
              <a:off x="10448211" y="37379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6" name="object 2186"/>
            <p:cNvSpPr/>
            <p:nvPr/>
          </p:nvSpPr>
          <p:spPr>
            <a:xfrm>
              <a:off x="10449795" y="389705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87" name="object 2187"/>
          <p:cNvGrpSpPr/>
          <p:nvPr/>
        </p:nvGrpSpPr>
        <p:grpSpPr>
          <a:xfrm>
            <a:off x="10560062" y="3464034"/>
            <a:ext cx="560705" cy="534670"/>
            <a:chOff x="10560062" y="3464034"/>
            <a:chExt cx="560705" cy="534670"/>
          </a:xfrm>
        </p:grpSpPr>
        <p:sp>
          <p:nvSpPr>
            <p:cNvPr id="2188" name="object 2188"/>
            <p:cNvSpPr/>
            <p:nvPr/>
          </p:nvSpPr>
          <p:spPr>
            <a:xfrm>
              <a:off x="10666005" y="3568040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9" name="object 2189"/>
            <p:cNvSpPr/>
            <p:nvPr/>
          </p:nvSpPr>
          <p:spPr>
            <a:xfrm>
              <a:off x="10595435" y="350115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0" name="object 2190"/>
            <p:cNvSpPr/>
            <p:nvPr/>
          </p:nvSpPr>
          <p:spPr>
            <a:xfrm>
              <a:off x="10682882" y="347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1" name="object 2191"/>
            <p:cNvSpPr/>
            <p:nvPr/>
          </p:nvSpPr>
          <p:spPr>
            <a:xfrm>
              <a:off x="10845404" y="346898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2" name="object 2192"/>
            <p:cNvSpPr/>
            <p:nvPr/>
          </p:nvSpPr>
          <p:spPr>
            <a:xfrm>
              <a:off x="11007927" y="346743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3" name="object 2193"/>
            <p:cNvSpPr/>
            <p:nvPr/>
          </p:nvSpPr>
          <p:spPr>
            <a:xfrm>
              <a:off x="10689170" y="396073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4" name="object 2194"/>
            <p:cNvSpPr/>
            <p:nvPr/>
          </p:nvSpPr>
          <p:spPr>
            <a:xfrm>
              <a:off x="10851692" y="39591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5" name="object 2195"/>
            <p:cNvSpPr/>
            <p:nvPr/>
          </p:nvSpPr>
          <p:spPr>
            <a:xfrm>
              <a:off x="11014215" y="395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6" name="object 2196"/>
            <p:cNvSpPr/>
            <p:nvPr/>
          </p:nvSpPr>
          <p:spPr>
            <a:xfrm>
              <a:off x="10563466" y="358380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7" name="object 2197"/>
            <p:cNvSpPr/>
            <p:nvPr/>
          </p:nvSpPr>
          <p:spPr>
            <a:xfrm>
              <a:off x="10565049" y="374288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8" name="object 2198"/>
            <p:cNvSpPr/>
            <p:nvPr/>
          </p:nvSpPr>
          <p:spPr>
            <a:xfrm>
              <a:off x="10566634" y="390197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9" name="object 2199"/>
            <p:cNvSpPr/>
            <p:nvPr/>
          </p:nvSpPr>
          <p:spPr>
            <a:xfrm>
              <a:off x="11078694" y="357888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0" name="object 2200"/>
            <p:cNvSpPr/>
            <p:nvPr/>
          </p:nvSpPr>
          <p:spPr>
            <a:xfrm>
              <a:off x="11080279" y="37379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1" name="object 2201"/>
            <p:cNvSpPr/>
            <p:nvPr/>
          </p:nvSpPr>
          <p:spPr>
            <a:xfrm>
              <a:off x="11081863" y="389705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02" name="object 2202"/>
          <p:cNvGrpSpPr/>
          <p:nvPr/>
        </p:nvGrpSpPr>
        <p:grpSpPr>
          <a:xfrm>
            <a:off x="11192130" y="3464034"/>
            <a:ext cx="560705" cy="534670"/>
            <a:chOff x="11192130" y="3464034"/>
            <a:chExt cx="560705" cy="534670"/>
          </a:xfrm>
        </p:grpSpPr>
        <p:sp>
          <p:nvSpPr>
            <p:cNvPr id="2203" name="object 2203"/>
            <p:cNvSpPr/>
            <p:nvPr/>
          </p:nvSpPr>
          <p:spPr>
            <a:xfrm>
              <a:off x="11298074" y="3568040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22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4" name="object 2204"/>
            <p:cNvSpPr/>
            <p:nvPr/>
          </p:nvSpPr>
          <p:spPr>
            <a:xfrm>
              <a:off x="11227504" y="3501158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5" name="object 2205"/>
            <p:cNvSpPr/>
            <p:nvPr/>
          </p:nvSpPr>
          <p:spPr>
            <a:xfrm>
              <a:off x="11314951" y="347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6" name="object 2206"/>
            <p:cNvSpPr/>
            <p:nvPr/>
          </p:nvSpPr>
          <p:spPr>
            <a:xfrm>
              <a:off x="11477473" y="346898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7" name="object 2207"/>
            <p:cNvSpPr/>
            <p:nvPr/>
          </p:nvSpPr>
          <p:spPr>
            <a:xfrm>
              <a:off x="11639995" y="346743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8" name="object 2208"/>
            <p:cNvSpPr/>
            <p:nvPr/>
          </p:nvSpPr>
          <p:spPr>
            <a:xfrm>
              <a:off x="11321239" y="396073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9" name="object 2209"/>
            <p:cNvSpPr/>
            <p:nvPr/>
          </p:nvSpPr>
          <p:spPr>
            <a:xfrm>
              <a:off x="11483762" y="39591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0" name="object 2210"/>
            <p:cNvSpPr/>
            <p:nvPr/>
          </p:nvSpPr>
          <p:spPr>
            <a:xfrm>
              <a:off x="11646284" y="395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1" name="object 2211"/>
            <p:cNvSpPr/>
            <p:nvPr/>
          </p:nvSpPr>
          <p:spPr>
            <a:xfrm>
              <a:off x="11195533" y="358380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2" name="object 2212"/>
            <p:cNvSpPr/>
            <p:nvPr/>
          </p:nvSpPr>
          <p:spPr>
            <a:xfrm>
              <a:off x="11197119" y="374288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3" name="object 2213"/>
            <p:cNvSpPr/>
            <p:nvPr/>
          </p:nvSpPr>
          <p:spPr>
            <a:xfrm>
              <a:off x="11198703" y="390197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4" name="object 2214"/>
            <p:cNvSpPr/>
            <p:nvPr/>
          </p:nvSpPr>
          <p:spPr>
            <a:xfrm>
              <a:off x="11710763" y="357888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5" name="object 2215"/>
            <p:cNvSpPr/>
            <p:nvPr/>
          </p:nvSpPr>
          <p:spPr>
            <a:xfrm>
              <a:off x="11712347" y="373797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6" name="object 2216"/>
            <p:cNvSpPr/>
            <p:nvPr/>
          </p:nvSpPr>
          <p:spPr>
            <a:xfrm>
              <a:off x="11713932" y="389705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17" name="object 2217"/>
          <p:cNvGrpSpPr/>
          <p:nvPr/>
        </p:nvGrpSpPr>
        <p:grpSpPr>
          <a:xfrm>
            <a:off x="11824200" y="3465584"/>
            <a:ext cx="371475" cy="533400"/>
            <a:chOff x="11824200" y="3465584"/>
            <a:chExt cx="371475" cy="533400"/>
          </a:xfrm>
        </p:grpSpPr>
        <p:sp>
          <p:nvSpPr>
            <p:cNvPr id="2218" name="object 2218"/>
            <p:cNvSpPr/>
            <p:nvPr/>
          </p:nvSpPr>
          <p:spPr>
            <a:xfrm>
              <a:off x="11930144" y="3568741"/>
              <a:ext cx="262255" cy="327660"/>
            </a:xfrm>
            <a:custGeom>
              <a:avLst/>
              <a:gdLst/>
              <a:ahLst/>
              <a:cxnLst/>
              <a:rect l="l" t="t" r="r" b="b"/>
              <a:pathLst>
                <a:path w="262254" h="327660">
                  <a:moveTo>
                    <a:pt x="261970" y="324708"/>
                  </a:moveTo>
                  <a:lnTo>
                    <a:pt x="20878" y="327010"/>
                  </a:lnTo>
                  <a:lnTo>
                    <a:pt x="11087" y="327098"/>
                  </a:lnTo>
                  <a:lnTo>
                    <a:pt x="3073" y="319237"/>
                  </a:lnTo>
                  <a:lnTo>
                    <a:pt x="2971" y="309458"/>
                  </a:lnTo>
                  <a:lnTo>
                    <a:pt x="88" y="20241"/>
                  </a:lnTo>
                  <a:lnTo>
                    <a:pt x="0" y="10437"/>
                  </a:lnTo>
                  <a:lnTo>
                    <a:pt x="7861" y="2423"/>
                  </a:lnTo>
                  <a:lnTo>
                    <a:pt x="17653" y="2321"/>
                  </a:lnTo>
                  <a:lnTo>
                    <a:pt x="26197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9" name="object 2219"/>
            <p:cNvSpPr/>
            <p:nvPr/>
          </p:nvSpPr>
          <p:spPr>
            <a:xfrm>
              <a:off x="11859574" y="3502591"/>
              <a:ext cx="332740" cy="460375"/>
            </a:xfrm>
            <a:custGeom>
              <a:avLst/>
              <a:gdLst/>
              <a:ahLst/>
              <a:cxnLst/>
              <a:rect l="l" t="t" r="r" b="b"/>
              <a:pathLst>
                <a:path w="332740" h="460375">
                  <a:moveTo>
                    <a:pt x="332540" y="457002"/>
                  </a:moveTo>
                  <a:lnTo>
                    <a:pt x="4546" y="460136"/>
                  </a:lnTo>
                  <a:lnTo>
                    <a:pt x="0" y="3177"/>
                  </a:lnTo>
                  <a:lnTo>
                    <a:pt x="33254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0" name="object 2220"/>
            <p:cNvSpPr/>
            <p:nvPr/>
          </p:nvSpPr>
          <p:spPr>
            <a:xfrm>
              <a:off x="11947019" y="34705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1" name="object 2221"/>
            <p:cNvSpPr/>
            <p:nvPr/>
          </p:nvSpPr>
          <p:spPr>
            <a:xfrm>
              <a:off x="12109543" y="346898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2" name="object 2222"/>
            <p:cNvSpPr/>
            <p:nvPr/>
          </p:nvSpPr>
          <p:spPr>
            <a:xfrm>
              <a:off x="11953308" y="396073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3" name="object 2223"/>
            <p:cNvSpPr/>
            <p:nvPr/>
          </p:nvSpPr>
          <p:spPr>
            <a:xfrm>
              <a:off x="12115830" y="395917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4" name="object 2224"/>
            <p:cNvSpPr/>
            <p:nvPr/>
          </p:nvSpPr>
          <p:spPr>
            <a:xfrm>
              <a:off x="11827604" y="358380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5" name="object 2225"/>
            <p:cNvSpPr/>
            <p:nvPr/>
          </p:nvSpPr>
          <p:spPr>
            <a:xfrm>
              <a:off x="11829188" y="374288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6" name="object 2226"/>
            <p:cNvSpPr/>
            <p:nvPr/>
          </p:nvSpPr>
          <p:spPr>
            <a:xfrm>
              <a:off x="11830772" y="390197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27" name="object 2227"/>
          <p:cNvGrpSpPr/>
          <p:nvPr/>
        </p:nvGrpSpPr>
        <p:grpSpPr>
          <a:xfrm>
            <a:off x="6135582" y="4068594"/>
            <a:ext cx="560705" cy="534670"/>
            <a:chOff x="6135582" y="4068594"/>
            <a:chExt cx="560705" cy="534670"/>
          </a:xfrm>
        </p:grpSpPr>
        <p:sp>
          <p:nvSpPr>
            <p:cNvPr id="2228" name="object 2228"/>
            <p:cNvSpPr/>
            <p:nvPr/>
          </p:nvSpPr>
          <p:spPr>
            <a:xfrm>
              <a:off x="6241526" y="417260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9" name="object 2229"/>
            <p:cNvSpPr/>
            <p:nvPr/>
          </p:nvSpPr>
          <p:spPr>
            <a:xfrm>
              <a:off x="6170955" y="4105720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0" name="object 2230"/>
            <p:cNvSpPr/>
            <p:nvPr/>
          </p:nvSpPr>
          <p:spPr>
            <a:xfrm>
              <a:off x="6258402" y="407510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1" name="object 2231"/>
            <p:cNvSpPr/>
            <p:nvPr/>
          </p:nvSpPr>
          <p:spPr>
            <a:xfrm>
              <a:off x="6420925" y="40735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2" name="object 2232"/>
            <p:cNvSpPr/>
            <p:nvPr/>
          </p:nvSpPr>
          <p:spPr>
            <a:xfrm>
              <a:off x="6583447" y="407199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3" name="object 2233"/>
            <p:cNvSpPr/>
            <p:nvPr/>
          </p:nvSpPr>
          <p:spPr>
            <a:xfrm>
              <a:off x="6264690" y="456529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4" name="object 2234"/>
            <p:cNvSpPr/>
            <p:nvPr/>
          </p:nvSpPr>
          <p:spPr>
            <a:xfrm>
              <a:off x="6427213" y="45637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5" name="object 2235"/>
            <p:cNvSpPr/>
            <p:nvPr/>
          </p:nvSpPr>
          <p:spPr>
            <a:xfrm>
              <a:off x="6589735" y="45621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6" name="object 2236"/>
            <p:cNvSpPr/>
            <p:nvPr/>
          </p:nvSpPr>
          <p:spPr>
            <a:xfrm>
              <a:off x="6138985" y="418836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7" name="object 2237"/>
            <p:cNvSpPr/>
            <p:nvPr/>
          </p:nvSpPr>
          <p:spPr>
            <a:xfrm>
              <a:off x="6140570" y="43474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8" name="object 2238"/>
            <p:cNvSpPr/>
            <p:nvPr/>
          </p:nvSpPr>
          <p:spPr>
            <a:xfrm>
              <a:off x="6142154" y="45065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9" name="object 2239"/>
            <p:cNvSpPr/>
            <p:nvPr/>
          </p:nvSpPr>
          <p:spPr>
            <a:xfrm>
              <a:off x="6654214" y="418344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0" name="object 2240"/>
            <p:cNvSpPr/>
            <p:nvPr/>
          </p:nvSpPr>
          <p:spPr>
            <a:xfrm>
              <a:off x="6655799" y="4342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1" name="object 2241"/>
            <p:cNvSpPr/>
            <p:nvPr/>
          </p:nvSpPr>
          <p:spPr>
            <a:xfrm>
              <a:off x="6657383" y="450162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42" name="object 2242"/>
          <p:cNvGrpSpPr/>
          <p:nvPr/>
        </p:nvGrpSpPr>
        <p:grpSpPr>
          <a:xfrm>
            <a:off x="6767651" y="4068594"/>
            <a:ext cx="560705" cy="534670"/>
            <a:chOff x="6767651" y="4068594"/>
            <a:chExt cx="560705" cy="534670"/>
          </a:xfrm>
        </p:grpSpPr>
        <p:sp>
          <p:nvSpPr>
            <p:cNvPr id="2243" name="object 2243"/>
            <p:cNvSpPr/>
            <p:nvPr/>
          </p:nvSpPr>
          <p:spPr>
            <a:xfrm>
              <a:off x="6873594" y="417260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11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4" name="object 2244"/>
            <p:cNvSpPr/>
            <p:nvPr/>
          </p:nvSpPr>
          <p:spPr>
            <a:xfrm>
              <a:off x="6803025" y="4105720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5" name="object 2245"/>
            <p:cNvSpPr/>
            <p:nvPr/>
          </p:nvSpPr>
          <p:spPr>
            <a:xfrm>
              <a:off x="6890471" y="407510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6" name="object 2246"/>
            <p:cNvSpPr/>
            <p:nvPr/>
          </p:nvSpPr>
          <p:spPr>
            <a:xfrm>
              <a:off x="7052994" y="40735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7" name="object 2247"/>
            <p:cNvSpPr/>
            <p:nvPr/>
          </p:nvSpPr>
          <p:spPr>
            <a:xfrm>
              <a:off x="7215516" y="407199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8" name="object 2248"/>
            <p:cNvSpPr/>
            <p:nvPr/>
          </p:nvSpPr>
          <p:spPr>
            <a:xfrm>
              <a:off x="6896759" y="456529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9" name="object 2249"/>
            <p:cNvSpPr/>
            <p:nvPr/>
          </p:nvSpPr>
          <p:spPr>
            <a:xfrm>
              <a:off x="7059282" y="45637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0" name="object 2250"/>
            <p:cNvSpPr/>
            <p:nvPr/>
          </p:nvSpPr>
          <p:spPr>
            <a:xfrm>
              <a:off x="7221804" y="45621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1" name="object 2251"/>
            <p:cNvSpPr/>
            <p:nvPr/>
          </p:nvSpPr>
          <p:spPr>
            <a:xfrm>
              <a:off x="6771054" y="418836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2" name="object 2252"/>
            <p:cNvSpPr/>
            <p:nvPr/>
          </p:nvSpPr>
          <p:spPr>
            <a:xfrm>
              <a:off x="6772639" y="43474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3" name="object 2253"/>
            <p:cNvSpPr/>
            <p:nvPr/>
          </p:nvSpPr>
          <p:spPr>
            <a:xfrm>
              <a:off x="6774223" y="45065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4" name="object 2254"/>
            <p:cNvSpPr/>
            <p:nvPr/>
          </p:nvSpPr>
          <p:spPr>
            <a:xfrm>
              <a:off x="7286283" y="418344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5" name="object 2255"/>
            <p:cNvSpPr/>
            <p:nvPr/>
          </p:nvSpPr>
          <p:spPr>
            <a:xfrm>
              <a:off x="7287867" y="4342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6" name="object 2256"/>
            <p:cNvSpPr/>
            <p:nvPr/>
          </p:nvSpPr>
          <p:spPr>
            <a:xfrm>
              <a:off x="7289453" y="450162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57" name="object 2257"/>
          <p:cNvGrpSpPr/>
          <p:nvPr/>
        </p:nvGrpSpPr>
        <p:grpSpPr>
          <a:xfrm>
            <a:off x="7399719" y="4068594"/>
            <a:ext cx="560705" cy="534670"/>
            <a:chOff x="7399719" y="4068594"/>
            <a:chExt cx="560705" cy="534670"/>
          </a:xfrm>
        </p:grpSpPr>
        <p:sp>
          <p:nvSpPr>
            <p:cNvPr id="2258" name="object 2258"/>
            <p:cNvSpPr/>
            <p:nvPr/>
          </p:nvSpPr>
          <p:spPr>
            <a:xfrm>
              <a:off x="7505663" y="417260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11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9" name="object 2259"/>
            <p:cNvSpPr/>
            <p:nvPr/>
          </p:nvSpPr>
          <p:spPr>
            <a:xfrm>
              <a:off x="7435092" y="4105720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0" name="object 2260"/>
            <p:cNvSpPr/>
            <p:nvPr/>
          </p:nvSpPr>
          <p:spPr>
            <a:xfrm>
              <a:off x="7522540" y="407510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1" name="object 2261"/>
            <p:cNvSpPr/>
            <p:nvPr/>
          </p:nvSpPr>
          <p:spPr>
            <a:xfrm>
              <a:off x="7685061" y="40735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2" name="object 2262"/>
            <p:cNvSpPr/>
            <p:nvPr/>
          </p:nvSpPr>
          <p:spPr>
            <a:xfrm>
              <a:off x="7847585" y="407199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3" name="object 2263"/>
            <p:cNvSpPr/>
            <p:nvPr/>
          </p:nvSpPr>
          <p:spPr>
            <a:xfrm>
              <a:off x="7528827" y="456529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4" name="object 2264"/>
            <p:cNvSpPr/>
            <p:nvPr/>
          </p:nvSpPr>
          <p:spPr>
            <a:xfrm>
              <a:off x="7691349" y="45637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5" name="object 2265"/>
            <p:cNvSpPr/>
            <p:nvPr/>
          </p:nvSpPr>
          <p:spPr>
            <a:xfrm>
              <a:off x="7853872" y="45621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6" name="object 2266"/>
            <p:cNvSpPr/>
            <p:nvPr/>
          </p:nvSpPr>
          <p:spPr>
            <a:xfrm>
              <a:off x="7403123" y="418836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7" name="object 2267"/>
            <p:cNvSpPr/>
            <p:nvPr/>
          </p:nvSpPr>
          <p:spPr>
            <a:xfrm>
              <a:off x="7404708" y="43474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8" name="object 2268"/>
            <p:cNvSpPr/>
            <p:nvPr/>
          </p:nvSpPr>
          <p:spPr>
            <a:xfrm>
              <a:off x="7406291" y="45065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9" name="object 2269"/>
            <p:cNvSpPr/>
            <p:nvPr/>
          </p:nvSpPr>
          <p:spPr>
            <a:xfrm>
              <a:off x="7918350" y="418344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0" name="object 2270"/>
            <p:cNvSpPr/>
            <p:nvPr/>
          </p:nvSpPr>
          <p:spPr>
            <a:xfrm>
              <a:off x="7919937" y="4342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1" name="object 2271"/>
            <p:cNvSpPr/>
            <p:nvPr/>
          </p:nvSpPr>
          <p:spPr>
            <a:xfrm>
              <a:off x="7921520" y="450162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72" name="object 2272"/>
          <p:cNvGrpSpPr/>
          <p:nvPr/>
        </p:nvGrpSpPr>
        <p:grpSpPr>
          <a:xfrm>
            <a:off x="8031788" y="4068594"/>
            <a:ext cx="560705" cy="534670"/>
            <a:chOff x="8031788" y="4068594"/>
            <a:chExt cx="560705" cy="534670"/>
          </a:xfrm>
        </p:grpSpPr>
        <p:sp>
          <p:nvSpPr>
            <p:cNvPr id="2273" name="object 2273"/>
            <p:cNvSpPr/>
            <p:nvPr/>
          </p:nvSpPr>
          <p:spPr>
            <a:xfrm>
              <a:off x="8137732" y="417260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23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4" name="object 2274"/>
            <p:cNvSpPr/>
            <p:nvPr/>
          </p:nvSpPr>
          <p:spPr>
            <a:xfrm>
              <a:off x="8067162" y="4105720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5" name="object 2275"/>
            <p:cNvSpPr/>
            <p:nvPr/>
          </p:nvSpPr>
          <p:spPr>
            <a:xfrm>
              <a:off x="8154607" y="407510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6" name="object 2276"/>
            <p:cNvSpPr/>
            <p:nvPr/>
          </p:nvSpPr>
          <p:spPr>
            <a:xfrm>
              <a:off x="8317131" y="40735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7" name="object 2277"/>
            <p:cNvSpPr/>
            <p:nvPr/>
          </p:nvSpPr>
          <p:spPr>
            <a:xfrm>
              <a:off x="8479653" y="407199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8" name="object 2278"/>
            <p:cNvSpPr/>
            <p:nvPr/>
          </p:nvSpPr>
          <p:spPr>
            <a:xfrm>
              <a:off x="8160895" y="456529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9" name="object 2279"/>
            <p:cNvSpPr/>
            <p:nvPr/>
          </p:nvSpPr>
          <p:spPr>
            <a:xfrm>
              <a:off x="8323418" y="45637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0" name="object 2280"/>
            <p:cNvSpPr/>
            <p:nvPr/>
          </p:nvSpPr>
          <p:spPr>
            <a:xfrm>
              <a:off x="8485942" y="45621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1" name="object 2281"/>
            <p:cNvSpPr/>
            <p:nvPr/>
          </p:nvSpPr>
          <p:spPr>
            <a:xfrm>
              <a:off x="8035192" y="418836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2" name="object 2282"/>
            <p:cNvSpPr/>
            <p:nvPr/>
          </p:nvSpPr>
          <p:spPr>
            <a:xfrm>
              <a:off x="8036776" y="43474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3" name="object 2283"/>
            <p:cNvSpPr/>
            <p:nvPr/>
          </p:nvSpPr>
          <p:spPr>
            <a:xfrm>
              <a:off x="8038361" y="45065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4" name="object 2284"/>
            <p:cNvSpPr/>
            <p:nvPr/>
          </p:nvSpPr>
          <p:spPr>
            <a:xfrm>
              <a:off x="8550421" y="418344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5" name="object 2285"/>
            <p:cNvSpPr/>
            <p:nvPr/>
          </p:nvSpPr>
          <p:spPr>
            <a:xfrm>
              <a:off x="8552004" y="4342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6" name="object 2286"/>
            <p:cNvSpPr/>
            <p:nvPr/>
          </p:nvSpPr>
          <p:spPr>
            <a:xfrm>
              <a:off x="8553589" y="450162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87" name="object 2287"/>
          <p:cNvGrpSpPr/>
          <p:nvPr/>
        </p:nvGrpSpPr>
        <p:grpSpPr>
          <a:xfrm>
            <a:off x="8663856" y="4068594"/>
            <a:ext cx="560705" cy="534670"/>
            <a:chOff x="8663856" y="4068594"/>
            <a:chExt cx="560705" cy="534670"/>
          </a:xfrm>
        </p:grpSpPr>
        <p:sp>
          <p:nvSpPr>
            <p:cNvPr id="2288" name="object 2288"/>
            <p:cNvSpPr/>
            <p:nvPr/>
          </p:nvSpPr>
          <p:spPr>
            <a:xfrm>
              <a:off x="8769801" y="417260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9" name="object 2289"/>
            <p:cNvSpPr/>
            <p:nvPr/>
          </p:nvSpPr>
          <p:spPr>
            <a:xfrm>
              <a:off x="8699231" y="4105720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0" name="object 2290"/>
            <p:cNvSpPr/>
            <p:nvPr/>
          </p:nvSpPr>
          <p:spPr>
            <a:xfrm>
              <a:off x="8786678" y="407510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1" name="object 2291"/>
            <p:cNvSpPr/>
            <p:nvPr/>
          </p:nvSpPr>
          <p:spPr>
            <a:xfrm>
              <a:off x="8949200" y="40735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2" name="object 2292"/>
            <p:cNvSpPr/>
            <p:nvPr/>
          </p:nvSpPr>
          <p:spPr>
            <a:xfrm>
              <a:off x="9111721" y="407199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3" name="object 2293"/>
            <p:cNvSpPr/>
            <p:nvPr/>
          </p:nvSpPr>
          <p:spPr>
            <a:xfrm>
              <a:off x="8792965" y="456529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4" name="object 2294"/>
            <p:cNvSpPr/>
            <p:nvPr/>
          </p:nvSpPr>
          <p:spPr>
            <a:xfrm>
              <a:off x="8955487" y="45637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5" name="object 2295"/>
            <p:cNvSpPr/>
            <p:nvPr/>
          </p:nvSpPr>
          <p:spPr>
            <a:xfrm>
              <a:off x="9118010" y="45621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6" name="object 2296"/>
            <p:cNvSpPr/>
            <p:nvPr/>
          </p:nvSpPr>
          <p:spPr>
            <a:xfrm>
              <a:off x="8667260" y="418836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7" name="object 2297"/>
            <p:cNvSpPr/>
            <p:nvPr/>
          </p:nvSpPr>
          <p:spPr>
            <a:xfrm>
              <a:off x="8668844" y="43474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8" name="object 2298"/>
            <p:cNvSpPr/>
            <p:nvPr/>
          </p:nvSpPr>
          <p:spPr>
            <a:xfrm>
              <a:off x="8670429" y="45065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9" name="object 2299"/>
            <p:cNvSpPr/>
            <p:nvPr/>
          </p:nvSpPr>
          <p:spPr>
            <a:xfrm>
              <a:off x="9182488" y="418344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0" name="object 2300"/>
            <p:cNvSpPr/>
            <p:nvPr/>
          </p:nvSpPr>
          <p:spPr>
            <a:xfrm>
              <a:off x="9184073" y="4342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1" name="object 2301"/>
            <p:cNvSpPr/>
            <p:nvPr/>
          </p:nvSpPr>
          <p:spPr>
            <a:xfrm>
              <a:off x="9185658" y="450162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02" name="object 2302"/>
          <p:cNvGrpSpPr/>
          <p:nvPr/>
        </p:nvGrpSpPr>
        <p:grpSpPr>
          <a:xfrm>
            <a:off x="9295926" y="4068594"/>
            <a:ext cx="560705" cy="534670"/>
            <a:chOff x="9295926" y="4068594"/>
            <a:chExt cx="560705" cy="534670"/>
          </a:xfrm>
        </p:grpSpPr>
        <p:sp>
          <p:nvSpPr>
            <p:cNvPr id="2303" name="object 2303"/>
            <p:cNvSpPr/>
            <p:nvPr/>
          </p:nvSpPr>
          <p:spPr>
            <a:xfrm>
              <a:off x="9401869" y="417260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4" name="object 2304"/>
            <p:cNvSpPr/>
            <p:nvPr/>
          </p:nvSpPr>
          <p:spPr>
            <a:xfrm>
              <a:off x="9331299" y="4105720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5" name="object 2305"/>
            <p:cNvSpPr/>
            <p:nvPr/>
          </p:nvSpPr>
          <p:spPr>
            <a:xfrm>
              <a:off x="9418745" y="407510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6" name="object 2306"/>
            <p:cNvSpPr/>
            <p:nvPr/>
          </p:nvSpPr>
          <p:spPr>
            <a:xfrm>
              <a:off x="9581268" y="40735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7" name="object 2307"/>
            <p:cNvSpPr/>
            <p:nvPr/>
          </p:nvSpPr>
          <p:spPr>
            <a:xfrm>
              <a:off x="9743790" y="407199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8" name="object 2308"/>
            <p:cNvSpPr/>
            <p:nvPr/>
          </p:nvSpPr>
          <p:spPr>
            <a:xfrm>
              <a:off x="9425033" y="456529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9" name="object 2309"/>
            <p:cNvSpPr/>
            <p:nvPr/>
          </p:nvSpPr>
          <p:spPr>
            <a:xfrm>
              <a:off x="9587556" y="45637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0" name="object 2310"/>
            <p:cNvSpPr/>
            <p:nvPr/>
          </p:nvSpPr>
          <p:spPr>
            <a:xfrm>
              <a:off x="9750079" y="45621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1" name="object 2311"/>
            <p:cNvSpPr/>
            <p:nvPr/>
          </p:nvSpPr>
          <p:spPr>
            <a:xfrm>
              <a:off x="9299329" y="418836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2" name="object 2312"/>
            <p:cNvSpPr/>
            <p:nvPr/>
          </p:nvSpPr>
          <p:spPr>
            <a:xfrm>
              <a:off x="9300913" y="43474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3" name="object 2313"/>
            <p:cNvSpPr/>
            <p:nvPr/>
          </p:nvSpPr>
          <p:spPr>
            <a:xfrm>
              <a:off x="9302498" y="45065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4" name="object 2314"/>
            <p:cNvSpPr/>
            <p:nvPr/>
          </p:nvSpPr>
          <p:spPr>
            <a:xfrm>
              <a:off x="9814557" y="418344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5" name="object 2315"/>
            <p:cNvSpPr/>
            <p:nvPr/>
          </p:nvSpPr>
          <p:spPr>
            <a:xfrm>
              <a:off x="9816142" y="4342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6" name="object 2316"/>
            <p:cNvSpPr/>
            <p:nvPr/>
          </p:nvSpPr>
          <p:spPr>
            <a:xfrm>
              <a:off x="9817727" y="450162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17" name="object 2317"/>
          <p:cNvGrpSpPr/>
          <p:nvPr/>
        </p:nvGrpSpPr>
        <p:grpSpPr>
          <a:xfrm>
            <a:off x="9927994" y="4068594"/>
            <a:ext cx="560705" cy="534670"/>
            <a:chOff x="9927994" y="4068594"/>
            <a:chExt cx="560705" cy="534670"/>
          </a:xfrm>
        </p:grpSpPr>
        <p:sp>
          <p:nvSpPr>
            <p:cNvPr id="2318" name="object 2318"/>
            <p:cNvSpPr/>
            <p:nvPr/>
          </p:nvSpPr>
          <p:spPr>
            <a:xfrm>
              <a:off x="10033937" y="417260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23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9" name="object 2319"/>
            <p:cNvSpPr/>
            <p:nvPr/>
          </p:nvSpPr>
          <p:spPr>
            <a:xfrm>
              <a:off x="9963367" y="4105720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0" name="object 2320"/>
            <p:cNvSpPr/>
            <p:nvPr/>
          </p:nvSpPr>
          <p:spPr>
            <a:xfrm>
              <a:off x="10050814" y="407510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1" name="object 2321"/>
            <p:cNvSpPr/>
            <p:nvPr/>
          </p:nvSpPr>
          <p:spPr>
            <a:xfrm>
              <a:off x="10213336" y="40735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2" name="object 2322"/>
            <p:cNvSpPr/>
            <p:nvPr/>
          </p:nvSpPr>
          <p:spPr>
            <a:xfrm>
              <a:off x="10375859" y="407199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3" name="object 2323"/>
            <p:cNvSpPr/>
            <p:nvPr/>
          </p:nvSpPr>
          <p:spPr>
            <a:xfrm>
              <a:off x="10057102" y="456529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4" name="object 2324"/>
            <p:cNvSpPr/>
            <p:nvPr/>
          </p:nvSpPr>
          <p:spPr>
            <a:xfrm>
              <a:off x="10219625" y="45637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5" name="object 2325"/>
            <p:cNvSpPr/>
            <p:nvPr/>
          </p:nvSpPr>
          <p:spPr>
            <a:xfrm>
              <a:off x="10382147" y="45621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6" name="object 2326"/>
            <p:cNvSpPr/>
            <p:nvPr/>
          </p:nvSpPr>
          <p:spPr>
            <a:xfrm>
              <a:off x="9931397" y="418836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7" name="object 2327"/>
            <p:cNvSpPr/>
            <p:nvPr/>
          </p:nvSpPr>
          <p:spPr>
            <a:xfrm>
              <a:off x="9932982" y="43474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8" name="object 2328"/>
            <p:cNvSpPr/>
            <p:nvPr/>
          </p:nvSpPr>
          <p:spPr>
            <a:xfrm>
              <a:off x="9934566" y="45065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9" name="object 2329"/>
            <p:cNvSpPr/>
            <p:nvPr/>
          </p:nvSpPr>
          <p:spPr>
            <a:xfrm>
              <a:off x="10446626" y="418344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0" name="object 2330"/>
            <p:cNvSpPr/>
            <p:nvPr/>
          </p:nvSpPr>
          <p:spPr>
            <a:xfrm>
              <a:off x="10448211" y="4342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1" name="object 2331"/>
            <p:cNvSpPr/>
            <p:nvPr/>
          </p:nvSpPr>
          <p:spPr>
            <a:xfrm>
              <a:off x="10449795" y="450162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32" name="object 2332"/>
          <p:cNvGrpSpPr/>
          <p:nvPr/>
        </p:nvGrpSpPr>
        <p:grpSpPr>
          <a:xfrm>
            <a:off x="10560062" y="4068594"/>
            <a:ext cx="560705" cy="534670"/>
            <a:chOff x="10560062" y="4068594"/>
            <a:chExt cx="560705" cy="534670"/>
          </a:xfrm>
        </p:grpSpPr>
        <p:sp>
          <p:nvSpPr>
            <p:cNvPr id="2333" name="object 2333"/>
            <p:cNvSpPr/>
            <p:nvPr/>
          </p:nvSpPr>
          <p:spPr>
            <a:xfrm>
              <a:off x="10666005" y="417260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4" name="object 2334"/>
            <p:cNvSpPr/>
            <p:nvPr/>
          </p:nvSpPr>
          <p:spPr>
            <a:xfrm>
              <a:off x="10595435" y="4105720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5" name="object 2335"/>
            <p:cNvSpPr/>
            <p:nvPr/>
          </p:nvSpPr>
          <p:spPr>
            <a:xfrm>
              <a:off x="10682882" y="407510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6" name="object 2336"/>
            <p:cNvSpPr/>
            <p:nvPr/>
          </p:nvSpPr>
          <p:spPr>
            <a:xfrm>
              <a:off x="10845404" y="40735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7" name="object 2337"/>
            <p:cNvSpPr/>
            <p:nvPr/>
          </p:nvSpPr>
          <p:spPr>
            <a:xfrm>
              <a:off x="11007927" y="407199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8" name="object 2338"/>
            <p:cNvSpPr/>
            <p:nvPr/>
          </p:nvSpPr>
          <p:spPr>
            <a:xfrm>
              <a:off x="10689170" y="456529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9" name="object 2339"/>
            <p:cNvSpPr/>
            <p:nvPr/>
          </p:nvSpPr>
          <p:spPr>
            <a:xfrm>
              <a:off x="10851692" y="45637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0" name="object 2340"/>
            <p:cNvSpPr/>
            <p:nvPr/>
          </p:nvSpPr>
          <p:spPr>
            <a:xfrm>
              <a:off x="11014215" y="45621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1" name="object 2341"/>
            <p:cNvSpPr/>
            <p:nvPr/>
          </p:nvSpPr>
          <p:spPr>
            <a:xfrm>
              <a:off x="10563466" y="418836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2" name="object 2342"/>
            <p:cNvSpPr/>
            <p:nvPr/>
          </p:nvSpPr>
          <p:spPr>
            <a:xfrm>
              <a:off x="10565049" y="43474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3" name="object 2343"/>
            <p:cNvSpPr/>
            <p:nvPr/>
          </p:nvSpPr>
          <p:spPr>
            <a:xfrm>
              <a:off x="10566634" y="45065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4" name="object 2344"/>
            <p:cNvSpPr/>
            <p:nvPr/>
          </p:nvSpPr>
          <p:spPr>
            <a:xfrm>
              <a:off x="11078694" y="418344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5" name="object 2345"/>
            <p:cNvSpPr/>
            <p:nvPr/>
          </p:nvSpPr>
          <p:spPr>
            <a:xfrm>
              <a:off x="11080279" y="4342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6" name="object 2346"/>
            <p:cNvSpPr/>
            <p:nvPr/>
          </p:nvSpPr>
          <p:spPr>
            <a:xfrm>
              <a:off x="11081863" y="450162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47" name="object 2347"/>
          <p:cNvGrpSpPr/>
          <p:nvPr/>
        </p:nvGrpSpPr>
        <p:grpSpPr>
          <a:xfrm>
            <a:off x="11192130" y="4068594"/>
            <a:ext cx="560705" cy="534670"/>
            <a:chOff x="11192130" y="4068594"/>
            <a:chExt cx="560705" cy="534670"/>
          </a:xfrm>
        </p:grpSpPr>
        <p:sp>
          <p:nvSpPr>
            <p:cNvPr id="2348" name="object 2348"/>
            <p:cNvSpPr/>
            <p:nvPr/>
          </p:nvSpPr>
          <p:spPr>
            <a:xfrm>
              <a:off x="11298074" y="417260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9" name="object 2349"/>
            <p:cNvSpPr/>
            <p:nvPr/>
          </p:nvSpPr>
          <p:spPr>
            <a:xfrm>
              <a:off x="11227504" y="4105720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0" name="object 2350"/>
            <p:cNvSpPr/>
            <p:nvPr/>
          </p:nvSpPr>
          <p:spPr>
            <a:xfrm>
              <a:off x="11314951" y="407510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1" name="object 2351"/>
            <p:cNvSpPr/>
            <p:nvPr/>
          </p:nvSpPr>
          <p:spPr>
            <a:xfrm>
              <a:off x="11477473" y="40735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2" name="object 2352"/>
            <p:cNvSpPr/>
            <p:nvPr/>
          </p:nvSpPr>
          <p:spPr>
            <a:xfrm>
              <a:off x="11639995" y="407199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3" name="object 2353"/>
            <p:cNvSpPr/>
            <p:nvPr/>
          </p:nvSpPr>
          <p:spPr>
            <a:xfrm>
              <a:off x="11321239" y="456529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4" name="object 2354"/>
            <p:cNvSpPr/>
            <p:nvPr/>
          </p:nvSpPr>
          <p:spPr>
            <a:xfrm>
              <a:off x="11483762" y="45637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5" name="object 2355"/>
            <p:cNvSpPr/>
            <p:nvPr/>
          </p:nvSpPr>
          <p:spPr>
            <a:xfrm>
              <a:off x="11646284" y="456218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6" name="object 2356"/>
            <p:cNvSpPr/>
            <p:nvPr/>
          </p:nvSpPr>
          <p:spPr>
            <a:xfrm>
              <a:off x="11195533" y="418836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7" name="object 2357"/>
            <p:cNvSpPr/>
            <p:nvPr/>
          </p:nvSpPr>
          <p:spPr>
            <a:xfrm>
              <a:off x="11197119" y="43474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8" name="object 2358"/>
            <p:cNvSpPr/>
            <p:nvPr/>
          </p:nvSpPr>
          <p:spPr>
            <a:xfrm>
              <a:off x="11198703" y="45065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9" name="object 2359"/>
            <p:cNvSpPr/>
            <p:nvPr/>
          </p:nvSpPr>
          <p:spPr>
            <a:xfrm>
              <a:off x="11710763" y="4183445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0" name="object 2360"/>
            <p:cNvSpPr/>
            <p:nvPr/>
          </p:nvSpPr>
          <p:spPr>
            <a:xfrm>
              <a:off x="11712347" y="434253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1" name="object 2361"/>
            <p:cNvSpPr/>
            <p:nvPr/>
          </p:nvSpPr>
          <p:spPr>
            <a:xfrm>
              <a:off x="11713932" y="450162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62" name="object 2362"/>
          <p:cNvGrpSpPr/>
          <p:nvPr/>
        </p:nvGrpSpPr>
        <p:grpSpPr>
          <a:xfrm>
            <a:off x="11824200" y="4070145"/>
            <a:ext cx="371475" cy="533400"/>
            <a:chOff x="11824200" y="4070145"/>
            <a:chExt cx="371475" cy="533400"/>
          </a:xfrm>
        </p:grpSpPr>
        <p:sp>
          <p:nvSpPr>
            <p:cNvPr id="2363" name="object 2363"/>
            <p:cNvSpPr/>
            <p:nvPr/>
          </p:nvSpPr>
          <p:spPr>
            <a:xfrm>
              <a:off x="11930144" y="4173304"/>
              <a:ext cx="262255" cy="327660"/>
            </a:xfrm>
            <a:custGeom>
              <a:avLst/>
              <a:gdLst/>
              <a:ahLst/>
              <a:cxnLst/>
              <a:rect l="l" t="t" r="r" b="b"/>
              <a:pathLst>
                <a:path w="262254" h="327660">
                  <a:moveTo>
                    <a:pt x="261970" y="324706"/>
                  </a:moveTo>
                  <a:lnTo>
                    <a:pt x="20878" y="327007"/>
                  </a:lnTo>
                  <a:lnTo>
                    <a:pt x="11087" y="327096"/>
                  </a:lnTo>
                  <a:lnTo>
                    <a:pt x="3073" y="319235"/>
                  </a:lnTo>
                  <a:lnTo>
                    <a:pt x="2971" y="309456"/>
                  </a:lnTo>
                  <a:lnTo>
                    <a:pt x="88" y="20238"/>
                  </a:lnTo>
                  <a:lnTo>
                    <a:pt x="0" y="10434"/>
                  </a:lnTo>
                  <a:lnTo>
                    <a:pt x="7861" y="2420"/>
                  </a:lnTo>
                  <a:lnTo>
                    <a:pt x="17653" y="2331"/>
                  </a:lnTo>
                  <a:lnTo>
                    <a:pt x="26197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4" name="object 2364"/>
            <p:cNvSpPr/>
            <p:nvPr/>
          </p:nvSpPr>
          <p:spPr>
            <a:xfrm>
              <a:off x="11859574" y="4107153"/>
              <a:ext cx="332740" cy="460375"/>
            </a:xfrm>
            <a:custGeom>
              <a:avLst/>
              <a:gdLst/>
              <a:ahLst/>
              <a:cxnLst/>
              <a:rect l="l" t="t" r="r" b="b"/>
              <a:pathLst>
                <a:path w="332740" h="460375">
                  <a:moveTo>
                    <a:pt x="332540" y="457002"/>
                  </a:moveTo>
                  <a:lnTo>
                    <a:pt x="4546" y="460136"/>
                  </a:lnTo>
                  <a:lnTo>
                    <a:pt x="0" y="3177"/>
                  </a:lnTo>
                  <a:lnTo>
                    <a:pt x="33254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5" name="object 2365"/>
            <p:cNvSpPr/>
            <p:nvPr/>
          </p:nvSpPr>
          <p:spPr>
            <a:xfrm>
              <a:off x="11947019" y="407510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6" name="object 2366"/>
            <p:cNvSpPr/>
            <p:nvPr/>
          </p:nvSpPr>
          <p:spPr>
            <a:xfrm>
              <a:off x="12109543" y="407354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7" name="object 2367"/>
            <p:cNvSpPr/>
            <p:nvPr/>
          </p:nvSpPr>
          <p:spPr>
            <a:xfrm>
              <a:off x="11953308" y="456529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8" name="object 2368"/>
            <p:cNvSpPr/>
            <p:nvPr/>
          </p:nvSpPr>
          <p:spPr>
            <a:xfrm>
              <a:off x="12115830" y="456373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9" name="object 2369"/>
            <p:cNvSpPr/>
            <p:nvPr/>
          </p:nvSpPr>
          <p:spPr>
            <a:xfrm>
              <a:off x="11827604" y="418836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0" name="object 2370"/>
            <p:cNvSpPr/>
            <p:nvPr/>
          </p:nvSpPr>
          <p:spPr>
            <a:xfrm>
              <a:off x="11829188" y="434744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1" name="object 2371"/>
            <p:cNvSpPr/>
            <p:nvPr/>
          </p:nvSpPr>
          <p:spPr>
            <a:xfrm>
              <a:off x="11830772" y="450653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72" name="object 2372"/>
          <p:cNvGrpSpPr/>
          <p:nvPr/>
        </p:nvGrpSpPr>
        <p:grpSpPr>
          <a:xfrm>
            <a:off x="6135582" y="4673156"/>
            <a:ext cx="560705" cy="534670"/>
            <a:chOff x="6135582" y="4673156"/>
            <a:chExt cx="560705" cy="534670"/>
          </a:xfrm>
        </p:grpSpPr>
        <p:sp>
          <p:nvSpPr>
            <p:cNvPr id="2373" name="object 2373"/>
            <p:cNvSpPr/>
            <p:nvPr/>
          </p:nvSpPr>
          <p:spPr>
            <a:xfrm>
              <a:off x="6241526" y="477716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4" name="object 2374"/>
            <p:cNvSpPr/>
            <p:nvPr/>
          </p:nvSpPr>
          <p:spPr>
            <a:xfrm>
              <a:off x="6170955" y="471028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5" name="object 2375"/>
            <p:cNvSpPr/>
            <p:nvPr/>
          </p:nvSpPr>
          <p:spPr>
            <a:xfrm>
              <a:off x="6258402" y="467966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6" name="object 2376"/>
            <p:cNvSpPr/>
            <p:nvPr/>
          </p:nvSpPr>
          <p:spPr>
            <a:xfrm>
              <a:off x="6420925" y="467811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7" name="object 2377"/>
            <p:cNvSpPr/>
            <p:nvPr/>
          </p:nvSpPr>
          <p:spPr>
            <a:xfrm>
              <a:off x="6583447" y="467656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8" name="object 2378"/>
            <p:cNvSpPr/>
            <p:nvPr/>
          </p:nvSpPr>
          <p:spPr>
            <a:xfrm>
              <a:off x="6264690" y="516985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9" name="object 2379"/>
            <p:cNvSpPr/>
            <p:nvPr/>
          </p:nvSpPr>
          <p:spPr>
            <a:xfrm>
              <a:off x="6427213" y="516830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0" name="object 2380"/>
            <p:cNvSpPr/>
            <p:nvPr/>
          </p:nvSpPr>
          <p:spPr>
            <a:xfrm>
              <a:off x="6589735" y="51667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1" name="object 2381"/>
            <p:cNvSpPr/>
            <p:nvPr/>
          </p:nvSpPr>
          <p:spPr>
            <a:xfrm>
              <a:off x="6138985" y="47929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2" name="object 2382"/>
            <p:cNvSpPr/>
            <p:nvPr/>
          </p:nvSpPr>
          <p:spPr>
            <a:xfrm>
              <a:off x="6140570" y="49520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3" name="object 2383"/>
            <p:cNvSpPr/>
            <p:nvPr/>
          </p:nvSpPr>
          <p:spPr>
            <a:xfrm>
              <a:off x="6142154" y="511109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4" name="object 2384"/>
            <p:cNvSpPr/>
            <p:nvPr/>
          </p:nvSpPr>
          <p:spPr>
            <a:xfrm>
              <a:off x="6654214" y="478800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5" name="object 2385"/>
            <p:cNvSpPr/>
            <p:nvPr/>
          </p:nvSpPr>
          <p:spPr>
            <a:xfrm>
              <a:off x="6655799" y="49470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6" name="object 2386"/>
            <p:cNvSpPr/>
            <p:nvPr/>
          </p:nvSpPr>
          <p:spPr>
            <a:xfrm>
              <a:off x="6657383" y="51061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87" name="object 2387"/>
          <p:cNvGrpSpPr/>
          <p:nvPr/>
        </p:nvGrpSpPr>
        <p:grpSpPr>
          <a:xfrm>
            <a:off x="6767651" y="4673156"/>
            <a:ext cx="560705" cy="534670"/>
            <a:chOff x="6767651" y="4673156"/>
            <a:chExt cx="560705" cy="534670"/>
          </a:xfrm>
        </p:grpSpPr>
        <p:sp>
          <p:nvSpPr>
            <p:cNvPr id="2388" name="object 2388"/>
            <p:cNvSpPr/>
            <p:nvPr/>
          </p:nvSpPr>
          <p:spPr>
            <a:xfrm>
              <a:off x="6873594" y="477716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11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9" name="object 2389"/>
            <p:cNvSpPr/>
            <p:nvPr/>
          </p:nvSpPr>
          <p:spPr>
            <a:xfrm>
              <a:off x="6803025" y="471028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0" name="object 2390"/>
            <p:cNvSpPr/>
            <p:nvPr/>
          </p:nvSpPr>
          <p:spPr>
            <a:xfrm>
              <a:off x="6890471" y="467966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1" name="object 2391"/>
            <p:cNvSpPr/>
            <p:nvPr/>
          </p:nvSpPr>
          <p:spPr>
            <a:xfrm>
              <a:off x="7052994" y="467811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2" name="object 2392"/>
            <p:cNvSpPr/>
            <p:nvPr/>
          </p:nvSpPr>
          <p:spPr>
            <a:xfrm>
              <a:off x="7215516" y="467656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3" name="object 2393"/>
            <p:cNvSpPr/>
            <p:nvPr/>
          </p:nvSpPr>
          <p:spPr>
            <a:xfrm>
              <a:off x="6896759" y="516985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4" name="object 2394"/>
            <p:cNvSpPr/>
            <p:nvPr/>
          </p:nvSpPr>
          <p:spPr>
            <a:xfrm>
              <a:off x="7059282" y="516830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5" name="object 2395"/>
            <p:cNvSpPr/>
            <p:nvPr/>
          </p:nvSpPr>
          <p:spPr>
            <a:xfrm>
              <a:off x="7221804" y="51667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6" name="object 2396"/>
            <p:cNvSpPr/>
            <p:nvPr/>
          </p:nvSpPr>
          <p:spPr>
            <a:xfrm>
              <a:off x="6771054" y="47929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7" name="object 2397"/>
            <p:cNvSpPr/>
            <p:nvPr/>
          </p:nvSpPr>
          <p:spPr>
            <a:xfrm>
              <a:off x="6772639" y="49520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8" name="object 2398"/>
            <p:cNvSpPr/>
            <p:nvPr/>
          </p:nvSpPr>
          <p:spPr>
            <a:xfrm>
              <a:off x="6774223" y="511109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9" name="object 2399"/>
            <p:cNvSpPr/>
            <p:nvPr/>
          </p:nvSpPr>
          <p:spPr>
            <a:xfrm>
              <a:off x="7286283" y="478800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0" name="object 2400"/>
            <p:cNvSpPr/>
            <p:nvPr/>
          </p:nvSpPr>
          <p:spPr>
            <a:xfrm>
              <a:off x="7287867" y="49470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1" name="object 2401"/>
            <p:cNvSpPr/>
            <p:nvPr/>
          </p:nvSpPr>
          <p:spPr>
            <a:xfrm>
              <a:off x="7289453" y="51061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02" name="object 2402"/>
          <p:cNvGrpSpPr/>
          <p:nvPr/>
        </p:nvGrpSpPr>
        <p:grpSpPr>
          <a:xfrm>
            <a:off x="7399719" y="4673156"/>
            <a:ext cx="560705" cy="534670"/>
            <a:chOff x="7399719" y="4673156"/>
            <a:chExt cx="560705" cy="534670"/>
          </a:xfrm>
        </p:grpSpPr>
        <p:sp>
          <p:nvSpPr>
            <p:cNvPr id="2403" name="object 2403"/>
            <p:cNvSpPr/>
            <p:nvPr/>
          </p:nvSpPr>
          <p:spPr>
            <a:xfrm>
              <a:off x="7505663" y="477716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11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4" name="object 2404"/>
            <p:cNvSpPr/>
            <p:nvPr/>
          </p:nvSpPr>
          <p:spPr>
            <a:xfrm>
              <a:off x="7435092" y="471028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5" name="object 2405"/>
            <p:cNvSpPr/>
            <p:nvPr/>
          </p:nvSpPr>
          <p:spPr>
            <a:xfrm>
              <a:off x="7522540" y="467966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6" name="object 2406"/>
            <p:cNvSpPr/>
            <p:nvPr/>
          </p:nvSpPr>
          <p:spPr>
            <a:xfrm>
              <a:off x="7685061" y="467811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7" name="object 2407"/>
            <p:cNvSpPr/>
            <p:nvPr/>
          </p:nvSpPr>
          <p:spPr>
            <a:xfrm>
              <a:off x="7847585" y="467656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8" name="object 2408"/>
            <p:cNvSpPr/>
            <p:nvPr/>
          </p:nvSpPr>
          <p:spPr>
            <a:xfrm>
              <a:off x="7528827" y="516985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9" name="object 2409"/>
            <p:cNvSpPr/>
            <p:nvPr/>
          </p:nvSpPr>
          <p:spPr>
            <a:xfrm>
              <a:off x="7691349" y="516830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0" name="object 2410"/>
            <p:cNvSpPr/>
            <p:nvPr/>
          </p:nvSpPr>
          <p:spPr>
            <a:xfrm>
              <a:off x="7853872" y="51667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1" name="object 2411"/>
            <p:cNvSpPr/>
            <p:nvPr/>
          </p:nvSpPr>
          <p:spPr>
            <a:xfrm>
              <a:off x="7403123" y="47929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2" name="object 2412"/>
            <p:cNvSpPr/>
            <p:nvPr/>
          </p:nvSpPr>
          <p:spPr>
            <a:xfrm>
              <a:off x="7404708" y="49520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3" name="object 2413"/>
            <p:cNvSpPr/>
            <p:nvPr/>
          </p:nvSpPr>
          <p:spPr>
            <a:xfrm>
              <a:off x="7406291" y="511109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4" name="object 2414"/>
            <p:cNvSpPr/>
            <p:nvPr/>
          </p:nvSpPr>
          <p:spPr>
            <a:xfrm>
              <a:off x="7918350" y="478800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5" name="object 2415"/>
            <p:cNvSpPr/>
            <p:nvPr/>
          </p:nvSpPr>
          <p:spPr>
            <a:xfrm>
              <a:off x="7919937" y="49470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6" name="object 2416"/>
            <p:cNvSpPr/>
            <p:nvPr/>
          </p:nvSpPr>
          <p:spPr>
            <a:xfrm>
              <a:off x="7921520" y="51061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17" name="object 2417"/>
          <p:cNvGrpSpPr/>
          <p:nvPr/>
        </p:nvGrpSpPr>
        <p:grpSpPr>
          <a:xfrm>
            <a:off x="8031788" y="4673156"/>
            <a:ext cx="560705" cy="534670"/>
            <a:chOff x="8031788" y="4673156"/>
            <a:chExt cx="560705" cy="534670"/>
          </a:xfrm>
        </p:grpSpPr>
        <p:sp>
          <p:nvSpPr>
            <p:cNvPr id="2418" name="object 2418"/>
            <p:cNvSpPr/>
            <p:nvPr/>
          </p:nvSpPr>
          <p:spPr>
            <a:xfrm>
              <a:off x="8137732" y="477716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23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9" name="object 2419"/>
            <p:cNvSpPr/>
            <p:nvPr/>
          </p:nvSpPr>
          <p:spPr>
            <a:xfrm>
              <a:off x="8067162" y="471028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0" name="object 2420"/>
            <p:cNvSpPr/>
            <p:nvPr/>
          </p:nvSpPr>
          <p:spPr>
            <a:xfrm>
              <a:off x="8154607" y="467966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1" name="object 2421"/>
            <p:cNvSpPr/>
            <p:nvPr/>
          </p:nvSpPr>
          <p:spPr>
            <a:xfrm>
              <a:off x="8317131" y="467811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2" name="object 2422"/>
            <p:cNvSpPr/>
            <p:nvPr/>
          </p:nvSpPr>
          <p:spPr>
            <a:xfrm>
              <a:off x="8479653" y="467656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3" name="object 2423"/>
            <p:cNvSpPr/>
            <p:nvPr/>
          </p:nvSpPr>
          <p:spPr>
            <a:xfrm>
              <a:off x="8160895" y="516985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4" name="object 2424"/>
            <p:cNvSpPr/>
            <p:nvPr/>
          </p:nvSpPr>
          <p:spPr>
            <a:xfrm>
              <a:off x="8323418" y="516830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5" name="object 2425"/>
            <p:cNvSpPr/>
            <p:nvPr/>
          </p:nvSpPr>
          <p:spPr>
            <a:xfrm>
              <a:off x="8485942" y="51667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6" name="object 2426"/>
            <p:cNvSpPr/>
            <p:nvPr/>
          </p:nvSpPr>
          <p:spPr>
            <a:xfrm>
              <a:off x="8035192" y="47929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7" name="object 2427"/>
            <p:cNvSpPr/>
            <p:nvPr/>
          </p:nvSpPr>
          <p:spPr>
            <a:xfrm>
              <a:off x="8036776" y="49520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8" name="object 2428"/>
            <p:cNvSpPr/>
            <p:nvPr/>
          </p:nvSpPr>
          <p:spPr>
            <a:xfrm>
              <a:off x="8038361" y="511109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9" name="object 2429"/>
            <p:cNvSpPr/>
            <p:nvPr/>
          </p:nvSpPr>
          <p:spPr>
            <a:xfrm>
              <a:off x="8550421" y="478800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0" name="object 2430"/>
            <p:cNvSpPr/>
            <p:nvPr/>
          </p:nvSpPr>
          <p:spPr>
            <a:xfrm>
              <a:off x="8552004" y="49470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1" name="object 2431"/>
            <p:cNvSpPr/>
            <p:nvPr/>
          </p:nvSpPr>
          <p:spPr>
            <a:xfrm>
              <a:off x="8553589" y="51061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32" name="object 2432"/>
          <p:cNvGrpSpPr/>
          <p:nvPr/>
        </p:nvGrpSpPr>
        <p:grpSpPr>
          <a:xfrm>
            <a:off x="8663856" y="4673156"/>
            <a:ext cx="560705" cy="534670"/>
            <a:chOff x="8663856" y="4673156"/>
            <a:chExt cx="560705" cy="534670"/>
          </a:xfrm>
        </p:grpSpPr>
        <p:sp>
          <p:nvSpPr>
            <p:cNvPr id="2433" name="object 2433"/>
            <p:cNvSpPr/>
            <p:nvPr/>
          </p:nvSpPr>
          <p:spPr>
            <a:xfrm>
              <a:off x="8769801" y="477716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4" name="object 2434"/>
            <p:cNvSpPr/>
            <p:nvPr/>
          </p:nvSpPr>
          <p:spPr>
            <a:xfrm>
              <a:off x="8699231" y="471028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5" name="object 2435"/>
            <p:cNvSpPr/>
            <p:nvPr/>
          </p:nvSpPr>
          <p:spPr>
            <a:xfrm>
              <a:off x="8786678" y="467966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6" name="object 2436"/>
            <p:cNvSpPr/>
            <p:nvPr/>
          </p:nvSpPr>
          <p:spPr>
            <a:xfrm>
              <a:off x="8949200" y="467811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7" name="object 2437"/>
            <p:cNvSpPr/>
            <p:nvPr/>
          </p:nvSpPr>
          <p:spPr>
            <a:xfrm>
              <a:off x="9111721" y="467656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8" name="object 2438"/>
            <p:cNvSpPr/>
            <p:nvPr/>
          </p:nvSpPr>
          <p:spPr>
            <a:xfrm>
              <a:off x="8792965" y="516985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9" name="object 2439"/>
            <p:cNvSpPr/>
            <p:nvPr/>
          </p:nvSpPr>
          <p:spPr>
            <a:xfrm>
              <a:off x="8955487" y="516830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0" name="object 2440"/>
            <p:cNvSpPr/>
            <p:nvPr/>
          </p:nvSpPr>
          <p:spPr>
            <a:xfrm>
              <a:off x="9118010" y="51667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1" name="object 2441"/>
            <p:cNvSpPr/>
            <p:nvPr/>
          </p:nvSpPr>
          <p:spPr>
            <a:xfrm>
              <a:off x="8667260" y="47929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2" name="object 2442"/>
            <p:cNvSpPr/>
            <p:nvPr/>
          </p:nvSpPr>
          <p:spPr>
            <a:xfrm>
              <a:off x="8668844" y="49520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3" name="object 2443"/>
            <p:cNvSpPr/>
            <p:nvPr/>
          </p:nvSpPr>
          <p:spPr>
            <a:xfrm>
              <a:off x="8670429" y="511109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4" name="object 2444"/>
            <p:cNvSpPr/>
            <p:nvPr/>
          </p:nvSpPr>
          <p:spPr>
            <a:xfrm>
              <a:off x="9182488" y="478800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5" name="object 2445"/>
            <p:cNvSpPr/>
            <p:nvPr/>
          </p:nvSpPr>
          <p:spPr>
            <a:xfrm>
              <a:off x="9184073" y="49470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6" name="object 2446"/>
            <p:cNvSpPr/>
            <p:nvPr/>
          </p:nvSpPr>
          <p:spPr>
            <a:xfrm>
              <a:off x="9185658" y="51061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47" name="object 2447"/>
          <p:cNvGrpSpPr/>
          <p:nvPr/>
        </p:nvGrpSpPr>
        <p:grpSpPr>
          <a:xfrm>
            <a:off x="9295926" y="4673156"/>
            <a:ext cx="560705" cy="534670"/>
            <a:chOff x="9295926" y="4673156"/>
            <a:chExt cx="560705" cy="534670"/>
          </a:xfrm>
        </p:grpSpPr>
        <p:sp>
          <p:nvSpPr>
            <p:cNvPr id="2448" name="object 2448"/>
            <p:cNvSpPr/>
            <p:nvPr/>
          </p:nvSpPr>
          <p:spPr>
            <a:xfrm>
              <a:off x="9401869" y="477716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9" name="object 2449"/>
            <p:cNvSpPr/>
            <p:nvPr/>
          </p:nvSpPr>
          <p:spPr>
            <a:xfrm>
              <a:off x="9331299" y="471028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0" name="object 2450"/>
            <p:cNvSpPr/>
            <p:nvPr/>
          </p:nvSpPr>
          <p:spPr>
            <a:xfrm>
              <a:off x="9418745" y="467966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1" name="object 2451"/>
            <p:cNvSpPr/>
            <p:nvPr/>
          </p:nvSpPr>
          <p:spPr>
            <a:xfrm>
              <a:off x="9581268" y="467811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2" name="object 2452"/>
            <p:cNvSpPr/>
            <p:nvPr/>
          </p:nvSpPr>
          <p:spPr>
            <a:xfrm>
              <a:off x="9743790" y="467656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3" name="object 2453"/>
            <p:cNvSpPr/>
            <p:nvPr/>
          </p:nvSpPr>
          <p:spPr>
            <a:xfrm>
              <a:off x="9425033" y="516985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4" name="object 2454"/>
            <p:cNvSpPr/>
            <p:nvPr/>
          </p:nvSpPr>
          <p:spPr>
            <a:xfrm>
              <a:off x="9587556" y="516830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5" name="object 2455"/>
            <p:cNvSpPr/>
            <p:nvPr/>
          </p:nvSpPr>
          <p:spPr>
            <a:xfrm>
              <a:off x="9750079" y="51667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6" name="object 2456"/>
            <p:cNvSpPr/>
            <p:nvPr/>
          </p:nvSpPr>
          <p:spPr>
            <a:xfrm>
              <a:off x="9299329" y="47929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7" name="object 2457"/>
            <p:cNvSpPr/>
            <p:nvPr/>
          </p:nvSpPr>
          <p:spPr>
            <a:xfrm>
              <a:off x="9300913" y="49520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8" name="object 2458"/>
            <p:cNvSpPr/>
            <p:nvPr/>
          </p:nvSpPr>
          <p:spPr>
            <a:xfrm>
              <a:off x="9302498" y="511109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9" name="object 2459"/>
            <p:cNvSpPr/>
            <p:nvPr/>
          </p:nvSpPr>
          <p:spPr>
            <a:xfrm>
              <a:off x="9814557" y="478800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0" name="object 2460"/>
            <p:cNvSpPr/>
            <p:nvPr/>
          </p:nvSpPr>
          <p:spPr>
            <a:xfrm>
              <a:off x="9816142" y="49470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1" name="object 2461"/>
            <p:cNvSpPr/>
            <p:nvPr/>
          </p:nvSpPr>
          <p:spPr>
            <a:xfrm>
              <a:off x="9817727" y="51061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62" name="object 2462"/>
          <p:cNvGrpSpPr/>
          <p:nvPr/>
        </p:nvGrpSpPr>
        <p:grpSpPr>
          <a:xfrm>
            <a:off x="9927994" y="4673156"/>
            <a:ext cx="560705" cy="534670"/>
            <a:chOff x="9927994" y="4673156"/>
            <a:chExt cx="560705" cy="534670"/>
          </a:xfrm>
        </p:grpSpPr>
        <p:sp>
          <p:nvSpPr>
            <p:cNvPr id="2463" name="object 2463"/>
            <p:cNvSpPr/>
            <p:nvPr/>
          </p:nvSpPr>
          <p:spPr>
            <a:xfrm>
              <a:off x="10033937" y="477716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23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4" name="object 2464"/>
            <p:cNvSpPr/>
            <p:nvPr/>
          </p:nvSpPr>
          <p:spPr>
            <a:xfrm>
              <a:off x="9963367" y="471028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5" name="object 2465"/>
            <p:cNvSpPr/>
            <p:nvPr/>
          </p:nvSpPr>
          <p:spPr>
            <a:xfrm>
              <a:off x="10050814" y="467966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6" name="object 2466"/>
            <p:cNvSpPr/>
            <p:nvPr/>
          </p:nvSpPr>
          <p:spPr>
            <a:xfrm>
              <a:off x="10213336" y="467811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7" name="object 2467"/>
            <p:cNvSpPr/>
            <p:nvPr/>
          </p:nvSpPr>
          <p:spPr>
            <a:xfrm>
              <a:off x="10375859" y="467656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8" name="object 2468"/>
            <p:cNvSpPr/>
            <p:nvPr/>
          </p:nvSpPr>
          <p:spPr>
            <a:xfrm>
              <a:off x="10057102" y="516985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9" name="object 2469"/>
            <p:cNvSpPr/>
            <p:nvPr/>
          </p:nvSpPr>
          <p:spPr>
            <a:xfrm>
              <a:off x="10219625" y="516830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0" name="object 2470"/>
            <p:cNvSpPr/>
            <p:nvPr/>
          </p:nvSpPr>
          <p:spPr>
            <a:xfrm>
              <a:off x="10382147" y="51667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1" name="object 2471"/>
            <p:cNvSpPr/>
            <p:nvPr/>
          </p:nvSpPr>
          <p:spPr>
            <a:xfrm>
              <a:off x="9931397" y="47929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2" name="object 2472"/>
            <p:cNvSpPr/>
            <p:nvPr/>
          </p:nvSpPr>
          <p:spPr>
            <a:xfrm>
              <a:off x="9932982" y="49520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3" name="object 2473"/>
            <p:cNvSpPr/>
            <p:nvPr/>
          </p:nvSpPr>
          <p:spPr>
            <a:xfrm>
              <a:off x="9934566" y="511109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4" name="object 2474"/>
            <p:cNvSpPr/>
            <p:nvPr/>
          </p:nvSpPr>
          <p:spPr>
            <a:xfrm>
              <a:off x="10446626" y="478800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5" name="object 2475"/>
            <p:cNvSpPr/>
            <p:nvPr/>
          </p:nvSpPr>
          <p:spPr>
            <a:xfrm>
              <a:off x="10448211" y="49470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6" name="object 2476"/>
            <p:cNvSpPr/>
            <p:nvPr/>
          </p:nvSpPr>
          <p:spPr>
            <a:xfrm>
              <a:off x="10449795" y="51061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77" name="object 2477"/>
          <p:cNvGrpSpPr/>
          <p:nvPr/>
        </p:nvGrpSpPr>
        <p:grpSpPr>
          <a:xfrm>
            <a:off x="10560062" y="4673156"/>
            <a:ext cx="560705" cy="534670"/>
            <a:chOff x="10560062" y="4673156"/>
            <a:chExt cx="560705" cy="534670"/>
          </a:xfrm>
        </p:grpSpPr>
        <p:sp>
          <p:nvSpPr>
            <p:cNvPr id="2478" name="object 2478"/>
            <p:cNvSpPr/>
            <p:nvPr/>
          </p:nvSpPr>
          <p:spPr>
            <a:xfrm>
              <a:off x="10666005" y="477716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9" name="object 2479"/>
            <p:cNvSpPr/>
            <p:nvPr/>
          </p:nvSpPr>
          <p:spPr>
            <a:xfrm>
              <a:off x="10595435" y="471028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0" name="object 2480"/>
            <p:cNvSpPr/>
            <p:nvPr/>
          </p:nvSpPr>
          <p:spPr>
            <a:xfrm>
              <a:off x="10682882" y="467966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1" name="object 2481"/>
            <p:cNvSpPr/>
            <p:nvPr/>
          </p:nvSpPr>
          <p:spPr>
            <a:xfrm>
              <a:off x="10845404" y="467811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2" name="object 2482"/>
            <p:cNvSpPr/>
            <p:nvPr/>
          </p:nvSpPr>
          <p:spPr>
            <a:xfrm>
              <a:off x="11007927" y="467656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3" name="object 2483"/>
            <p:cNvSpPr/>
            <p:nvPr/>
          </p:nvSpPr>
          <p:spPr>
            <a:xfrm>
              <a:off x="10689170" y="516985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4" name="object 2484"/>
            <p:cNvSpPr/>
            <p:nvPr/>
          </p:nvSpPr>
          <p:spPr>
            <a:xfrm>
              <a:off x="10851692" y="516830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5" name="object 2485"/>
            <p:cNvSpPr/>
            <p:nvPr/>
          </p:nvSpPr>
          <p:spPr>
            <a:xfrm>
              <a:off x="11014215" y="51667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6" name="object 2486"/>
            <p:cNvSpPr/>
            <p:nvPr/>
          </p:nvSpPr>
          <p:spPr>
            <a:xfrm>
              <a:off x="10563466" y="47929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7" name="object 2487"/>
            <p:cNvSpPr/>
            <p:nvPr/>
          </p:nvSpPr>
          <p:spPr>
            <a:xfrm>
              <a:off x="10565049" y="49520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8" name="object 2488"/>
            <p:cNvSpPr/>
            <p:nvPr/>
          </p:nvSpPr>
          <p:spPr>
            <a:xfrm>
              <a:off x="10566634" y="511109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9" name="object 2489"/>
            <p:cNvSpPr/>
            <p:nvPr/>
          </p:nvSpPr>
          <p:spPr>
            <a:xfrm>
              <a:off x="11078694" y="478800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0" name="object 2490"/>
            <p:cNvSpPr/>
            <p:nvPr/>
          </p:nvSpPr>
          <p:spPr>
            <a:xfrm>
              <a:off x="11080279" y="49470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1" name="object 2491"/>
            <p:cNvSpPr/>
            <p:nvPr/>
          </p:nvSpPr>
          <p:spPr>
            <a:xfrm>
              <a:off x="11081863" y="51061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92" name="object 2492"/>
          <p:cNvGrpSpPr/>
          <p:nvPr/>
        </p:nvGrpSpPr>
        <p:grpSpPr>
          <a:xfrm>
            <a:off x="11192130" y="4673156"/>
            <a:ext cx="560705" cy="534670"/>
            <a:chOff x="11192130" y="4673156"/>
            <a:chExt cx="560705" cy="534670"/>
          </a:xfrm>
        </p:grpSpPr>
        <p:sp>
          <p:nvSpPr>
            <p:cNvPr id="2493" name="object 2493"/>
            <p:cNvSpPr/>
            <p:nvPr/>
          </p:nvSpPr>
          <p:spPr>
            <a:xfrm>
              <a:off x="11298074" y="4777161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3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4" name="object 2494"/>
            <p:cNvSpPr/>
            <p:nvPr/>
          </p:nvSpPr>
          <p:spPr>
            <a:xfrm>
              <a:off x="11227504" y="4710281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5" name="object 2495"/>
            <p:cNvSpPr/>
            <p:nvPr/>
          </p:nvSpPr>
          <p:spPr>
            <a:xfrm>
              <a:off x="11314951" y="467966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6" name="object 2496"/>
            <p:cNvSpPr/>
            <p:nvPr/>
          </p:nvSpPr>
          <p:spPr>
            <a:xfrm>
              <a:off x="11477473" y="467811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7" name="object 2497"/>
            <p:cNvSpPr/>
            <p:nvPr/>
          </p:nvSpPr>
          <p:spPr>
            <a:xfrm>
              <a:off x="11639995" y="467656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8" name="object 2498"/>
            <p:cNvSpPr/>
            <p:nvPr/>
          </p:nvSpPr>
          <p:spPr>
            <a:xfrm>
              <a:off x="11321239" y="516985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9" name="object 2499"/>
            <p:cNvSpPr/>
            <p:nvPr/>
          </p:nvSpPr>
          <p:spPr>
            <a:xfrm>
              <a:off x="11483762" y="516830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0" name="object 2500"/>
            <p:cNvSpPr/>
            <p:nvPr/>
          </p:nvSpPr>
          <p:spPr>
            <a:xfrm>
              <a:off x="11646284" y="5166749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1" name="object 2501"/>
            <p:cNvSpPr/>
            <p:nvPr/>
          </p:nvSpPr>
          <p:spPr>
            <a:xfrm>
              <a:off x="11195533" y="47929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2" name="object 2502"/>
            <p:cNvSpPr/>
            <p:nvPr/>
          </p:nvSpPr>
          <p:spPr>
            <a:xfrm>
              <a:off x="11197119" y="49520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3" name="object 2503"/>
            <p:cNvSpPr/>
            <p:nvPr/>
          </p:nvSpPr>
          <p:spPr>
            <a:xfrm>
              <a:off x="11198703" y="511109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4" name="object 2504"/>
            <p:cNvSpPr/>
            <p:nvPr/>
          </p:nvSpPr>
          <p:spPr>
            <a:xfrm>
              <a:off x="11710763" y="478800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5" name="object 2505"/>
            <p:cNvSpPr/>
            <p:nvPr/>
          </p:nvSpPr>
          <p:spPr>
            <a:xfrm>
              <a:off x="11712347" y="494709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6" name="object 2506"/>
            <p:cNvSpPr/>
            <p:nvPr/>
          </p:nvSpPr>
          <p:spPr>
            <a:xfrm>
              <a:off x="11713932" y="510618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07" name="object 2507"/>
          <p:cNvGrpSpPr/>
          <p:nvPr/>
        </p:nvGrpSpPr>
        <p:grpSpPr>
          <a:xfrm>
            <a:off x="11824200" y="4674707"/>
            <a:ext cx="371475" cy="533400"/>
            <a:chOff x="11824200" y="4674707"/>
            <a:chExt cx="371475" cy="533400"/>
          </a:xfrm>
        </p:grpSpPr>
        <p:sp>
          <p:nvSpPr>
            <p:cNvPr id="2508" name="object 2508"/>
            <p:cNvSpPr/>
            <p:nvPr/>
          </p:nvSpPr>
          <p:spPr>
            <a:xfrm>
              <a:off x="11930144" y="4777865"/>
              <a:ext cx="262255" cy="327660"/>
            </a:xfrm>
            <a:custGeom>
              <a:avLst/>
              <a:gdLst/>
              <a:ahLst/>
              <a:cxnLst/>
              <a:rect l="l" t="t" r="r" b="b"/>
              <a:pathLst>
                <a:path w="262254" h="327660">
                  <a:moveTo>
                    <a:pt x="261970" y="324706"/>
                  </a:moveTo>
                  <a:lnTo>
                    <a:pt x="20878" y="327007"/>
                  </a:lnTo>
                  <a:lnTo>
                    <a:pt x="11087" y="327096"/>
                  </a:lnTo>
                  <a:lnTo>
                    <a:pt x="3073" y="319235"/>
                  </a:lnTo>
                  <a:lnTo>
                    <a:pt x="2971" y="309456"/>
                  </a:lnTo>
                  <a:lnTo>
                    <a:pt x="88" y="20238"/>
                  </a:lnTo>
                  <a:lnTo>
                    <a:pt x="0" y="10434"/>
                  </a:lnTo>
                  <a:lnTo>
                    <a:pt x="7861" y="2420"/>
                  </a:lnTo>
                  <a:lnTo>
                    <a:pt x="17653" y="2331"/>
                  </a:lnTo>
                  <a:lnTo>
                    <a:pt x="26197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9" name="object 2509"/>
            <p:cNvSpPr/>
            <p:nvPr/>
          </p:nvSpPr>
          <p:spPr>
            <a:xfrm>
              <a:off x="11859574" y="4711713"/>
              <a:ext cx="332740" cy="460375"/>
            </a:xfrm>
            <a:custGeom>
              <a:avLst/>
              <a:gdLst/>
              <a:ahLst/>
              <a:cxnLst/>
              <a:rect l="l" t="t" r="r" b="b"/>
              <a:pathLst>
                <a:path w="332740" h="460375">
                  <a:moveTo>
                    <a:pt x="332540" y="457002"/>
                  </a:moveTo>
                  <a:lnTo>
                    <a:pt x="4546" y="460136"/>
                  </a:lnTo>
                  <a:lnTo>
                    <a:pt x="0" y="3177"/>
                  </a:lnTo>
                  <a:lnTo>
                    <a:pt x="33254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0" name="object 2510"/>
            <p:cNvSpPr/>
            <p:nvPr/>
          </p:nvSpPr>
          <p:spPr>
            <a:xfrm>
              <a:off x="11947019" y="467966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1" name="object 2511"/>
            <p:cNvSpPr/>
            <p:nvPr/>
          </p:nvSpPr>
          <p:spPr>
            <a:xfrm>
              <a:off x="12109543" y="4678110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2" name="object 2512"/>
            <p:cNvSpPr/>
            <p:nvPr/>
          </p:nvSpPr>
          <p:spPr>
            <a:xfrm>
              <a:off x="11953308" y="5169852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3" name="object 2513"/>
            <p:cNvSpPr/>
            <p:nvPr/>
          </p:nvSpPr>
          <p:spPr>
            <a:xfrm>
              <a:off x="12115830" y="5168301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4" name="object 2514"/>
            <p:cNvSpPr/>
            <p:nvPr/>
          </p:nvSpPr>
          <p:spPr>
            <a:xfrm>
              <a:off x="11827604" y="479292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5" name="object 2515"/>
            <p:cNvSpPr/>
            <p:nvPr/>
          </p:nvSpPr>
          <p:spPr>
            <a:xfrm>
              <a:off x="11829188" y="495201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6" name="object 2516"/>
            <p:cNvSpPr/>
            <p:nvPr/>
          </p:nvSpPr>
          <p:spPr>
            <a:xfrm>
              <a:off x="11830772" y="511109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17" name="object 2517"/>
          <p:cNvSpPr/>
          <p:nvPr/>
        </p:nvSpPr>
        <p:spPr>
          <a:xfrm>
            <a:off x="0" y="5386007"/>
            <a:ext cx="259715" cy="327660"/>
          </a:xfrm>
          <a:custGeom>
            <a:avLst/>
            <a:gdLst/>
            <a:ahLst/>
            <a:cxnLst/>
            <a:rect l="l" t="t" r="r" b="b"/>
            <a:pathLst>
              <a:path w="259715" h="327660">
                <a:moveTo>
                  <a:pt x="241758" y="324777"/>
                </a:moveTo>
                <a:lnTo>
                  <a:pt x="0" y="327084"/>
                </a:lnTo>
              </a:path>
              <a:path w="259715" h="327660">
                <a:moveTo>
                  <a:pt x="0" y="2378"/>
                </a:moveTo>
                <a:lnTo>
                  <a:pt x="238545" y="101"/>
                </a:lnTo>
                <a:lnTo>
                  <a:pt x="248324" y="0"/>
                </a:lnTo>
                <a:lnTo>
                  <a:pt x="256350" y="7861"/>
                </a:lnTo>
                <a:lnTo>
                  <a:pt x="256439" y="17652"/>
                </a:lnTo>
                <a:lnTo>
                  <a:pt x="259322" y="306870"/>
                </a:lnTo>
                <a:lnTo>
                  <a:pt x="259424" y="316661"/>
                </a:lnTo>
                <a:lnTo>
                  <a:pt x="251550" y="324688"/>
                </a:lnTo>
                <a:lnTo>
                  <a:pt x="241758" y="324777"/>
                </a:lnTo>
              </a:path>
            </a:pathLst>
          </a:custGeom>
          <a:ln w="6807">
            <a:solidFill>
              <a:srgbClr val="0050C9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grpSp>
        <p:nvGrpSpPr>
          <p:cNvPr id="2518" name="object 2518"/>
          <p:cNvGrpSpPr/>
          <p:nvPr/>
        </p:nvGrpSpPr>
        <p:grpSpPr>
          <a:xfrm>
            <a:off x="-3403" y="5282001"/>
            <a:ext cx="371475" cy="533400"/>
            <a:chOff x="-3403" y="5282001"/>
            <a:chExt cx="371475" cy="533400"/>
          </a:xfrm>
        </p:grpSpPr>
        <p:sp>
          <p:nvSpPr>
            <p:cNvPr id="2519" name="object 2519"/>
            <p:cNvSpPr/>
            <p:nvPr/>
          </p:nvSpPr>
          <p:spPr>
            <a:xfrm>
              <a:off x="0" y="5319125"/>
              <a:ext cx="330200" cy="460375"/>
            </a:xfrm>
            <a:custGeom>
              <a:avLst/>
              <a:gdLst/>
              <a:ahLst/>
              <a:cxnLst/>
              <a:rect l="l" t="t" r="r" b="b"/>
              <a:pathLst>
                <a:path w="330200" h="460375">
                  <a:moveTo>
                    <a:pt x="329989" y="456958"/>
                  </a:moveTo>
                  <a:lnTo>
                    <a:pt x="0" y="460111"/>
                  </a:lnTo>
                </a:path>
                <a:path w="330200" h="460375">
                  <a:moveTo>
                    <a:pt x="0" y="3109"/>
                  </a:moveTo>
                  <a:lnTo>
                    <a:pt x="325442" y="0"/>
                  </a:lnTo>
                  <a:lnTo>
                    <a:pt x="329989" y="456958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0" name="object 2520"/>
            <p:cNvSpPr/>
            <p:nvPr/>
          </p:nvSpPr>
          <p:spPr>
            <a:xfrm>
              <a:off x="92925" y="52869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1" name="object 2521"/>
            <p:cNvSpPr/>
            <p:nvPr/>
          </p:nvSpPr>
          <p:spPr>
            <a:xfrm>
              <a:off x="255447" y="528540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2" name="object 2522"/>
            <p:cNvSpPr/>
            <p:nvPr/>
          </p:nvSpPr>
          <p:spPr>
            <a:xfrm>
              <a:off x="99213" y="57771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3" name="object 2523"/>
            <p:cNvSpPr/>
            <p:nvPr/>
          </p:nvSpPr>
          <p:spPr>
            <a:xfrm>
              <a:off x="261736" y="577559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4" name="object 2524"/>
            <p:cNvSpPr/>
            <p:nvPr/>
          </p:nvSpPr>
          <p:spPr>
            <a:xfrm>
              <a:off x="326214" y="539685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5" name="object 2525"/>
            <p:cNvSpPr/>
            <p:nvPr/>
          </p:nvSpPr>
          <p:spPr>
            <a:xfrm>
              <a:off x="327799" y="55559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6" name="object 2526"/>
            <p:cNvSpPr/>
            <p:nvPr/>
          </p:nvSpPr>
          <p:spPr>
            <a:xfrm>
              <a:off x="329384" y="571502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27" name="object 2527"/>
          <p:cNvGrpSpPr/>
          <p:nvPr/>
        </p:nvGrpSpPr>
        <p:grpSpPr>
          <a:xfrm>
            <a:off x="439651" y="5282001"/>
            <a:ext cx="560705" cy="534670"/>
            <a:chOff x="439651" y="5282001"/>
            <a:chExt cx="560705" cy="534670"/>
          </a:xfrm>
        </p:grpSpPr>
        <p:sp>
          <p:nvSpPr>
            <p:cNvPr id="2528" name="object 2528"/>
            <p:cNvSpPr/>
            <p:nvPr/>
          </p:nvSpPr>
          <p:spPr>
            <a:xfrm>
              <a:off x="545595" y="5386007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9" name="object 2529"/>
            <p:cNvSpPr/>
            <p:nvPr/>
          </p:nvSpPr>
          <p:spPr>
            <a:xfrm>
              <a:off x="475025" y="531912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0" name="object 2530"/>
            <p:cNvSpPr/>
            <p:nvPr/>
          </p:nvSpPr>
          <p:spPr>
            <a:xfrm>
              <a:off x="562471" y="52885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1" name="object 2531"/>
            <p:cNvSpPr/>
            <p:nvPr/>
          </p:nvSpPr>
          <p:spPr>
            <a:xfrm>
              <a:off x="724994" y="52869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2" name="object 2532"/>
            <p:cNvSpPr/>
            <p:nvPr/>
          </p:nvSpPr>
          <p:spPr>
            <a:xfrm>
              <a:off x="887516" y="528540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3" name="object 2533"/>
            <p:cNvSpPr/>
            <p:nvPr/>
          </p:nvSpPr>
          <p:spPr>
            <a:xfrm>
              <a:off x="568759" y="57786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4" name="object 2534"/>
            <p:cNvSpPr/>
            <p:nvPr/>
          </p:nvSpPr>
          <p:spPr>
            <a:xfrm>
              <a:off x="731282" y="57771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5" name="object 2535"/>
            <p:cNvSpPr/>
            <p:nvPr/>
          </p:nvSpPr>
          <p:spPr>
            <a:xfrm>
              <a:off x="893804" y="577559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6" name="object 2536"/>
            <p:cNvSpPr/>
            <p:nvPr/>
          </p:nvSpPr>
          <p:spPr>
            <a:xfrm>
              <a:off x="443054" y="540176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7" name="object 2537"/>
            <p:cNvSpPr/>
            <p:nvPr/>
          </p:nvSpPr>
          <p:spPr>
            <a:xfrm>
              <a:off x="444639" y="556085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8" name="object 2538"/>
            <p:cNvSpPr/>
            <p:nvPr/>
          </p:nvSpPr>
          <p:spPr>
            <a:xfrm>
              <a:off x="446224" y="571994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9" name="object 2539"/>
            <p:cNvSpPr/>
            <p:nvPr/>
          </p:nvSpPr>
          <p:spPr>
            <a:xfrm>
              <a:off x="958283" y="539685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0" name="object 2540"/>
            <p:cNvSpPr/>
            <p:nvPr/>
          </p:nvSpPr>
          <p:spPr>
            <a:xfrm>
              <a:off x="959868" y="55559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1" name="object 2541"/>
            <p:cNvSpPr/>
            <p:nvPr/>
          </p:nvSpPr>
          <p:spPr>
            <a:xfrm>
              <a:off x="961453" y="571502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42" name="object 2542"/>
          <p:cNvGrpSpPr/>
          <p:nvPr/>
        </p:nvGrpSpPr>
        <p:grpSpPr>
          <a:xfrm>
            <a:off x="1071719" y="5282001"/>
            <a:ext cx="560705" cy="534670"/>
            <a:chOff x="1071719" y="5282001"/>
            <a:chExt cx="560705" cy="534670"/>
          </a:xfrm>
        </p:grpSpPr>
        <p:sp>
          <p:nvSpPr>
            <p:cNvPr id="2543" name="object 2543"/>
            <p:cNvSpPr/>
            <p:nvPr/>
          </p:nvSpPr>
          <p:spPr>
            <a:xfrm>
              <a:off x="1177663" y="5386007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4" name="object 2544"/>
            <p:cNvSpPr/>
            <p:nvPr/>
          </p:nvSpPr>
          <p:spPr>
            <a:xfrm>
              <a:off x="1107094" y="531912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5" name="object 2545"/>
            <p:cNvSpPr/>
            <p:nvPr/>
          </p:nvSpPr>
          <p:spPr>
            <a:xfrm>
              <a:off x="1194540" y="52885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6" name="object 2546"/>
            <p:cNvSpPr/>
            <p:nvPr/>
          </p:nvSpPr>
          <p:spPr>
            <a:xfrm>
              <a:off x="1357063" y="52869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7" name="object 2547"/>
            <p:cNvSpPr/>
            <p:nvPr/>
          </p:nvSpPr>
          <p:spPr>
            <a:xfrm>
              <a:off x="1519585" y="528540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8" name="object 2548"/>
            <p:cNvSpPr/>
            <p:nvPr/>
          </p:nvSpPr>
          <p:spPr>
            <a:xfrm>
              <a:off x="1200828" y="57786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9" name="object 2549"/>
            <p:cNvSpPr/>
            <p:nvPr/>
          </p:nvSpPr>
          <p:spPr>
            <a:xfrm>
              <a:off x="1363351" y="57771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0" name="object 2550"/>
            <p:cNvSpPr/>
            <p:nvPr/>
          </p:nvSpPr>
          <p:spPr>
            <a:xfrm>
              <a:off x="1525873" y="577559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1" name="object 2551"/>
            <p:cNvSpPr/>
            <p:nvPr/>
          </p:nvSpPr>
          <p:spPr>
            <a:xfrm>
              <a:off x="1075123" y="540176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2" name="object 2552"/>
            <p:cNvSpPr/>
            <p:nvPr/>
          </p:nvSpPr>
          <p:spPr>
            <a:xfrm>
              <a:off x="1076708" y="556085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3" name="object 2553"/>
            <p:cNvSpPr/>
            <p:nvPr/>
          </p:nvSpPr>
          <p:spPr>
            <a:xfrm>
              <a:off x="1078293" y="571994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4" name="object 2554"/>
            <p:cNvSpPr/>
            <p:nvPr/>
          </p:nvSpPr>
          <p:spPr>
            <a:xfrm>
              <a:off x="1590352" y="539685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5" name="object 2555"/>
            <p:cNvSpPr/>
            <p:nvPr/>
          </p:nvSpPr>
          <p:spPr>
            <a:xfrm>
              <a:off x="1591937" y="55559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6" name="object 2556"/>
            <p:cNvSpPr/>
            <p:nvPr/>
          </p:nvSpPr>
          <p:spPr>
            <a:xfrm>
              <a:off x="1593521" y="571502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57" name="object 2557"/>
          <p:cNvGrpSpPr/>
          <p:nvPr/>
        </p:nvGrpSpPr>
        <p:grpSpPr>
          <a:xfrm>
            <a:off x="1703788" y="5282001"/>
            <a:ext cx="560705" cy="534670"/>
            <a:chOff x="1703788" y="5282001"/>
            <a:chExt cx="560705" cy="534670"/>
          </a:xfrm>
        </p:grpSpPr>
        <p:sp>
          <p:nvSpPr>
            <p:cNvPr id="2558" name="object 2558"/>
            <p:cNvSpPr/>
            <p:nvPr/>
          </p:nvSpPr>
          <p:spPr>
            <a:xfrm>
              <a:off x="1809732" y="5386007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9" name="object 2559"/>
            <p:cNvSpPr/>
            <p:nvPr/>
          </p:nvSpPr>
          <p:spPr>
            <a:xfrm>
              <a:off x="1739162" y="531912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0" name="object 2560"/>
            <p:cNvSpPr/>
            <p:nvPr/>
          </p:nvSpPr>
          <p:spPr>
            <a:xfrm>
              <a:off x="1826609" y="52885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1" name="object 2561"/>
            <p:cNvSpPr/>
            <p:nvPr/>
          </p:nvSpPr>
          <p:spPr>
            <a:xfrm>
              <a:off x="1989131" y="52869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2" name="object 2562"/>
            <p:cNvSpPr/>
            <p:nvPr/>
          </p:nvSpPr>
          <p:spPr>
            <a:xfrm>
              <a:off x="2151654" y="528540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3" name="object 2563"/>
            <p:cNvSpPr/>
            <p:nvPr/>
          </p:nvSpPr>
          <p:spPr>
            <a:xfrm>
              <a:off x="1832897" y="57786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4" name="object 2564"/>
            <p:cNvSpPr/>
            <p:nvPr/>
          </p:nvSpPr>
          <p:spPr>
            <a:xfrm>
              <a:off x="1995420" y="57771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5" name="object 2565"/>
            <p:cNvSpPr/>
            <p:nvPr/>
          </p:nvSpPr>
          <p:spPr>
            <a:xfrm>
              <a:off x="2157942" y="577559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6" name="object 2566"/>
            <p:cNvSpPr/>
            <p:nvPr/>
          </p:nvSpPr>
          <p:spPr>
            <a:xfrm>
              <a:off x="1707192" y="540176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7" name="object 2567"/>
            <p:cNvSpPr/>
            <p:nvPr/>
          </p:nvSpPr>
          <p:spPr>
            <a:xfrm>
              <a:off x="1708777" y="556085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8" name="object 2568"/>
            <p:cNvSpPr/>
            <p:nvPr/>
          </p:nvSpPr>
          <p:spPr>
            <a:xfrm>
              <a:off x="1710361" y="571994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9" name="object 2569"/>
            <p:cNvSpPr/>
            <p:nvPr/>
          </p:nvSpPr>
          <p:spPr>
            <a:xfrm>
              <a:off x="2222421" y="539685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0" name="object 2570"/>
            <p:cNvSpPr/>
            <p:nvPr/>
          </p:nvSpPr>
          <p:spPr>
            <a:xfrm>
              <a:off x="2224004" y="55559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1" name="object 2571"/>
            <p:cNvSpPr/>
            <p:nvPr/>
          </p:nvSpPr>
          <p:spPr>
            <a:xfrm>
              <a:off x="2225589" y="571502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72" name="object 2572"/>
          <p:cNvGrpSpPr/>
          <p:nvPr/>
        </p:nvGrpSpPr>
        <p:grpSpPr>
          <a:xfrm>
            <a:off x="2335857" y="5282001"/>
            <a:ext cx="560705" cy="534670"/>
            <a:chOff x="2335857" y="5282001"/>
            <a:chExt cx="560705" cy="534670"/>
          </a:xfrm>
        </p:grpSpPr>
        <p:sp>
          <p:nvSpPr>
            <p:cNvPr id="2573" name="object 2573"/>
            <p:cNvSpPr/>
            <p:nvPr/>
          </p:nvSpPr>
          <p:spPr>
            <a:xfrm>
              <a:off x="2441801" y="5386007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4" name="object 2574"/>
            <p:cNvSpPr/>
            <p:nvPr/>
          </p:nvSpPr>
          <p:spPr>
            <a:xfrm>
              <a:off x="2371230" y="531912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5" name="object 2575"/>
            <p:cNvSpPr/>
            <p:nvPr/>
          </p:nvSpPr>
          <p:spPr>
            <a:xfrm>
              <a:off x="2458678" y="52885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6" name="object 2576"/>
            <p:cNvSpPr/>
            <p:nvPr/>
          </p:nvSpPr>
          <p:spPr>
            <a:xfrm>
              <a:off x="2621199" y="52869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7" name="object 2577"/>
            <p:cNvSpPr/>
            <p:nvPr/>
          </p:nvSpPr>
          <p:spPr>
            <a:xfrm>
              <a:off x="2783723" y="528540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8" name="object 2578"/>
            <p:cNvSpPr/>
            <p:nvPr/>
          </p:nvSpPr>
          <p:spPr>
            <a:xfrm>
              <a:off x="2464965" y="57786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9" name="object 2579"/>
            <p:cNvSpPr/>
            <p:nvPr/>
          </p:nvSpPr>
          <p:spPr>
            <a:xfrm>
              <a:off x="2627487" y="57771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0" name="object 2580"/>
            <p:cNvSpPr/>
            <p:nvPr/>
          </p:nvSpPr>
          <p:spPr>
            <a:xfrm>
              <a:off x="2790010" y="577559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1" name="object 2581"/>
            <p:cNvSpPr/>
            <p:nvPr/>
          </p:nvSpPr>
          <p:spPr>
            <a:xfrm>
              <a:off x="2339261" y="540176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2" name="object 2582"/>
            <p:cNvSpPr/>
            <p:nvPr/>
          </p:nvSpPr>
          <p:spPr>
            <a:xfrm>
              <a:off x="2340844" y="556085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3" name="object 2583"/>
            <p:cNvSpPr/>
            <p:nvPr/>
          </p:nvSpPr>
          <p:spPr>
            <a:xfrm>
              <a:off x="2342429" y="571994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4" name="object 2584"/>
            <p:cNvSpPr/>
            <p:nvPr/>
          </p:nvSpPr>
          <p:spPr>
            <a:xfrm>
              <a:off x="2854490" y="539685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5" name="object 2585"/>
            <p:cNvSpPr/>
            <p:nvPr/>
          </p:nvSpPr>
          <p:spPr>
            <a:xfrm>
              <a:off x="2856073" y="55559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6" name="object 2586"/>
            <p:cNvSpPr/>
            <p:nvPr/>
          </p:nvSpPr>
          <p:spPr>
            <a:xfrm>
              <a:off x="2857658" y="571502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87" name="object 2587"/>
          <p:cNvGrpSpPr/>
          <p:nvPr/>
        </p:nvGrpSpPr>
        <p:grpSpPr>
          <a:xfrm>
            <a:off x="2967926" y="5282001"/>
            <a:ext cx="560705" cy="534670"/>
            <a:chOff x="2967926" y="5282001"/>
            <a:chExt cx="560705" cy="534670"/>
          </a:xfrm>
        </p:grpSpPr>
        <p:sp>
          <p:nvSpPr>
            <p:cNvPr id="2588" name="object 2588"/>
            <p:cNvSpPr/>
            <p:nvPr/>
          </p:nvSpPr>
          <p:spPr>
            <a:xfrm>
              <a:off x="3073869" y="5386007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9" name="object 2589"/>
            <p:cNvSpPr/>
            <p:nvPr/>
          </p:nvSpPr>
          <p:spPr>
            <a:xfrm>
              <a:off x="3003299" y="531912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0" name="object 2590"/>
            <p:cNvSpPr/>
            <p:nvPr/>
          </p:nvSpPr>
          <p:spPr>
            <a:xfrm>
              <a:off x="3090745" y="52885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1" name="object 2591"/>
            <p:cNvSpPr/>
            <p:nvPr/>
          </p:nvSpPr>
          <p:spPr>
            <a:xfrm>
              <a:off x="3253268" y="52869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2" name="object 2592"/>
            <p:cNvSpPr/>
            <p:nvPr/>
          </p:nvSpPr>
          <p:spPr>
            <a:xfrm>
              <a:off x="3415790" y="528540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3" name="object 2593"/>
            <p:cNvSpPr/>
            <p:nvPr/>
          </p:nvSpPr>
          <p:spPr>
            <a:xfrm>
              <a:off x="3097034" y="57786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4" name="object 2594"/>
            <p:cNvSpPr/>
            <p:nvPr/>
          </p:nvSpPr>
          <p:spPr>
            <a:xfrm>
              <a:off x="3259556" y="57771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5" name="object 2595"/>
            <p:cNvSpPr/>
            <p:nvPr/>
          </p:nvSpPr>
          <p:spPr>
            <a:xfrm>
              <a:off x="3422079" y="577559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6" name="object 2596"/>
            <p:cNvSpPr/>
            <p:nvPr/>
          </p:nvSpPr>
          <p:spPr>
            <a:xfrm>
              <a:off x="2971330" y="540176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7" name="object 2597"/>
            <p:cNvSpPr/>
            <p:nvPr/>
          </p:nvSpPr>
          <p:spPr>
            <a:xfrm>
              <a:off x="2972913" y="556085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8" name="object 2598"/>
            <p:cNvSpPr/>
            <p:nvPr/>
          </p:nvSpPr>
          <p:spPr>
            <a:xfrm>
              <a:off x="2974498" y="571994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9" name="object 2599"/>
            <p:cNvSpPr/>
            <p:nvPr/>
          </p:nvSpPr>
          <p:spPr>
            <a:xfrm>
              <a:off x="3486557" y="539685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0" name="object 2600"/>
            <p:cNvSpPr/>
            <p:nvPr/>
          </p:nvSpPr>
          <p:spPr>
            <a:xfrm>
              <a:off x="3488142" y="55559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1" name="object 2601"/>
            <p:cNvSpPr/>
            <p:nvPr/>
          </p:nvSpPr>
          <p:spPr>
            <a:xfrm>
              <a:off x="3489727" y="571502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02" name="object 2602"/>
          <p:cNvGrpSpPr/>
          <p:nvPr/>
        </p:nvGrpSpPr>
        <p:grpSpPr>
          <a:xfrm>
            <a:off x="3599994" y="5282001"/>
            <a:ext cx="560705" cy="534670"/>
            <a:chOff x="3599994" y="5282001"/>
            <a:chExt cx="560705" cy="534670"/>
          </a:xfrm>
        </p:grpSpPr>
        <p:sp>
          <p:nvSpPr>
            <p:cNvPr id="2603" name="object 2603"/>
            <p:cNvSpPr/>
            <p:nvPr/>
          </p:nvSpPr>
          <p:spPr>
            <a:xfrm>
              <a:off x="3705938" y="5386007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4" name="object 2604"/>
            <p:cNvSpPr/>
            <p:nvPr/>
          </p:nvSpPr>
          <p:spPr>
            <a:xfrm>
              <a:off x="3635368" y="531912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5" name="object 2605"/>
            <p:cNvSpPr/>
            <p:nvPr/>
          </p:nvSpPr>
          <p:spPr>
            <a:xfrm>
              <a:off x="3722814" y="52885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6" name="object 2606"/>
            <p:cNvSpPr/>
            <p:nvPr/>
          </p:nvSpPr>
          <p:spPr>
            <a:xfrm>
              <a:off x="3885337" y="52869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7" name="object 2607"/>
            <p:cNvSpPr/>
            <p:nvPr/>
          </p:nvSpPr>
          <p:spPr>
            <a:xfrm>
              <a:off x="4047859" y="528540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8" name="object 2608"/>
            <p:cNvSpPr/>
            <p:nvPr/>
          </p:nvSpPr>
          <p:spPr>
            <a:xfrm>
              <a:off x="3729103" y="57786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9" name="object 2609"/>
            <p:cNvSpPr/>
            <p:nvPr/>
          </p:nvSpPr>
          <p:spPr>
            <a:xfrm>
              <a:off x="3891625" y="57771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0" name="object 2610"/>
            <p:cNvSpPr/>
            <p:nvPr/>
          </p:nvSpPr>
          <p:spPr>
            <a:xfrm>
              <a:off x="4054148" y="577559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1" name="object 2611"/>
            <p:cNvSpPr/>
            <p:nvPr/>
          </p:nvSpPr>
          <p:spPr>
            <a:xfrm>
              <a:off x="3603397" y="540176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2" name="object 2612"/>
            <p:cNvSpPr/>
            <p:nvPr/>
          </p:nvSpPr>
          <p:spPr>
            <a:xfrm>
              <a:off x="3604982" y="556085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3" name="object 2613"/>
            <p:cNvSpPr/>
            <p:nvPr/>
          </p:nvSpPr>
          <p:spPr>
            <a:xfrm>
              <a:off x="3606567" y="571994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4" name="object 2614"/>
            <p:cNvSpPr/>
            <p:nvPr/>
          </p:nvSpPr>
          <p:spPr>
            <a:xfrm>
              <a:off x="4118626" y="539685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5" name="object 2615"/>
            <p:cNvSpPr/>
            <p:nvPr/>
          </p:nvSpPr>
          <p:spPr>
            <a:xfrm>
              <a:off x="4120211" y="55559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6" name="object 2616"/>
            <p:cNvSpPr/>
            <p:nvPr/>
          </p:nvSpPr>
          <p:spPr>
            <a:xfrm>
              <a:off x="4121796" y="571502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17" name="object 2617"/>
          <p:cNvGrpSpPr/>
          <p:nvPr/>
        </p:nvGrpSpPr>
        <p:grpSpPr>
          <a:xfrm>
            <a:off x="4232062" y="5282001"/>
            <a:ext cx="560705" cy="534670"/>
            <a:chOff x="4232062" y="5282001"/>
            <a:chExt cx="560705" cy="534670"/>
          </a:xfrm>
        </p:grpSpPr>
        <p:sp>
          <p:nvSpPr>
            <p:cNvPr id="2618" name="object 2618"/>
            <p:cNvSpPr/>
            <p:nvPr/>
          </p:nvSpPr>
          <p:spPr>
            <a:xfrm>
              <a:off x="4338006" y="5386007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9" name="object 2619"/>
            <p:cNvSpPr/>
            <p:nvPr/>
          </p:nvSpPr>
          <p:spPr>
            <a:xfrm>
              <a:off x="4267436" y="531912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0" name="object 2620"/>
            <p:cNvSpPr/>
            <p:nvPr/>
          </p:nvSpPr>
          <p:spPr>
            <a:xfrm>
              <a:off x="4354883" y="52885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1" name="object 2621"/>
            <p:cNvSpPr/>
            <p:nvPr/>
          </p:nvSpPr>
          <p:spPr>
            <a:xfrm>
              <a:off x="4517405" y="52869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2" name="object 2622"/>
            <p:cNvSpPr/>
            <p:nvPr/>
          </p:nvSpPr>
          <p:spPr>
            <a:xfrm>
              <a:off x="4679928" y="528540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3" name="object 2623"/>
            <p:cNvSpPr/>
            <p:nvPr/>
          </p:nvSpPr>
          <p:spPr>
            <a:xfrm>
              <a:off x="4361171" y="57786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4" name="object 2624"/>
            <p:cNvSpPr/>
            <p:nvPr/>
          </p:nvSpPr>
          <p:spPr>
            <a:xfrm>
              <a:off x="4523694" y="57771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5" name="object 2625"/>
            <p:cNvSpPr/>
            <p:nvPr/>
          </p:nvSpPr>
          <p:spPr>
            <a:xfrm>
              <a:off x="4686216" y="577559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6" name="object 2626"/>
            <p:cNvSpPr/>
            <p:nvPr/>
          </p:nvSpPr>
          <p:spPr>
            <a:xfrm>
              <a:off x="4235466" y="540176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7" name="object 2627"/>
            <p:cNvSpPr/>
            <p:nvPr/>
          </p:nvSpPr>
          <p:spPr>
            <a:xfrm>
              <a:off x="4237051" y="556085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8" name="object 2628"/>
            <p:cNvSpPr/>
            <p:nvPr/>
          </p:nvSpPr>
          <p:spPr>
            <a:xfrm>
              <a:off x="4238636" y="571994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9" name="object 2629"/>
            <p:cNvSpPr/>
            <p:nvPr/>
          </p:nvSpPr>
          <p:spPr>
            <a:xfrm>
              <a:off x="4750695" y="539685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0" name="object 2630"/>
            <p:cNvSpPr/>
            <p:nvPr/>
          </p:nvSpPr>
          <p:spPr>
            <a:xfrm>
              <a:off x="4752280" y="55559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1" name="object 2631"/>
            <p:cNvSpPr/>
            <p:nvPr/>
          </p:nvSpPr>
          <p:spPr>
            <a:xfrm>
              <a:off x="4753864" y="571502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32" name="object 2632"/>
          <p:cNvGrpSpPr/>
          <p:nvPr/>
        </p:nvGrpSpPr>
        <p:grpSpPr>
          <a:xfrm>
            <a:off x="4864131" y="5282001"/>
            <a:ext cx="560705" cy="534670"/>
            <a:chOff x="4864131" y="5282001"/>
            <a:chExt cx="560705" cy="534670"/>
          </a:xfrm>
        </p:grpSpPr>
        <p:sp>
          <p:nvSpPr>
            <p:cNvPr id="2633" name="object 2633"/>
            <p:cNvSpPr/>
            <p:nvPr/>
          </p:nvSpPr>
          <p:spPr>
            <a:xfrm>
              <a:off x="4970075" y="5386007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2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4" name="object 2634"/>
            <p:cNvSpPr/>
            <p:nvPr/>
          </p:nvSpPr>
          <p:spPr>
            <a:xfrm>
              <a:off x="4899505" y="531912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5" name="object 2635"/>
            <p:cNvSpPr/>
            <p:nvPr/>
          </p:nvSpPr>
          <p:spPr>
            <a:xfrm>
              <a:off x="4986952" y="52885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6" name="object 2636"/>
            <p:cNvSpPr/>
            <p:nvPr/>
          </p:nvSpPr>
          <p:spPr>
            <a:xfrm>
              <a:off x="5149474" y="52869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7" name="object 2637"/>
            <p:cNvSpPr/>
            <p:nvPr/>
          </p:nvSpPr>
          <p:spPr>
            <a:xfrm>
              <a:off x="5311997" y="528540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8" name="object 2638"/>
            <p:cNvSpPr/>
            <p:nvPr/>
          </p:nvSpPr>
          <p:spPr>
            <a:xfrm>
              <a:off x="4993239" y="57786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9" name="object 2639"/>
            <p:cNvSpPr/>
            <p:nvPr/>
          </p:nvSpPr>
          <p:spPr>
            <a:xfrm>
              <a:off x="5155763" y="57771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0" name="object 2640"/>
            <p:cNvSpPr/>
            <p:nvPr/>
          </p:nvSpPr>
          <p:spPr>
            <a:xfrm>
              <a:off x="5318285" y="577559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1" name="object 2641"/>
            <p:cNvSpPr/>
            <p:nvPr/>
          </p:nvSpPr>
          <p:spPr>
            <a:xfrm>
              <a:off x="4867535" y="540176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2" name="object 2642"/>
            <p:cNvSpPr/>
            <p:nvPr/>
          </p:nvSpPr>
          <p:spPr>
            <a:xfrm>
              <a:off x="4869120" y="556085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3" name="object 2643"/>
            <p:cNvSpPr/>
            <p:nvPr/>
          </p:nvSpPr>
          <p:spPr>
            <a:xfrm>
              <a:off x="4870704" y="571994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4" name="object 2644"/>
            <p:cNvSpPr/>
            <p:nvPr/>
          </p:nvSpPr>
          <p:spPr>
            <a:xfrm>
              <a:off x="5382764" y="539685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5" name="object 2645"/>
            <p:cNvSpPr/>
            <p:nvPr/>
          </p:nvSpPr>
          <p:spPr>
            <a:xfrm>
              <a:off x="5384347" y="55559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6" name="object 2646"/>
            <p:cNvSpPr/>
            <p:nvPr/>
          </p:nvSpPr>
          <p:spPr>
            <a:xfrm>
              <a:off x="5385932" y="571502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47" name="object 2647"/>
          <p:cNvGrpSpPr/>
          <p:nvPr/>
        </p:nvGrpSpPr>
        <p:grpSpPr>
          <a:xfrm>
            <a:off x="5496200" y="5282001"/>
            <a:ext cx="560705" cy="534670"/>
            <a:chOff x="5496200" y="5282001"/>
            <a:chExt cx="560705" cy="534670"/>
          </a:xfrm>
        </p:grpSpPr>
        <p:sp>
          <p:nvSpPr>
            <p:cNvPr id="2648" name="object 2648"/>
            <p:cNvSpPr/>
            <p:nvPr/>
          </p:nvSpPr>
          <p:spPr>
            <a:xfrm>
              <a:off x="5602143" y="5386007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9" name="object 2649"/>
            <p:cNvSpPr/>
            <p:nvPr/>
          </p:nvSpPr>
          <p:spPr>
            <a:xfrm>
              <a:off x="5531573" y="531912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0" name="object 2650"/>
            <p:cNvSpPr/>
            <p:nvPr/>
          </p:nvSpPr>
          <p:spPr>
            <a:xfrm>
              <a:off x="5619020" y="52885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1" name="object 2651"/>
            <p:cNvSpPr/>
            <p:nvPr/>
          </p:nvSpPr>
          <p:spPr>
            <a:xfrm>
              <a:off x="5781542" y="52869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2" name="object 2652"/>
            <p:cNvSpPr/>
            <p:nvPr/>
          </p:nvSpPr>
          <p:spPr>
            <a:xfrm>
              <a:off x="5944066" y="528540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3" name="object 2653"/>
            <p:cNvSpPr/>
            <p:nvPr/>
          </p:nvSpPr>
          <p:spPr>
            <a:xfrm>
              <a:off x="5625308" y="57786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4" name="object 2654"/>
            <p:cNvSpPr/>
            <p:nvPr/>
          </p:nvSpPr>
          <p:spPr>
            <a:xfrm>
              <a:off x="5787830" y="57771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5" name="object 2655"/>
            <p:cNvSpPr/>
            <p:nvPr/>
          </p:nvSpPr>
          <p:spPr>
            <a:xfrm>
              <a:off x="5950353" y="577559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6" name="object 2656"/>
            <p:cNvSpPr/>
            <p:nvPr/>
          </p:nvSpPr>
          <p:spPr>
            <a:xfrm>
              <a:off x="5499604" y="540176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7" name="object 2657"/>
            <p:cNvSpPr/>
            <p:nvPr/>
          </p:nvSpPr>
          <p:spPr>
            <a:xfrm>
              <a:off x="5501189" y="556085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8" name="object 2658"/>
            <p:cNvSpPr/>
            <p:nvPr/>
          </p:nvSpPr>
          <p:spPr>
            <a:xfrm>
              <a:off x="5502772" y="571994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9" name="object 2659"/>
            <p:cNvSpPr/>
            <p:nvPr/>
          </p:nvSpPr>
          <p:spPr>
            <a:xfrm>
              <a:off x="6014833" y="539685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0" name="object 2660"/>
            <p:cNvSpPr/>
            <p:nvPr/>
          </p:nvSpPr>
          <p:spPr>
            <a:xfrm>
              <a:off x="6016416" y="55559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1" name="object 2661"/>
            <p:cNvSpPr/>
            <p:nvPr/>
          </p:nvSpPr>
          <p:spPr>
            <a:xfrm>
              <a:off x="6018001" y="571502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62" name="object 2662"/>
          <p:cNvSpPr/>
          <p:nvPr/>
        </p:nvSpPr>
        <p:spPr>
          <a:xfrm>
            <a:off x="0" y="5990568"/>
            <a:ext cx="259715" cy="327660"/>
          </a:xfrm>
          <a:custGeom>
            <a:avLst/>
            <a:gdLst/>
            <a:ahLst/>
            <a:cxnLst/>
            <a:rect l="l" t="t" r="r" b="b"/>
            <a:pathLst>
              <a:path w="259715" h="327660">
                <a:moveTo>
                  <a:pt x="241758" y="324777"/>
                </a:moveTo>
                <a:lnTo>
                  <a:pt x="0" y="327084"/>
                </a:lnTo>
              </a:path>
              <a:path w="259715" h="327660">
                <a:moveTo>
                  <a:pt x="0" y="2378"/>
                </a:moveTo>
                <a:lnTo>
                  <a:pt x="238545" y="101"/>
                </a:lnTo>
                <a:lnTo>
                  <a:pt x="248324" y="0"/>
                </a:lnTo>
                <a:lnTo>
                  <a:pt x="256350" y="7861"/>
                </a:lnTo>
                <a:lnTo>
                  <a:pt x="256439" y="17652"/>
                </a:lnTo>
                <a:lnTo>
                  <a:pt x="259322" y="306870"/>
                </a:lnTo>
                <a:lnTo>
                  <a:pt x="259424" y="316661"/>
                </a:lnTo>
                <a:lnTo>
                  <a:pt x="251550" y="324688"/>
                </a:lnTo>
                <a:lnTo>
                  <a:pt x="241758" y="324777"/>
                </a:lnTo>
              </a:path>
            </a:pathLst>
          </a:custGeom>
          <a:ln w="6807">
            <a:solidFill>
              <a:srgbClr val="0050C9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grpSp>
        <p:nvGrpSpPr>
          <p:cNvPr id="2663" name="object 2663"/>
          <p:cNvGrpSpPr/>
          <p:nvPr/>
        </p:nvGrpSpPr>
        <p:grpSpPr>
          <a:xfrm>
            <a:off x="-3403" y="5886561"/>
            <a:ext cx="371475" cy="533400"/>
            <a:chOff x="-3403" y="5886561"/>
            <a:chExt cx="371475" cy="533400"/>
          </a:xfrm>
        </p:grpSpPr>
        <p:sp>
          <p:nvSpPr>
            <p:cNvPr id="2664" name="object 2664"/>
            <p:cNvSpPr/>
            <p:nvPr/>
          </p:nvSpPr>
          <p:spPr>
            <a:xfrm>
              <a:off x="0" y="5923687"/>
              <a:ext cx="330200" cy="460375"/>
            </a:xfrm>
            <a:custGeom>
              <a:avLst/>
              <a:gdLst/>
              <a:ahLst/>
              <a:cxnLst/>
              <a:rect l="l" t="t" r="r" b="b"/>
              <a:pathLst>
                <a:path w="330200" h="460375">
                  <a:moveTo>
                    <a:pt x="329989" y="456958"/>
                  </a:moveTo>
                  <a:lnTo>
                    <a:pt x="0" y="460111"/>
                  </a:lnTo>
                </a:path>
                <a:path w="330200" h="460375">
                  <a:moveTo>
                    <a:pt x="0" y="3109"/>
                  </a:moveTo>
                  <a:lnTo>
                    <a:pt x="325442" y="0"/>
                  </a:lnTo>
                  <a:lnTo>
                    <a:pt x="329989" y="456958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5" name="object 2665"/>
            <p:cNvSpPr/>
            <p:nvPr/>
          </p:nvSpPr>
          <p:spPr>
            <a:xfrm>
              <a:off x="92925" y="58915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6" name="object 2666"/>
            <p:cNvSpPr/>
            <p:nvPr/>
          </p:nvSpPr>
          <p:spPr>
            <a:xfrm>
              <a:off x="255447" y="58899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7" name="object 2667"/>
            <p:cNvSpPr/>
            <p:nvPr/>
          </p:nvSpPr>
          <p:spPr>
            <a:xfrm>
              <a:off x="99213" y="63817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8" name="object 2668"/>
            <p:cNvSpPr/>
            <p:nvPr/>
          </p:nvSpPr>
          <p:spPr>
            <a:xfrm>
              <a:off x="261736" y="63801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9" name="object 2669"/>
            <p:cNvSpPr/>
            <p:nvPr/>
          </p:nvSpPr>
          <p:spPr>
            <a:xfrm>
              <a:off x="326214" y="60014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0" name="object 2670"/>
            <p:cNvSpPr/>
            <p:nvPr/>
          </p:nvSpPr>
          <p:spPr>
            <a:xfrm>
              <a:off x="327799" y="61605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1" name="object 2671"/>
            <p:cNvSpPr/>
            <p:nvPr/>
          </p:nvSpPr>
          <p:spPr>
            <a:xfrm>
              <a:off x="329384" y="63195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72" name="object 2672"/>
          <p:cNvGrpSpPr/>
          <p:nvPr/>
        </p:nvGrpSpPr>
        <p:grpSpPr>
          <a:xfrm>
            <a:off x="439651" y="5886561"/>
            <a:ext cx="560705" cy="534670"/>
            <a:chOff x="439651" y="5886561"/>
            <a:chExt cx="560705" cy="534670"/>
          </a:xfrm>
        </p:grpSpPr>
        <p:sp>
          <p:nvSpPr>
            <p:cNvPr id="2673" name="object 2673"/>
            <p:cNvSpPr/>
            <p:nvPr/>
          </p:nvSpPr>
          <p:spPr>
            <a:xfrm>
              <a:off x="545595" y="599056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4" name="object 2674"/>
            <p:cNvSpPr/>
            <p:nvPr/>
          </p:nvSpPr>
          <p:spPr>
            <a:xfrm>
              <a:off x="475025" y="592368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5" name="object 2675"/>
            <p:cNvSpPr/>
            <p:nvPr/>
          </p:nvSpPr>
          <p:spPr>
            <a:xfrm>
              <a:off x="562471" y="589306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6" name="object 2676"/>
            <p:cNvSpPr/>
            <p:nvPr/>
          </p:nvSpPr>
          <p:spPr>
            <a:xfrm>
              <a:off x="724994" y="58915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7" name="object 2677"/>
            <p:cNvSpPr/>
            <p:nvPr/>
          </p:nvSpPr>
          <p:spPr>
            <a:xfrm>
              <a:off x="887516" y="58899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8" name="object 2678"/>
            <p:cNvSpPr/>
            <p:nvPr/>
          </p:nvSpPr>
          <p:spPr>
            <a:xfrm>
              <a:off x="568759" y="638325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9" name="object 2679"/>
            <p:cNvSpPr/>
            <p:nvPr/>
          </p:nvSpPr>
          <p:spPr>
            <a:xfrm>
              <a:off x="731282" y="63817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0" name="object 2680"/>
            <p:cNvSpPr/>
            <p:nvPr/>
          </p:nvSpPr>
          <p:spPr>
            <a:xfrm>
              <a:off x="893804" y="63801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1" name="object 2681"/>
            <p:cNvSpPr/>
            <p:nvPr/>
          </p:nvSpPr>
          <p:spPr>
            <a:xfrm>
              <a:off x="443054" y="600632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2" name="object 2682"/>
            <p:cNvSpPr/>
            <p:nvPr/>
          </p:nvSpPr>
          <p:spPr>
            <a:xfrm>
              <a:off x="444639" y="616541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3" name="object 2683"/>
            <p:cNvSpPr/>
            <p:nvPr/>
          </p:nvSpPr>
          <p:spPr>
            <a:xfrm>
              <a:off x="446224" y="63245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4" name="object 2684"/>
            <p:cNvSpPr/>
            <p:nvPr/>
          </p:nvSpPr>
          <p:spPr>
            <a:xfrm>
              <a:off x="958283" y="60014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5" name="object 2685"/>
            <p:cNvSpPr/>
            <p:nvPr/>
          </p:nvSpPr>
          <p:spPr>
            <a:xfrm>
              <a:off x="959868" y="61605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6" name="object 2686"/>
            <p:cNvSpPr/>
            <p:nvPr/>
          </p:nvSpPr>
          <p:spPr>
            <a:xfrm>
              <a:off x="961453" y="63195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87" name="object 2687"/>
          <p:cNvGrpSpPr/>
          <p:nvPr/>
        </p:nvGrpSpPr>
        <p:grpSpPr>
          <a:xfrm>
            <a:off x="1071719" y="5886561"/>
            <a:ext cx="560705" cy="534670"/>
            <a:chOff x="1071719" y="5886561"/>
            <a:chExt cx="560705" cy="534670"/>
          </a:xfrm>
        </p:grpSpPr>
        <p:sp>
          <p:nvSpPr>
            <p:cNvPr id="2688" name="object 2688"/>
            <p:cNvSpPr/>
            <p:nvPr/>
          </p:nvSpPr>
          <p:spPr>
            <a:xfrm>
              <a:off x="1177663" y="599056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9" name="object 2689"/>
            <p:cNvSpPr/>
            <p:nvPr/>
          </p:nvSpPr>
          <p:spPr>
            <a:xfrm>
              <a:off x="1107094" y="592368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0" name="object 2690"/>
            <p:cNvSpPr/>
            <p:nvPr/>
          </p:nvSpPr>
          <p:spPr>
            <a:xfrm>
              <a:off x="1194540" y="589306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1" name="object 2691"/>
            <p:cNvSpPr/>
            <p:nvPr/>
          </p:nvSpPr>
          <p:spPr>
            <a:xfrm>
              <a:off x="1357063" y="58915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2" name="object 2692"/>
            <p:cNvSpPr/>
            <p:nvPr/>
          </p:nvSpPr>
          <p:spPr>
            <a:xfrm>
              <a:off x="1519585" y="58899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3" name="object 2693"/>
            <p:cNvSpPr/>
            <p:nvPr/>
          </p:nvSpPr>
          <p:spPr>
            <a:xfrm>
              <a:off x="1200828" y="638325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4" name="object 2694"/>
            <p:cNvSpPr/>
            <p:nvPr/>
          </p:nvSpPr>
          <p:spPr>
            <a:xfrm>
              <a:off x="1363351" y="63817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5" name="object 2695"/>
            <p:cNvSpPr/>
            <p:nvPr/>
          </p:nvSpPr>
          <p:spPr>
            <a:xfrm>
              <a:off x="1525873" y="63801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6" name="object 2696"/>
            <p:cNvSpPr/>
            <p:nvPr/>
          </p:nvSpPr>
          <p:spPr>
            <a:xfrm>
              <a:off x="1075123" y="600632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7" name="object 2697"/>
            <p:cNvSpPr/>
            <p:nvPr/>
          </p:nvSpPr>
          <p:spPr>
            <a:xfrm>
              <a:off x="1076708" y="616541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8" name="object 2698"/>
            <p:cNvSpPr/>
            <p:nvPr/>
          </p:nvSpPr>
          <p:spPr>
            <a:xfrm>
              <a:off x="1078293" y="63245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9" name="object 2699"/>
            <p:cNvSpPr/>
            <p:nvPr/>
          </p:nvSpPr>
          <p:spPr>
            <a:xfrm>
              <a:off x="1590352" y="60014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0" name="object 2700"/>
            <p:cNvSpPr/>
            <p:nvPr/>
          </p:nvSpPr>
          <p:spPr>
            <a:xfrm>
              <a:off x="1591937" y="61605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1" name="object 2701"/>
            <p:cNvSpPr/>
            <p:nvPr/>
          </p:nvSpPr>
          <p:spPr>
            <a:xfrm>
              <a:off x="1593521" y="63195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02" name="object 2702"/>
          <p:cNvGrpSpPr/>
          <p:nvPr/>
        </p:nvGrpSpPr>
        <p:grpSpPr>
          <a:xfrm>
            <a:off x="1703788" y="5886561"/>
            <a:ext cx="560705" cy="534670"/>
            <a:chOff x="1703788" y="5886561"/>
            <a:chExt cx="560705" cy="534670"/>
          </a:xfrm>
        </p:grpSpPr>
        <p:sp>
          <p:nvSpPr>
            <p:cNvPr id="2703" name="object 2703"/>
            <p:cNvSpPr/>
            <p:nvPr/>
          </p:nvSpPr>
          <p:spPr>
            <a:xfrm>
              <a:off x="1809732" y="599056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4" name="object 2704"/>
            <p:cNvSpPr/>
            <p:nvPr/>
          </p:nvSpPr>
          <p:spPr>
            <a:xfrm>
              <a:off x="1739162" y="592368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5" name="object 2705"/>
            <p:cNvSpPr/>
            <p:nvPr/>
          </p:nvSpPr>
          <p:spPr>
            <a:xfrm>
              <a:off x="1826609" y="589306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6" name="object 2706"/>
            <p:cNvSpPr/>
            <p:nvPr/>
          </p:nvSpPr>
          <p:spPr>
            <a:xfrm>
              <a:off x="1989131" y="58915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7" name="object 2707"/>
            <p:cNvSpPr/>
            <p:nvPr/>
          </p:nvSpPr>
          <p:spPr>
            <a:xfrm>
              <a:off x="2151654" y="58899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8" name="object 2708"/>
            <p:cNvSpPr/>
            <p:nvPr/>
          </p:nvSpPr>
          <p:spPr>
            <a:xfrm>
              <a:off x="1832897" y="638325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9" name="object 2709"/>
            <p:cNvSpPr/>
            <p:nvPr/>
          </p:nvSpPr>
          <p:spPr>
            <a:xfrm>
              <a:off x="1995420" y="63817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0" name="object 2710"/>
            <p:cNvSpPr/>
            <p:nvPr/>
          </p:nvSpPr>
          <p:spPr>
            <a:xfrm>
              <a:off x="2157942" y="63801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1" name="object 2711"/>
            <p:cNvSpPr/>
            <p:nvPr/>
          </p:nvSpPr>
          <p:spPr>
            <a:xfrm>
              <a:off x="1707192" y="600632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2" name="object 2712"/>
            <p:cNvSpPr/>
            <p:nvPr/>
          </p:nvSpPr>
          <p:spPr>
            <a:xfrm>
              <a:off x="1708777" y="616541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3" name="object 2713"/>
            <p:cNvSpPr/>
            <p:nvPr/>
          </p:nvSpPr>
          <p:spPr>
            <a:xfrm>
              <a:off x="1710361" y="63245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4" name="object 2714"/>
            <p:cNvSpPr/>
            <p:nvPr/>
          </p:nvSpPr>
          <p:spPr>
            <a:xfrm>
              <a:off x="2222421" y="60014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5" name="object 2715"/>
            <p:cNvSpPr/>
            <p:nvPr/>
          </p:nvSpPr>
          <p:spPr>
            <a:xfrm>
              <a:off x="2224004" y="61605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6" name="object 2716"/>
            <p:cNvSpPr/>
            <p:nvPr/>
          </p:nvSpPr>
          <p:spPr>
            <a:xfrm>
              <a:off x="2225589" y="63195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17" name="object 2717"/>
          <p:cNvGrpSpPr/>
          <p:nvPr/>
        </p:nvGrpSpPr>
        <p:grpSpPr>
          <a:xfrm>
            <a:off x="2335857" y="5886561"/>
            <a:ext cx="560705" cy="534670"/>
            <a:chOff x="2335857" y="5886561"/>
            <a:chExt cx="560705" cy="534670"/>
          </a:xfrm>
        </p:grpSpPr>
        <p:sp>
          <p:nvSpPr>
            <p:cNvPr id="2718" name="object 2718"/>
            <p:cNvSpPr/>
            <p:nvPr/>
          </p:nvSpPr>
          <p:spPr>
            <a:xfrm>
              <a:off x="2441801" y="599056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9" name="object 2719"/>
            <p:cNvSpPr/>
            <p:nvPr/>
          </p:nvSpPr>
          <p:spPr>
            <a:xfrm>
              <a:off x="2371230" y="592368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4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0" name="object 2720"/>
            <p:cNvSpPr/>
            <p:nvPr/>
          </p:nvSpPr>
          <p:spPr>
            <a:xfrm>
              <a:off x="2458678" y="589306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1" name="object 2721"/>
            <p:cNvSpPr/>
            <p:nvPr/>
          </p:nvSpPr>
          <p:spPr>
            <a:xfrm>
              <a:off x="2621199" y="58915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2" name="object 2722"/>
            <p:cNvSpPr/>
            <p:nvPr/>
          </p:nvSpPr>
          <p:spPr>
            <a:xfrm>
              <a:off x="2783723" y="58899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3" name="object 2723"/>
            <p:cNvSpPr/>
            <p:nvPr/>
          </p:nvSpPr>
          <p:spPr>
            <a:xfrm>
              <a:off x="2464965" y="638325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4" name="object 2724"/>
            <p:cNvSpPr/>
            <p:nvPr/>
          </p:nvSpPr>
          <p:spPr>
            <a:xfrm>
              <a:off x="2627487" y="63817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5" name="object 2725"/>
            <p:cNvSpPr/>
            <p:nvPr/>
          </p:nvSpPr>
          <p:spPr>
            <a:xfrm>
              <a:off x="2790010" y="63801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6" name="object 2726"/>
            <p:cNvSpPr/>
            <p:nvPr/>
          </p:nvSpPr>
          <p:spPr>
            <a:xfrm>
              <a:off x="2339261" y="600632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7" name="object 2727"/>
            <p:cNvSpPr/>
            <p:nvPr/>
          </p:nvSpPr>
          <p:spPr>
            <a:xfrm>
              <a:off x="2340844" y="616541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8" name="object 2728"/>
            <p:cNvSpPr/>
            <p:nvPr/>
          </p:nvSpPr>
          <p:spPr>
            <a:xfrm>
              <a:off x="2342429" y="63245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9" name="object 2729"/>
            <p:cNvSpPr/>
            <p:nvPr/>
          </p:nvSpPr>
          <p:spPr>
            <a:xfrm>
              <a:off x="2854490" y="60014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0" name="object 2730"/>
            <p:cNvSpPr/>
            <p:nvPr/>
          </p:nvSpPr>
          <p:spPr>
            <a:xfrm>
              <a:off x="2856073" y="61605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1" name="object 2731"/>
            <p:cNvSpPr/>
            <p:nvPr/>
          </p:nvSpPr>
          <p:spPr>
            <a:xfrm>
              <a:off x="2857658" y="63195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32" name="object 2732"/>
          <p:cNvGrpSpPr/>
          <p:nvPr/>
        </p:nvGrpSpPr>
        <p:grpSpPr>
          <a:xfrm>
            <a:off x="2967926" y="5886561"/>
            <a:ext cx="560705" cy="534670"/>
            <a:chOff x="2967926" y="5886561"/>
            <a:chExt cx="560705" cy="534670"/>
          </a:xfrm>
        </p:grpSpPr>
        <p:sp>
          <p:nvSpPr>
            <p:cNvPr id="2733" name="object 2733"/>
            <p:cNvSpPr/>
            <p:nvPr/>
          </p:nvSpPr>
          <p:spPr>
            <a:xfrm>
              <a:off x="3073869" y="599056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4" name="object 2734"/>
            <p:cNvSpPr/>
            <p:nvPr/>
          </p:nvSpPr>
          <p:spPr>
            <a:xfrm>
              <a:off x="3003299" y="592368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5" name="object 2735"/>
            <p:cNvSpPr/>
            <p:nvPr/>
          </p:nvSpPr>
          <p:spPr>
            <a:xfrm>
              <a:off x="3090745" y="589306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6" name="object 2736"/>
            <p:cNvSpPr/>
            <p:nvPr/>
          </p:nvSpPr>
          <p:spPr>
            <a:xfrm>
              <a:off x="3253268" y="58915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7" name="object 2737"/>
            <p:cNvSpPr/>
            <p:nvPr/>
          </p:nvSpPr>
          <p:spPr>
            <a:xfrm>
              <a:off x="3415790" y="58899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8" name="object 2738"/>
            <p:cNvSpPr/>
            <p:nvPr/>
          </p:nvSpPr>
          <p:spPr>
            <a:xfrm>
              <a:off x="3097034" y="638325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9" name="object 2739"/>
            <p:cNvSpPr/>
            <p:nvPr/>
          </p:nvSpPr>
          <p:spPr>
            <a:xfrm>
              <a:off x="3259556" y="63817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0" name="object 2740"/>
            <p:cNvSpPr/>
            <p:nvPr/>
          </p:nvSpPr>
          <p:spPr>
            <a:xfrm>
              <a:off x="3422079" y="63801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1" name="object 2741"/>
            <p:cNvSpPr/>
            <p:nvPr/>
          </p:nvSpPr>
          <p:spPr>
            <a:xfrm>
              <a:off x="2971330" y="600632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2" name="object 2742"/>
            <p:cNvSpPr/>
            <p:nvPr/>
          </p:nvSpPr>
          <p:spPr>
            <a:xfrm>
              <a:off x="2972913" y="616541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3" name="object 2743"/>
            <p:cNvSpPr/>
            <p:nvPr/>
          </p:nvSpPr>
          <p:spPr>
            <a:xfrm>
              <a:off x="2974498" y="63245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4" name="object 2744"/>
            <p:cNvSpPr/>
            <p:nvPr/>
          </p:nvSpPr>
          <p:spPr>
            <a:xfrm>
              <a:off x="3486557" y="60014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5" name="object 2745"/>
            <p:cNvSpPr/>
            <p:nvPr/>
          </p:nvSpPr>
          <p:spPr>
            <a:xfrm>
              <a:off x="3488142" y="61605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6" name="object 2746"/>
            <p:cNvSpPr/>
            <p:nvPr/>
          </p:nvSpPr>
          <p:spPr>
            <a:xfrm>
              <a:off x="3489727" y="63195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47" name="object 2747"/>
          <p:cNvGrpSpPr/>
          <p:nvPr/>
        </p:nvGrpSpPr>
        <p:grpSpPr>
          <a:xfrm>
            <a:off x="3599994" y="5886561"/>
            <a:ext cx="560705" cy="534670"/>
            <a:chOff x="3599994" y="5886561"/>
            <a:chExt cx="560705" cy="534670"/>
          </a:xfrm>
        </p:grpSpPr>
        <p:sp>
          <p:nvSpPr>
            <p:cNvPr id="2748" name="object 2748"/>
            <p:cNvSpPr/>
            <p:nvPr/>
          </p:nvSpPr>
          <p:spPr>
            <a:xfrm>
              <a:off x="3705938" y="599056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9" name="object 2749"/>
            <p:cNvSpPr/>
            <p:nvPr/>
          </p:nvSpPr>
          <p:spPr>
            <a:xfrm>
              <a:off x="3635368" y="592368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0" name="object 2750"/>
            <p:cNvSpPr/>
            <p:nvPr/>
          </p:nvSpPr>
          <p:spPr>
            <a:xfrm>
              <a:off x="3722814" y="589306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1" name="object 2751"/>
            <p:cNvSpPr/>
            <p:nvPr/>
          </p:nvSpPr>
          <p:spPr>
            <a:xfrm>
              <a:off x="3885337" y="58915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2" name="object 2752"/>
            <p:cNvSpPr/>
            <p:nvPr/>
          </p:nvSpPr>
          <p:spPr>
            <a:xfrm>
              <a:off x="4047859" y="58899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3" name="object 2753"/>
            <p:cNvSpPr/>
            <p:nvPr/>
          </p:nvSpPr>
          <p:spPr>
            <a:xfrm>
              <a:off x="3729103" y="638325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4" name="object 2754"/>
            <p:cNvSpPr/>
            <p:nvPr/>
          </p:nvSpPr>
          <p:spPr>
            <a:xfrm>
              <a:off x="3891625" y="63817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5" name="object 2755"/>
            <p:cNvSpPr/>
            <p:nvPr/>
          </p:nvSpPr>
          <p:spPr>
            <a:xfrm>
              <a:off x="4054148" y="63801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6" name="object 2756"/>
            <p:cNvSpPr/>
            <p:nvPr/>
          </p:nvSpPr>
          <p:spPr>
            <a:xfrm>
              <a:off x="3603397" y="600632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7" name="object 2757"/>
            <p:cNvSpPr/>
            <p:nvPr/>
          </p:nvSpPr>
          <p:spPr>
            <a:xfrm>
              <a:off x="3604982" y="616541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8" name="object 2758"/>
            <p:cNvSpPr/>
            <p:nvPr/>
          </p:nvSpPr>
          <p:spPr>
            <a:xfrm>
              <a:off x="3606567" y="63245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9" name="object 2759"/>
            <p:cNvSpPr/>
            <p:nvPr/>
          </p:nvSpPr>
          <p:spPr>
            <a:xfrm>
              <a:off x="4118626" y="60014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0" name="object 2760"/>
            <p:cNvSpPr/>
            <p:nvPr/>
          </p:nvSpPr>
          <p:spPr>
            <a:xfrm>
              <a:off x="4120211" y="61605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1" name="object 2761"/>
            <p:cNvSpPr/>
            <p:nvPr/>
          </p:nvSpPr>
          <p:spPr>
            <a:xfrm>
              <a:off x="4121796" y="63195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62" name="object 2762"/>
          <p:cNvGrpSpPr/>
          <p:nvPr/>
        </p:nvGrpSpPr>
        <p:grpSpPr>
          <a:xfrm>
            <a:off x="4232062" y="5886561"/>
            <a:ext cx="560705" cy="534670"/>
            <a:chOff x="4232062" y="5886561"/>
            <a:chExt cx="560705" cy="534670"/>
          </a:xfrm>
        </p:grpSpPr>
        <p:sp>
          <p:nvSpPr>
            <p:cNvPr id="2763" name="object 2763"/>
            <p:cNvSpPr/>
            <p:nvPr/>
          </p:nvSpPr>
          <p:spPr>
            <a:xfrm>
              <a:off x="4338006" y="599056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4" name="object 2764"/>
            <p:cNvSpPr/>
            <p:nvPr/>
          </p:nvSpPr>
          <p:spPr>
            <a:xfrm>
              <a:off x="4267436" y="592368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5" name="object 2765"/>
            <p:cNvSpPr/>
            <p:nvPr/>
          </p:nvSpPr>
          <p:spPr>
            <a:xfrm>
              <a:off x="4354883" y="589306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6" name="object 2766"/>
            <p:cNvSpPr/>
            <p:nvPr/>
          </p:nvSpPr>
          <p:spPr>
            <a:xfrm>
              <a:off x="4517405" y="58915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7" name="object 2767"/>
            <p:cNvSpPr/>
            <p:nvPr/>
          </p:nvSpPr>
          <p:spPr>
            <a:xfrm>
              <a:off x="4679928" y="58899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8" name="object 2768"/>
            <p:cNvSpPr/>
            <p:nvPr/>
          </p:nvSpPr>
          <p:spPr>
            <a:xfrm>
              <a:off x="4361171" y="638325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9" name="object 2769"/>
            <p:cNvSpPr/>
            <p:nvPr/>
          </p:nvSpPr>
          <p:spPr>
            <a:xfrm>
              <a:off x="4523694" y="63817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0" name="object 2770"/>
            <p:cNvSpPr/>
            <p:nvPr/>
          </p:nvSpPr>
          <p:spPr>
            <a:xfrm>
              <a:off x="4686216" y="63801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1" name="object 2771"/>
            <p:cNvSpPr/>
            <p:nvPr/>
          </p:nvSpPr>
          <p:spPr>
            <a:xfrm>
              <a:off x="4235466" y="600632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2" name="object 2772"/>
            <p:cNvSpPr/>
            <p:nvPr/>
          </p:nvSpPr>
          <p:spPr>
            <a:xfrm>
              <a:off x="4237051" y="616541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3" name="object 2773"/>
            <p:cNvSpPr/>
            <p:nvPr/>
          </p:nvSpPr>
          <p:spPr>
            <a:xfrm>
              <a:off x="4238636" y="63245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4" name="object 2774"/>
            <p:cNvSpPr/>
            <p:nvPr/>
          </p:nvSpPr>
          <p:spPr>
            <a:xfrm>
              <a:off x="4750695" y="60014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5" name="object 2775"/>
            <p:cNvSpPr/>
            <p:nvPr/>
          </p:nvSpPr>
          <p:spPr>
            <a:xfrm>
              <a:off x="4752280" y="61605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6" name="object 2776"/>
            <p:cNvSpPr/>
            <p:nvPr/>
          </p:nvSpPr>
          <p:spPr>
            <a:xfrm>
              <a:off x="4753864" y="63195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77" name="object 2777"/>
          <p:cNvGrpSpPr/>
          <p:nvPr/>
        </p:nvGrpSpPr>
        <p:grpSpPr>
          <a:xfrm>
            <a:off x="4864131" y="5886561"/>
            <a:ext cx="560705" cy="534670"/>
            <a:chOff x="4864131" y="5886561"/>
            <a:chExt cx="560705" cy="534670"/>
          </a:xfrm>
        </p:grpSpPr>
        <p:sp>
          <p:nvSpPr>
            <p:cNvPr id="2778" name="object 2778"/>
            <p:cNvSpPr/>
            <p:nvPr/>
          </p:nvSpPr>
          <p:spPr>
            <a:xfrm>
              <a:off x="4970075" y="599056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2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9" name="object 2779"/>
            <p:cNvSpPr/>
            <p:nvPr/>
          </p:nvSpPr>
          <p:spPr>
            <a:xfrm>
              <a:off x="4899505" y="592368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0" name="object 2780"/>
            <p:cNvSpPr/>
            <p:nvPr/>
          </p:nvSpPr>
          <p:spPr>
            <a:xfrm>
              <a:off x="4986952" y="589306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1" name="object 2781"/>
            <p:cNvSpPr/>
            <p:nvPr/>
          </p:nvSpPr>
          <p:spPr>
            <a:xfrm>
              <a:off x="5149474" y="58915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2" name="object 2782"/>
            <p:cNvSpPr/>
            <p:nvPr/>
          </p:nvSpPr>
          <p:spPr>
            <a:xfrm>
              <a:off x="5311997" y="58899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3" name="object 2783"/>
            <p:cNvSpPr/>
            <p:nvPr/>
          </p:nvSpPr>
          <p:spPr>
            <a:xfrm>
              <a:off x="4993239" y="638325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4" name="object 2784"/>
            <p:cNvSpPr/>
            <p:nvPr/>
          </p:nvSpPr>
          <p:spPr>
            <a:xfrm>
              <a:off x="5155763" y="63817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5" name="object 2785"/>
            <p:cNvSpPr/>
            <p:nvPr/>
          </p:nvSpPr>
          <p:spPr>
            <a:xfrm>
              <a:off x="5318285" y="63801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6" name="object 2786"/>
            <p:cNvSpPr/>
            <p:nvPr/>
          </p:nvSpPr>
          <p:spPr>
            <a:xfrm>
              <a:off x="4867535" y="600632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7" name="object 2787"/>
            <p:cNvSpPr/>
            <p:nvPr/>
          </p:nvSpPr>
          <p:spPr>
            <a:xfrm>
              <a:off x="4869120" y="616541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8" name="object 2788"/>
            <p:cNvSpPr/>
            <p:nvPr/>
          </p:nvSpPr>
          <p:spPr>
            <a:xfrm>
              <a:off x="4870704" y="63245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9" name="object 2789"/>
            <p:cNvSpPr/>
            <p:nvPr/>
          </p:nvSpPr>
          <p:spPr>
            <a:xfrm>
              <a:off x="5382764" y="60014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0" name="object 2790"/>
            <p:cNvSpPr/>
            <p:nvPr/>
          </p:nvSpPr>
          <p:spPr>
            <a:xfrm>
              <a:off x="5384347" y="61605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1" name="object 2791"/>
            <p:cNvSpPr/>
            <p:nvPr/>
          </p:nvSpPr>
          <p:spPr>
            <a:xfrm>
              <a:off x="5385932" y="63195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92" name="object 2792"/>
          <p:cNvGrpSpPr/>
          <p:nvPr/>
        </p:nvGrpSpPr>
        <p:grpSpPr>
          <a:xfrm>
            <a:off x="5496200" y="5886561"/>
            <a:ext cx="560705" cy="534670"/>
            <a:chOff x="5496200" y="5886561"/>
            <a:chExt cx="560705" cy="534670"/>
          </a:xfrm>
        </p:grpSpPr>
        <p:sp>
          <p:nvSpPr>
            <p:cNvPr id="2793" name="object 2793"/>
            <p:cNvSpPr/>
            <p:nvPr/>
          </p:nvSpPr>
          <p:spPr>
            <a:xfrm>
              <a:off x="5602143" y="599056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4" name="object 2794"/>
            <p:cNvSpPr/>
            <p:nvPr/>
          </p:nvSpPr>
          <p:spPr>
            <a:xfrm>
              <a:off x="5531573" y="592368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5" name="object 2795"/>
            <p:cNvSpPr/>
            <p:nvPr/>
          </p:nvSpPr>
          <p:spPr>
            <a:xfrm>
              <a:off x="5619020" y="589306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6" name="object 2796"/>
            <p:cNvSpPr/>
            <p:nvPr/>
          </p:nvSpPr>
          <p:spPr>
            <a:xfrm>
              <a:off x="5781542" y="58915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7" name="object 2797"/>
            <p:cNvSpPr/>
            <p:nvPr/>
          </p:nvSpPr>
          <p:spPr>
            <a:xfrm>
              <a:off x="5944066" y="58899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8" name="object 2798"/>
            <p:cNvSpPr/>
            <p:nvPr/>
          </p:nvSpPr>
          <p:spPr>
            <a:xfrm>
              <a:off x="5625308" y="638325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9" name="object 2799"/>
            <p:cNvSpPr/>
            <p:nvPr/>
          </p:nvSpPr>
          <p:spPr>
            <a:xfrm>
              <a:off x="5787830" y="63817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0" name="object 2800"/>
            <p:cNvSpPr/>
            <p:nvPr/>
          </p:nvSpPr>
          <p:spPr>
            <a:xfrm>
              <a:off x="5950353" y="63801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1" name="object 2801"/>
            <p:cNvSpPr/>
            <p:nvPr/>
          </p:nvSpPr>
          <p:spPr>
            <a:xfrm>
              <a:off x="5499604" y="600632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2" name="object 2802"/>
            <p:cNvSpPr/>
            <p:nvPr/>
          </p:nvSpPr>
          <p:spPr>
            <a:xfrm>
              <a:off x="5501189" y="616541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3" name="object 2803"/>
            <p:cNvSpPr/>
            <p:nvPr/>
          </p:nvSpPr>
          <p:spPr>
            <a:xfrm>
              <a:off x="5502772" y="63245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4" name="object 2804"/>
            <p:cNvSpPr/>
            <p:nvPr/>
          </p:nvSpPr>
          <p:spPr>
            <a:xfrm>
              <a:off x="6014833" y="60014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5" name="object 2805"/>
            <p:cNvSpPr/>
            <p:nvPr/>
          </p:nvSpPr>
          <p:spPr>
            <a:xfrm>
              <a:off x="6016416" y="61605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6" name="object 2806"/>
            <p:cNvSpPr/>
            <p:nvPr/>
          </p:nvSpPr>
          <p:spPr>
            <a:xfrm>
              <a:off x="6018001" y="63195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07" name="object 2807"/>
          <p:cNvGrpSpPr/>
          <p:nvPr/>
        </p:nvGrpSpPr>
        <p:grpSpPr>
          <a:xfrm>
            <a:off x="-3403" y="6491123"/>
            <a:ext cx="370205" cy="370840"/>
            <a:chOff x="-3403" y="6491123"/>
            <a:chExt cx="370205" cy="370840"/>
          </a:xfrm>
        </p:grpSpPr>
        <p:sp>
          <p:nvSpPr>
            <p:cNvPr id="2808" name="object 2808"/>
            <p:cNvSpPr/>
            <p:nvPr/>
          </p:nvSpPr>
          <p:spPr>
            <a:xfrm>
              <a:off x="0" y="6595130"/>
              <a:ext cx="259079" cy="262890"/>
            </a:xfrm>
            <a:custGeom>
              <a:avLst/>
              <a:gdLst/>
              <a:ahLst/>
              <a:cxnLst/>
              <a:rect l="l" t="t" r="r" b="b"/>
              <a:pathLst>
                <a:path w="259079" h="262890">
                  <a:moveTo>
                    <a:pt x="0" y="2378"/>
                  </a:moveTo>
                  <a:lnTo>
                    <a:pt x="238545" y="101"/>
                  </a:lnTo>
                  <a:lnTo>
                    <a:pt x="248324" y="0"/>
                  </a:lnTo>
                  <a:lnTo>
                    <a:pt x="256350" y="7861"/>
                  </a:lnTo>
                  <a:lnTo>
                    <a:pt x="256439" y="17652"/>
                  </a:lnTo>
                  <a:lnTo>
                    <a:pt x="258883" y="262869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9" name="object 2809"/>
            <p:cNvSpPr/>
            <p:nvPr/>
          </p:nvSpPr>
          <p:spPr>
            <a:xfrm>
              <a:off x="0" y="6528248"/>
              <a:ext cx="328930" cy="330200"/>
            </a:xfrm>
            <a:custGeom>
              <a:avLst/>
              <a:gdLst/>
              <a:ahLst/>
              <a:cxnLst/>
              <a:rect l="l" t="t" r="r" b="b"/>
              <a:pathLst>
                <a:path w="328930" h="330200">
                  <a:moveTo>
                    <a:pt x="0" y="3109"/>
                  </a:moveTo>
                  <a:lnTo>
                    <a:pt x="325442" y="0"/>
                  </a:lnTo>
                  <a:lnTo>
                    <a:pt x="328723" y="329751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0" name="object 2810"/>
            <p:cNvSpPr/>
            <p:nvPr/>
          </p:nvSpPr>
          <p:spPr>
            <a:xfrm>
              <a:off x="92925" y="64960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1" name="object 2811"/>
            <p:cNvSpPr/>
            <p:nvPr/>
          </p:nvSpPr>
          <p:spPr>
            <a:xfrm>
              <a:off x="255447" y="64945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2" name="object 2812"/>
            <p:cNvSpPr/>
            <p:nvPr/>
          </p:nvSpPr>
          <p:spPr>
            <a:xfrm>
              <a:off x="326214" y="660597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3" name="object 2813"/>
            <p:cNvSpPr/>
            <p:nvPr/>
          </p:nvSpPr>
          <p:spPr>
            <a:xfrm>
              <a:off x="327799" y="67650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14" name="object 2814"/>
          <p:cNvGrpSpPr/>
          <p:nvPr/>
        </p:nvGrpSpPr>
        <p:grpSpPr>
          <a:xfrm>
            <a:off x="439651" y="6491123"/>
            <a:ext cx="558800" cy="370840"/>
            <a:chOff x="439651" y="6491123"/>
            <a:chExt cx="558800" cy="370840"/>
          </a:xfrm>
        </p:grpSpPr>
        <p:sp>
          <p:nvSpPr>
            <p:cNvPr id="2815" name="object 2815"/>
            <p:cNvSpPr/>
            <p:nvPr/>
          </p:nvSpPr>
          <p:spPr>
            <a:xfrm>
              <a:off x="545595" y="6595130"/>
              <a:ext cx="345440" cy="262890"/>
            </a:xfrm>
            <a:custGeom>
              <a:avLst/>
              <a:gdLst/>
              <a:ahLst/>
              <a:cxnLst/>
              <a:rect l="l" t="t" r="r" b="b"/>
              <a:pathLst>
                <a:path w="345440" h="262890">
                  <a:moveTo>
                    <a:pt x="2500" y="262869"/>
                  </a:move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357" y="262869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6" name="object 2816"/>
            <p:cNvSpPr/>
            <p:nvPr/>
          </p:nvSpPr>
          <p:spPr>
            <a:xfrm>
              <a:off x="475025" y="6528248"/>
              <a:ext cx="485775" cy="330200"/>
            </a:xfrm>
            <a:custGeom>
              <a:avLst/>
              <a:gdLst/>
              <a:ahLst/>
              <a:cxnLst/>
              <a:rect l="l" t="t" r="r" b="b"/>
              <a:pathLst>
                <a:path w="485775" h="330200">
                  <a:moveTo>
                    <a:pt x="3235" y="329751"/>
                  </a:moveTo>
                  <a:lnTo>
                    <a:pt x="0" y="4610"/>
                  </a:lnTo>
                  <a:lnTo>
                    <a:pt x="482485" y="0"/>
                  </a:lnTo>
                  <a:lnTo>
                    <a:pt x="485766" y="329751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7" name="object 2817"/>
            <p:cNvSpPr/>
            <p:nvPr/>
          </p:nvSpPr>
          <p:spPr>
            <a:xfrm>
              <a:off x="562471" y="649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8" name="object 2818"/>
            <p:cNvSpPr/>
            <p:nvPr/>
          </p:nvSpPr>
          <p:spPr>
            <a:xfrm>
              <a:off x="724994" y="64960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9" name="object 2819"/>
            <p:cNvSpPr/>
            <p:nvPr/>
          </p:nvSpPr>
          <p:spPr>
            <a:xfrm>
              <a:off x="887516" y="64945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0" name="object 2820"/>
            <p:cNvSpPr/>
            <p:nvPr/>
          </p:nvSpPr>
          <p:spPr>
            <a:xfrm>
              <a:off x="443054" y="661089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1" name="object 2821"/>
            <p:cNvSpPr/>
            <p:nvPr/>
          </p:nvSpPr>
          <p:spPr>
            <a:xfrm>
              <a:off x="444639" y="67699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2" name="object 2822"/>
            <p:cNvSpPr/>
            <p:nvPr/>
          </p:nvSpPr>
          <p:spPr>
            <a:xfrm>
              <a:off x="958283" y="660597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3" name="object 2823"/>
            <p:cNvSpPr/>
            <p:nvPr/>
          </p:nvSpPr>
          <p:spPr>
            <a:xfrm>
              <a:off x="959868" y="67650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24" name="object 2824"/>
          <p:cNvGrpSpPr/>
          <p:nvPr/>
        </p:nvGrpSpPr>
        <p:grpSpPr>
          <a:xfrm>
            <a:off x="1071719" y="6491123"/>
            <a:ext cx="558800" cy="370840"/>
            <a:chOff x="1071719" y="6491123"/>
            <a:chExt cx="558800" cy="370840"/>
          </a:xfrm>
        </p:grpSpPr>
        <p:sp>
          <p:nvSpPr>
            <p:cNvPr id="2825" name="object 2825"/>
            <p:cNvSpPr/>
            <p:nvPr/>
          </p:nvSpPr>
          <p:spPr>
            <a:xfrm>
              <a:off x="1177663" y="6595130"/>
              <a:ext cx="345440" cy="262890"/>
            </a:xfrm>
            <a:custGeom>
              <a:avLst/>
              <a:gdLst/>
              <a:ahLst/>
              <a:cxnLst/>
              <a:rect l="l" t="t" r="r" b="b"/>
              <a:pathLst>
                <a:path w="345440" h="262890">
                  <a:moveTo>
                    <a:pt x="2500" y="262869"/>
                  </a:move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357" y="262869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6" name="object 2826"/>
            <p:cNvSpPr/>
            <p:nvPr/>
          </p:nvSpPr>
          <p:spPr>
            <a:xfrm>
              <a:off x="1107094" y="6528248"/>
              <a:ext cx="485775" cy="330200"/>
            </a:xfrm>
            <a:custGeom>
              <a:avLst/>
              <a:gdLst/>
              <a:ahLst/>
              <a:cxnLst/>
              <a:rect l="l" t="t" r="r" b="b"/>
              <a:pathLst>
                <a:path w="485775" h="330200">
                  <a:moveTo>
                    <a:pt x="3235" y="329751"/>
                  </a:moveTo>
                  <a:lnTo>
                    <a:pt x="0" y="4610"/>
                  </a:lnTo>
                  <a:lnTo>
                    <a:pt x="482485" y="0"/>
                  </a:lnTo>
                  <a:lnTo>
                    <a:pt x="485766" y="329751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7" name="object 2827"/>
            <p:cNvSpPr/>
            <p:nvPr/>
          </p:nvSpPr>
          <p:spPr>
            <a:xfrm>
              <a:off x="1194540" y="649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8" name="object 2828"/>
            <p:cNvSpPr/>
            <p:nvPr/>
          </p:nvSpPr>
          <p:spPr>
            <a:xfrm>
              <a:off x="1357063" y="64960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9" name="object 2829"/>
            <p:cNvSpPr/>
            <p:nvPr/>
          </p:nvSpPr>
          <p:spPr>
            <a:xfrm>
              <a:off x="1519585" y="64945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0" name="object 2830"/>
            <p:cNvSpPr/>
            <p:nvPr/>
          </p:nvSpPr>
          <p:spPr>
            <a:xfrm>
              <a:off x="1075123" y="661089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1" name="object 2831"/>
            <p:cNvSpPr/>
            <p:nvPr/>
          </p:nvSpPr>
          <p:spPr>
            <a:xfrm>
              <a:off x="1076708" y="67699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2" name="object 2832"/>
            <p:cNvSpPr/>
            <p:nvPr/>
          </p:nvSpPr>
          <p:spPr>
            <a:xfrm>
              <a:off x="1590352" y="660597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3" name="object 2833"/>
            <p:cNvSpPr/>
            <p:nvPr/>
          </p:nvSpPr>
          <p:spPr>
            <a:xfrm>
              <a:off x="1591937" y="67650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34" name="object 2834"/>
          <p:cNvGrpSpPr/>
          <p:nvPr/>
        </p:nvGrpSpPr>
        <p:grpSpPr>
          <a:xfrm>
            <a:off x="1703788" y="6491123"/>
            <a:ext cx="558800" cy="370840"/>
            <a:chOff x="1703788" y="6491123"/>
            <a:chExt cx="558800" cy="370840"/>
          </a:xfrm>
        </p:grpSpPr>
        <p:sp>
          <p:nvSpPr>
            <p:cNvPr id="2835" name="object 2835"/>
            <p:cNvSpPr/>
            <p:nvPr/>
          </p:nvSpPr>
          <p:spPr>
            <a:xfrm>
              <a:off x="1809732" y="6595130"/>
              <a:ext cx="345440" cy="262890"/>
            </a:xfrm>
            <a:custGeom>
              <a:avLst/>
              <a:gdLst/>
              <a:ahLst/>
              <a:cxnLst/>
              <a:rect l="l" t="t" r="r" b="b"/>
              <a:pathLst>
                <a:path w="345439" h="262890">
                  <a:moveTo>
                    <a:pt x="2500" y="262869"/>
                  </a:move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357" y="262869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6" name="object 2836"/>
            <p:cNvSpPr/>
            <p:nvPr/>
          </p:nvSpPr>
          <p:spPr>
            <a:xfrm>
              <a:off x="1739162" y="6528248"/>
              <a:ext cx="485775" cy="330200"/>
            </a:xfrm>
            <a:custGeom>
              <a:avLst/>
              <a:gdLst/>
              <a:ahLst/>
              <a:cxnLst/>
              <a:rect l="l" t="t" r="r" b="b"/>
              <a:pathLst>
                <a:path w="485775" h="330200">
                  <a:moveTo>
                    <a:pt x="3235" y="329751"/>
                  </a:moveTo>
                  <a:lnTo>
                    <a:pt x="0" y="4610"/>
                  </a:lnTo>
                  <a:lnTo>
                    <a:pt x="482485" y="0"/>
                  </a:lnTo>
                  <a:lnTo>
                    <a:pt x="485766" y="329751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7" name="object 2837"/>
            <p:cNvSpPr/>
            <p:nvPr/>
          </p:nvSpPr>
          <p:spPr>
            <a:xfrm>
              <a:off x="1826609" y="649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8" name="object 2838"/>
            <p:cNvSpPr/>
            <p:nvPr/>
          </p:nvSpPr>
          <p:spPr>
            <a:xfrm>
              <a:off x="1989131" y="64960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9" name="object 2839"/>
            <p:cNvSpPr/>
            <p:nvPr/>
          </p:nvSpPr>
          <p:spPr>
            <a:xfrm>
              <a:off x="2151654" y="64945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0" name="object 2840"/>
            <p:cNvSpPr/>
            <p:nvPr/>
          </p:nvSpPr>
          <p:spPr>
            <a:xfrm>
              <a:off x="1707192" y="661089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1" name="object 2841"/>
            <p:cNvSpPr/>
            <p:nvPr/>
          </p:nvSpPr>
          <p:spPr>
            <a:xfrm>
              <a:off x="1708777" y="67699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2" name="object 2842"/>
            <p:cNvSpPr/>
            <p:nvPr/>
          </p:nvSpPr>
          <p:spPr>
            <a:xfrm>
              <a:off x="2222421" y="660597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3" name="object 2843"/>
            <p:cNvSpPr/>
            <p:nvPr/>
          </p:nvSpPr>
          <p:spPr>
            <a:xfrm>
              <a:off x="2224004" y="67650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44" name="object 2844"/>
          <p:cNvGrpSpPr/>
          <p:nvPr/>
        </p:nvGrpSpPr>
        <p:grpSpPr>
          <a:xfrm>
            <a:off x="2335857" y="6491123"/>
            <a:ext cx="558800" cy="370840"/>
            <a:chOff x="2335857" y="6491123"/>
            <a:chExt cx="558800" cy="370840"/>
          </a:xfrm>
        </p:grpSpPr>
        <p:sp>
          <p:nvSpPr>
            <p:cNvPr id="2845" name="object 2845"/>
            <p:cNvSpPr/>
            <p:nvPr/>
          </p:nvSpPr>
          <p:spPr>
            <a:xfrm>
              <a:off x="2441801" y="6595130"/>
              <a:ext cx="345440" cy="262890"/>
            </a:xfrm>
            <a:custGeom>
              <a:avLst/>
              <a:gdLst/>
              <a:ahLst/>
              <a:cxnLst/>
              <a:rect l="l" t="t" r="r" b="b"/>
              <a:pathLst>
                <a:path w="345439" h="262890">
                  <a:moveTo>
                    <a:pt x="2500" y="262869"/>
                  </a:move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357" y="262869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6" name="object 2846"/>
            <p:cNvSpPr/>
            <p:nvPr/>
          </p:nvSpPr>
          <p:spPr>
            <a:xfrm>
              <a:off x="2371230" y="6528248"/>
              <a:ext cx="485775" cy="330200"/>
            </a:xfrm>
            <a:custGeom>
              <a:avLst/>
              <a:gdLst/>
              <a:ahLst/>
              <a:cxnLst/>
              <a:rect l="l" t="t" r="r" b="b"/>
              <a:pathLst>
                <a:path w="485775" h="330200">
                  <a:moveTo>
                    <a:pt x="3235" y="329751"/>
                  </a:moveTo>
                  <a:lnTo>
                    <a:pt x="0" y="4610"/>
                  </a:lnTo>
                  <a:lnTo>
                    <a:pt x="482485" y="0"/>
                  </a:lnTo>
                  <a:lnTo>
                    <a:pt x="485766" y="329751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7" name="object 2847"/>
            <p:cNvSpPr/>
            <p:nvPr/>
          </p:nvSpPr>
          <p:spPr>
            <a:xfrm>
              <a:off x="2458678" y="649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8" name="object 2848"/>
            <p:cNvSpPr/>
            <p:nvPr/>
          </p:nvSpPr>
          <p:spPr>
            <a:xfrm>
              <a:off x="2621199" y="64960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9" name="object 2849"/>
            <p:cNvSpPr/>
            <p:nvPr/>
          </p:nvSpPr>
          <p:spPr>
            <a:xfrm>
              <a:off x="2783723" y="64945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0" name="object 2850"/>
            <p:cNvSpPr/>
            <p:nvPr/>
          </p:nvSpPr>
          <p:spPr>
            <a:xfrm>
              <a:off x="2339261" y="661089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1" name="object 2851"/>
            <p:cNvSpPr/>
            <p:nvPr/>
          </p:nvSpPr>
          <p:spPr>
            <a:xfrm>
              <a:off x="2340844" y="67699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2" name="object 2852"/>
            <p:cNvSpPr/>
            <p:nvPr/>
          </p:nvSpPr>
          <p:spPr>
            <a:xfrm>
              <a:off x="2854490" y="660597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3" name="object 2853"/>
            <p:cNvSpPr/>
            <p:nvPr/>
          </p:nvSpPr>
          <p:spPr>
            <a:xfrm>
              <a:off x="2856073" y="67650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54" name="object 2854"/>
          <p:cNvGrpSpPr/>
          <p:nvPr/>
        </p:nvGrpSpPr>
        <p:grpSpPr>
          <a:xfrm>
            <a:off x="2967926" y="6491123"/>
            <a:ext cx="558800" cy="370840"/>
            <a:chOff x="2967926" y="6491123"/>
            <a:chExt cx="558800" cy="370840"/>
          </a:xfrm>
        </p:grpSpPr>
        <p:sp>
          <p:nvSpPr>
            <p:cNvPr id="2855" name="object 2855"/>
            <p:cNvSpPr/>
            <p:nvPr/>
          </p:nvSpPr>
          <p:spPr>
            <a:xfrm>
              <a:off x="3073869" y="6595130"/>
              <a:ext cx="345440" cy="262890"/>
            </a:xfrm>
            <a:custGeom>
              <a:avLst/>
              <a:gdLst/>
              <a:ahLst/>
              <a:cxnLst/>
              <a:rect l="l" t="t" r="r" b="b"/>
              <a:pathLst>
                <a:path w="345439" h="262890">
                  <a:moveTo>
                    <a:pt x="2500" y="262869"/>
                  </a:move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357" y="262869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6" name="object 2856"/>
            <p:cNvSpPr/>
            <p:nvPr/>
          </p:nvSpPr>
          <p:spPr>
            <a:xfrm>
              <a:off x="3003299" y="6528248"/>
              <a:ext cx="485775" cy="330200"/>
            </a:xfrm>
            <a:custGeom>
              <a:avLst/>
              <a:gdLst/>
              <a:ahLst/>
              <a:cxnLst/>
              <a:rect l="l" t="t" r="r" b="b"/>
              <a:pathLst>
                <a:path w="485775" h="330200">
                  <a:moveTo>
                    <a:pt x="3235" y="329751"/>
                  </a:moveTo>
                  <a:lnTo>
                    <a:pt x="0" y="4610"/>
                  </a:lnTo>
                  <a:lnTo>
                    <a:pt x="482485" y="0"/>
                  </a:lnTo>
                  <a:lnTo>
                    <a:pt x="485766" y="329751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7" name="object 2857"/>
            <p:cNvSpPr/>
            <p:nvPr/>
          </p:nvSpPr>
          <p:spPr>
            <a:xfrm>
              <a:off x="3090745" y="649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8" name="object 2858"/>
            <p:cNvSpPr/>
            <p:nvPr/>
          </p:nvSpPr>
          <p:spPr>
            <a:xfrm>
              <a:off x="3253268" y="64960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9" name="object 2859"/>
            <p:cNvSpPr/>
            <p:nvPr/>
          </p:nvSpPr>
          <p:spPr>
            <a:xfrm>
              <a:off x="3415790" y="64945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0" name="object 2860"/>
            <p:cNvSpPr/>
            <p:nvPr/>
          </p:nvSpPr>
          <p:spPr>
            <a:xfrm>
              <a:off x="2971330" y="661089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1" name="object 2861"/>
            <p:cNvSpPr/>
            <p:nvPr/>
          </p:nvSpPr>
          <p:spPr>
            <a:xfrm>
              <a:off x="2972913" y="67699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2" name="object 2862"/>
            <p:cNvSpPr/>
            <p:nvPr/>
          </p:nvSpPr>
          <p:spPr>
            <a:xfrm>
              <a:off x="3486557" y="660597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3" name="object 2863"/>
            <p:cNvSpPr/>
            <p:nvPr/>
          </p:nvSpPr>
          <p:spPr>
            <a:xfrm>
              <a:off x="3488142" y="67650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64" name="object 2864"/>
          <p:cNvGrpSpPr/>
          <p:nvPr/>
        </p:nvGrpSpPr>
        <p:grpSpPr>
          <a:xfrm>
            <a:off x="3599994" y="6491123"/>
            <a:ext cx="558800" cy="370840"/>
            <a:chOff x="3599994" y="6491123"/>
            <a:chExt cx="558800" cy="370840"/>
          </a:xfrm>
        </p:grpSpPr>
        <p:sp>
          <p:nvSpPr>
            <p:cNvPr id="2865" name="object 2865"/>
            <p:cNvSpPr/>
            <p:nvPr/>
          </p:nvSpPr>
          <p:spPr>
            <a:xfrm>
              <a:off x="3705938" y="6595130"/>
              <a:ext cx="345440" cy="262890"/>
            </a:xfrm>
            <a:custGeom>
              <a:avLst/>
              <a:gdLst/>
              <a:ahLst/>
              <a:cxnLst/>
              <a:rect l="l" t="t" r="r" b="b"/>
              <a:pathLst>
                <a:path w="345439" h="262890">
                  <a:moveTo>
                    <a:pt x="2500" y="262869"/>
                  </a:move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357" y="262869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6" name="object 2866"/>
            <p:cNvSpPr/>
            <p:nvPr/>
          </p:nvSpPr>
          <p:spPr>
            <a:xfrm>
              <a:off x="3635368" y="6528248"/>
              <a:ext cx="485775" cy="330200"/>
            </a:xfrm>
            <a:custGeom>
              <a:avLst/>
              <a:gdLst/>
              <a:ahLst/>
              <a:cxnLst/>
              <a:rect l="l" t="t" r="r" b="b"/>
              <a:pathLst>
                <a:path w="485775" h="330200">
                  <a:moveTo>
                    <a:pt x="3235" y="329751"/>
                  </a:moveTo>
                  <a:lnTo>
                    <a:pt x="0" y="4610"/>
                  </a:lnTo>
                  <a:lnTo>
                    <a:pt x="482485" y="0"/>
                  </a:lnTo>
                  <a:lnTo>
                    <a:pt x="485766" y="329751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7" name="object 2867"/>
            <p:cNvSpPr/>
            <p:nvPr/>
          </p:nvSpPr>
          <p:spPr>
            <a:xfrm>
              <a:off x="3722814" y="649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8" name="object 2868"/>
            <p:cNvSpPr/>
            <p:nvPr/>
          </p:nvSpPr>
          <p:spPr>
            <a:xfrm>
              <a:off x="3885337" y="64960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9" name="object 2869"/>
            <p:cNvSpPr/>
            <p:nvPr/>
          </p:nvSpPr>
          <p:spPr>
            <a:xfrm>
              <a:off x="4047859" y="64945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0" name="object 2870"/>
            <p:cNvSpPr/>
            <p:nvPr/>
          </p:nvSpPr>
          <p:spPr>
            <a:xfrm>
              <a:off x="3603397" y="661089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1" name="object 2871"/>
            <p:cNvSpPr/>
            <p:nvPr/>
          </p:nvSpPr>
          <p:spPr>
            <a:xfrm>
              <a:off x="3604982" y="67699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2" name="object 2872"/>
            <p:cNvSpPr/>
            <p:nvPr/>
          </p:nvSpPr>
          <p:spPr>
            <a:xfrm>
              <a:off x="4118626" y="660597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3" name="object 2873"/>
            <p:cNvSpPr/>
            <p:nvPr/>
          </p:nvSpPr>
          <p:spPr>
            <a:xfrm>
              <a:off x="4120211" y="67650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74" name="object 2874"/>
          <p:cNvGrpSpPr/>
          <p:nvPr/>
        </p:nvGrpSpPr>
        <p:grpSpPr>
          <a:xfrm>
            <a:off x="4232062" y="6491123"/>
            <a:ext cx="558800" cy="370840"/>
            <a:chOff x="4232062" y="6491123"/>
            <a:chExt cx="558800" cy="370840"/>
          </a:xfrm>
        </p:grpSpPr>
        <p:sp>
          <p:nvSpPr>
            <p:cNvPr id="2875" name="object 2875"/>
            <p:cNvSpPr/>
            <p:nvPr/>
          </p:nvSpPr>
          <p:spPr>
            <a:xfrm>
              <a:off x="4338006" y="6595130"/>
              <a:ext cx="345440" cy="262890"/>
            </a:xfrm>
            <a:custGeom>
              <a:avLst/>
              <a:gdLst/>
              <a:ahLst/>
              <a:cxnLst/>
              <a:rect l="l" t="t" r="r" b="b"/>
              <a:pathLst>
                <a:path w="345439" h="262890">
                  <a:moveTo>
                    <a:pt x="2500" y="262869"/>
                  </a:move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357" y="262869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6" name="object 2876"/>
            <p:cNvSpPr/>
            <p:nvPr/>
          </p:nvSpPr>
          <p:spPr>
            <a:xfrm>
              <a:off x="4267436" y="6528248"/>
              <a:ext cx="485775" cy="330200"/>
            </a:xfrm>
            <a:custGeom>
              <a:avLst/>
              <a:gdLst/>
              <a:ahLst/>
              <a:cxnLst/>
              <a:rect l="l" t="t" r="r" b="b"/>
              <a:pathLst>
                <a:path w="485775" h="330200">
                  <a:moveTo>
                    <a:pt x="3235" y="329751"/>
                  </a:moveTo>
                  <a:lnTo>
                    <a:pt x="0" y="4610"/>
                  </a:lnTo>
                  <a:lnTo>
                    <a:pt x="482485" y="0"/>
                  </a:lnTo>
                  <a:lnTo>
                    <a:pt x="485766" y="329751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7" name="object 2877"/>
            <p:cNvSpPr/>
            <p:nvPr/>
          </p:nvSpPr>
          <p:spPr>
            <a:xfrm>
              <a:off x="4354883" y="649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8" name="object 2878"/>
            <p:cNvSpPr/>
            <p:nvPr/>
          </p:nvSpPr>
          <p:spPr>
            <a:xfrm>
              <a:off x="4517405" y="64960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9" name="object 2879"/>
            <p:cNvSpPr/>
            <p:nvPr/>
          </p:nvSpPr>
          <p:spPr>
            <a:xfrm>
              <a:off x="4679928" y="64945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0" name="object 2880"/>
            <p:cNvSpPr/>
            <p:nvPr/>
          </p:nvSpPr>
          <p:spPr>
            <a:xfrm>
              <a:off x="4235466" y="661089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1" name="object 2881"/>
            <p:cNvSpPr/>
            <p:nvPr/>
          </p:nvSpPr>
          <p:spPr>
            <a:xfrm>
              <a:off x="4237051" y="67699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2" name="object 2882"/>
            <p:cNvSpPr/>
            <p:nvPr/>
          </p:nvSpPr>
          <p:spPr>
            <a:xfrm>
              <a:off x="4750695" y="660597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3" name="object 2883"/>
            <p:cNvSpPr/>
            <p:nvPr/>
          </p:nvSpPr>
          <p:spPr>
            <a:xfrm>
              <a:off x="4752280" y="67650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84" name="object 2884"/>
          <p:cNvGrpSpPr/>
          <p:nvPr/>
        </p:nvGrpSpPr>
        <p:grpSpPr>
          <a:xfrm>
            <a:off x="4864131" y="6491123"/>
            <a:ext cx="558800" cy="370840"/>
            <a:chOff x="4864131" y="6491123"/>
            <a:chExt cx="558800" cy="370840"/>
          </a:xfrm>
        </p:grpSpPr>
        <p:sp>
          <p:nvSpPr>
            <p:cNvPr id="2885" name="object 2885"/>
            <p:cNvSpPr/>
            <p:nvPr/>
          </p:nvSpPr>
          <p:spPr>
            <a:xfrm>
              <a:off x="4970075" y="6595130"/>
              <a:ext cx="345440" cy="262890"/>
            </a:xfrm>
            <a:custGeom>
              <a:avLst/>
              <a:gdLst/>
              <a:ahLst/>
              <a:cxnLst/>
              <a:rect l="l" t="t" r="r" b="b"/>
              <a:pathLst>
                <a:path w="345439" h="262890">
                  <a:moveTo>
                    <a:pt x="2500" y="262869"/>
                  </a:move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2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357" y="262869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6" name="object 2886"/>
            <p:cNvSpPr/>
            <p:nvPr/>
          </p:nvSpPr>
          <p:spPr>
            <a:xfrm>
              <a:off x="4899505" y="6528248"/>
              <a:ext cx="485775" cy="330200"/>
            </a:xfrm>
            <a:custGeom>
              <a:avLst/>
              <a:gdLst/>
              <a:ahLst/>
              <a:cxnLst/>
              <a:rect l="l" t="t" r="r" b="b"/>
              <a:pathLst>
                <a:path w="485775" h="330200">
                  <a:moveTo>
                    <a:pt x="3235" y="329751"/>
                  </a:moveTo>
                  <a:lnTo>
                    <a:pt x="0" y="4610"/>
                  </a:lnTo>
                  <a:lnTo>
                    <a:pt x="482485" y="0"/>
                  </a:lnTo>
                  <a:lnTo>
                    <a:pt x="485766" y="329751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7" name="object 2887"/>
            <p:cNvSpPr/>
            <p:nvPr/>
          </p:nvSpPr>
          <p:spPr>
            <a:xfrm>
              <a:off x="4986952" y="649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8" name="object 2888"/>
            <p:cNvSpPr/>
            <p:nvPr/>
          </p:nvSpPr>
          <p:spPr>
            <a:xfrm>
              <a:off x="5149474" y="64960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9" name="object 2889"/>
            <p:cNvSpPr/>
            <p:nvPr/>
          </p:nvSpPr>
          <p:spPr>
            <a:xfrm>
              <a:off x="5311997" y="64945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0" name="object 2890"/>
            <p:cNvSpPr/>
            <p:nvPr/>
          </p:nvSpPr>
          <p:spPr>
            <a:xfrm>
              <a:off x="4867535" y="661089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1" name="object 2891"/>
            <p:cNvSpPr/>
            <p:nvPr/>
          </p:nvSpPr>
          <p:spPr>
            <a:xfrm>
              <a:off x="4869120" y="67699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2" name="object 2892"/>
            <p:cNvSpPr/>
            <p:nvPr/>
          </p:nvSpPr>
          <p:spPr>
            <a:xfrm>
              <a:off x="5382764" y="660597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3" name="object 2893"/>
            <p:cNvSpPr/>
            <p:nvPr/>
          </p:nvSpPr>
          <p:spPr>
            <a:xfrm>
              <a:off x="5384347" y="67650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94" name="object 2894"/>
          <p:cNvGrpSpPr/>
          <p:nvPr/>
        </p:nvGrpSpPr>
        <p:grpSpPr>
          <a:xfrm>
            <a:off x="5496200" y="6491123"/>
            <a:ext cx="558800" cy="370840"/>
            <a:chOff x="5496200" y="6491123"/>
            <a:chExt cx="558800" cy="370840"/>
          </a:xfrm>
        </p:grpSpPr>
        <p:sp>
          <p:nvSpPr>
            <p:cNvPr id="2895" name="object 2895"/>
            <p:cNvSpPr/>
            <p:nvPr/>
          </p:nvSpPr>
          <p:spPr>
            <a:xfrm>
              <a:off x="5602143" y="6595130"/>
              <a:ext cx="345440" cy="262890"/>
            </a:xfrm>
            <a:custGeom>
              <a:avLst/>
              <a:gdLst/>
              <a:ahLst/>
              <a:cxnLst/>
              <a:rect l="l" t="t" r="r" b="b"/>
              <a:pathLst>
                <a:path w="345439" h="262890">
                  <a:moveTo>
                    <a:pt x="2500" y="262869"/>
                  </a:move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357" y="262869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6" name="object 2896"/>
            <p:cNvSpPr/>
            <p:nvPr/>
          </p:nvSpPr>
          <p:spPr>
            <a:xfrm>
              <a:off x="5531573" y="6528248"/>
              <a:ext cx="485775" cy="330200"/>
            </a:xfrm>
            <a:custGeom>
              <a:avLst/>
              <a:gdLst/>
              <a:ahLst/>
              <a:cxnLst/>
              <a:rect l="l" t="t" r="r" b="b"/>
              <a:pathLst>
                <a:path w="485775" h="330200">
                  <a:moveTo>
                    <a:pt x="3235" y="329751"/>
                  </a:moveTo>
                  <a:lnTo>
                    <a:pt x="0" y="4610"/>
                  </a:lnTo>
                  <a:lnTo>
                    <a:pt x="482485" y="0"/>
                  </a:lnTo>
                  <a:lnTo>
                    <a:pt x="485766" y="329751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7" name="object 2897"/>
            <p:cNvSpPr/>
            <p:nvPr/>
          </p:nvSpPr>
          <p:spPr>
            <a:xfrm>
              <a:off x="5619020" y="649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8" name="object 2898"/>
            <p:cNvSpPr/>
            <p:nvPr/>
          </p:nvSpPr>
          <p:spPr>
            <a:xfrm>
              <a:off x="5781542" y="64960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9" name="object 2899"/>
            <p:cNvSpPr/>
            <p:nvPr/>
          </p:nvSpPr>
          <p:spPr>
            <a:xfrm>
              <a:off x="5944066" y="64945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0" name="object 2900"/>
            <p:cNvSpPr/>
            <p:nvPr/>
          </p:nvSpPr>
          <p:spPr>
            <a:xfrm>
              <a:off x="5499604" y="661089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1" name="object 2901"/>
            <p:cNvSpPr/>
            <p:nvPr/>
          </p:nvSpPr>
          <p:spPr>
            <a:xfrm>
              <a:off x="5501189" y="67699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2" name="object 2902"/>
            <p:cNvSpPr/>
            <p:nvPr/>
          </p:nvSpPr>
          <p:spPr>
            <a:xfrm>
              <a:off x="6014833" y="660597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3" name="object 2903"/>
            <p:cNvSpPr/>
            <p:nvPr/>
          </p:nvSpPr>
          <p:spPr>
            <a:xfrm>
              <a:off x="6016416" y="67650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04" name="object 2904"/>
          <p:cNvGrpSpPr/>
          <p:nvPr/>
        </p:nvGrpSpPr>
        <p:grpSpPr>
          <a:xfrm>
            <a:off x="6135582" y="5282001"/>
            <a:ext cx="560705" cy="534670"/>
            <a:chOff x="6135582" y="5282001"/>
            <a:chExt cx="560705" cy="534670"/>
          </a:xfrm>
        </p:grpSpPr>
        <p:sp>
          <p:nvSpPr>
            <p:cNvPr id="2905" name="object 2905"/>
            <p:cNvSpPr/>
            <p:nvPr/>
          </p:nvSpPr>
          <p:spPr>
            <a:xfrm>
              <a:off x="6241526" y="5386007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6" name="object 2906"/>
            <p:cNvSpPr/>
            <p:nvPr/>
          </p:nvSpPr>
          <p:spPr>
            <a:xfrm>
              <a:off x="6170955" y="531912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7" name="object 2907"/>
            <p:cNvSpPr/>
            <p:nvPr/>
          </p:nvSpPr>
          <p:spPr>
            <a:xfrm>
              <a:off x="6258402" y="52885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8" name="object 2908"/>
            <p:cNvSpPr/>
            <p:nvPr/>
          </p:nvSpPr>
          <p:spPr>
            <a:xfrm>
              <a:off x="6420925" y="52869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9" name="object 2909"/>
            <p:cNvSpPr/>
            <p:nvPr/>
          </p:nvSpPr>
          <p:spPr>
            <a:xfrm>
              <a:off x="6583447" y="528540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0" name="object 2910"/>
            <p:cNvSpPr/>
            <p:nvPr/>
          </p:nvSpPr>
          <p:spPr>
            <a:xfrm>
              <a:off x="6264690" y="57786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1" name="object 2911"/>
            <p:cNvSpPr/>
            <p:nvPr/>
          </p:nvSpPr>
          <p:spPr>
            <a:xfrm>
              <a:off x="6427213" y="57771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2" name="object 2912"/>
            <p:cNvSpPr/>
            <p:nvPr/>
          </p:nvSpPr>
          <p:spPr>
            <a:xfrm>
              <a:off x="6589735" y="577559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3" name="object 2913"/>
            <p:cNvSpPr/>
            <p:nvPr/>
          </p:nvSpPr>
          <p:spPr>
            <a:xfrm>
              <a:off x="6138985" y="540176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4" name="object 2914"/>
            <p:cNvSpPr/>
            <p:nvPr/>
          </p:nvSpPr>
          <p:spPr>
            <a:xfrm>
              <a:off x="6140570" y="556085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5" name="object 2915"/>
            <p:cNvSpPr/>
            <p:nvPr/>
          </p:nvSpPr>
          <p:spPr>
            <a:xfrm>
              <a:off x="6142154" y="571994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6" name="object 2916"/>
            <p:cNvSpPr/>
            <p:nvPr/>
          </p:nvSpPr>
          <p:spPr>
            <a:xfrm>
              <a:off x="6654214" y="539685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7" name="object 2917"/>
            <p:cNvSpPr/>
            <p:nvPr/>
          </p:nvSpPr>
          <p:spPr>
            <a:xfrm>
              <a:off x="6655799" y="55559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8" name="object 2918"/>
            <p:cNvSpPr/>
            <p:nvPr/>
          </p:nvSpPr>
          <p:spPr>
            <a:xfrm>
              <a:off x="6657383" y="571502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19" name="object 2919"/>
          <p:cNvGrpSpPr/>
          <p:nvPr/>
        </p:nvGrpSpPr>
        <p:grpSpPr>
          <a:xfrm>
            <a:off x="6767651" y="5282001"/>
            <a:ext cx="560705" cy="534670"/>
            <a:chOff x="6767651" y="5282001"/>
            <a:chExt cx="560705" cy="534670"/>
          </a:xfrm>
        </p:grpSpPr>
        <p:sp>
          <p:nvSpPr>
            <p:cNvPr id="2920" name="object 2920"/>
            <p:cNvSpPr/>
            <p:nvPr/>
          </p:nvSpPr>
          <p:spPr>
            <a:xfrm>
              <a:off x="6873594" y="5386007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1" name="object 2921"/>
            <p:cNvSpPr/>
            <p:nvPr/>
          </p:nvSpPr>
          <p:spPr>
            <a:xfrm>
              <a:off x="6803025" y="531912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2" name="object 2922"/>
            <p:cNvSpPr/>
            <p:nvPr/>
          </p:nvSpPr>
          <p:spPr>
            <a:xfrm>
              <a:off x="6890471" y="52885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3" name="object 2923"/>
            <p:cNvSpPr/>
            <p:nvPr/>
          </p:nvSpPr>
          <p:spPr>
            <a:xfrm>
              <a:off x="7052994" y="52869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4" name="object 2924"/>
            <p:cNvSpPr/>
            <p:nvPr/>
          </p:nvSpPr>
          <p:spPr>
            <a:xfrm>
              <a:off x="7215516" y="528540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5" name="object 2925"/>
            <p:cNvSpPr/>
            <p:nvPr/>
          </p:nvSpPr>
          <p:spPr>
            <a:xfrm>
              <a:off x="6896759" y="57786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6" name="object 2926"/>
            <p:cNvSpPr/>
            <p:nvPr/>
          </p:nvSpPr>
          <p:spPr>
            <a:xfrm>
              <a:off x="7059282" y="57771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7" name="object 2927"/>
            <p:cNvSpPr/>
            <p:nvPr/>
          </p:nvSpPr>
          <p:spPr>
            <a:xfrm>
              <a:off x="7221804" y="577559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8" name="object 2928"/>
            <p:cNvSpPr/>
            <p:nvPr/>
          </p:nvSpPr>
          <p:spPr>
            <a:xfrm>
              <a:off x="6771054" y="540176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9" name="object 2929"/>
            <p:cNvSpPr/>
            <p:nvPr/>
          </p:nvSpPr>
          <p:spPr>
            <a:xfrm>
              <a:off x="6772639" y="556085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0" name="object 2930"/>
            <p:cNvSpPr/>
            <p:nvPr/>
          </p:nvSpPr>
          <p:spPr>
            <a:xfrm>
              <a:off x="6774223" y="571994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1" name="object 2931"/>
            <p:cNvSpPr/>
            <p:nvPr/>
          </p:nvSpPr>
          <p:spPr>
            <a:xfrm>
              <a:off x="7286283" y="539685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2" name="object 2932"/>
            <p:cNvSpPr/>
            <p:nvPr/>
          </p:nvSpPr>
          <p:spPr>
            <a:xfrm>
              <a:off x="7287867" y="55559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3" name="object 2933"/>
            <p:cNvSpPr/>
            <p:nvPr/>
          </p:nvSpPr>
          <p:spPr>
            <a:xfrm>
              <a:off x="7289453" y="571502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34" name="object 2934"/>
          <p:cNvGrpSpPr/>
          <p:nvPr/>
        </p:nvGrpSpPr>
        <p:grpSpPr>
          <a:xfrm>
            <a:off x="7399719" y="5282001"/>
            <a:ext cx="560705" cy="534670"/>
            <a:chOff x="7399719" y="5282001"/>
            <a:chExt cx="560705" cy="534670"/>
          </a:xfrm>
        </p:grpSpPr>
        <p:sp>
          <p:nvSpPr>
            <p:cNvPr id="2935" name="object 2935"/>
            <p:cNvSpPr/>
            <p:nvPr/>
          </p:nvSpPr>
          <p:spPr>
            <a:xfrm>
              <a:off x="7505663" y="5386007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6" name="object 2936"/>
            <p:cNvSpPr/>
            <p:nvPr/>
          </p:nvSpPr>
          <p:spPr>
            <a:xfrm>
              <a:off x="7435092" y="531912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7" name="object 2937"/>
            <p:cNvSpPr/>
            <p:nvPr/>
          </p:nvSpPr>
          <p:spPr>
            <a:xfrm>
              <a:off x="7522540" y="52885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8" name="object 2938"/>
            <p:cNvSpPr/>
            <p:nvPr/>
          </p:nvSpPr>
          <p:spPr>
            <a:xfrm>
              <a:off x="7685061" y="52869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9" name="object 2939"/>
            <p:cNvSpPr/>
            <p:nvPr/>
          </p:nvSpPr>
          <p:spPr>
            <a:xfrm>
              <a:off x="7847585" y="528540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0" name="object 2940"/>
            <p:cNvSpPr/>
            <p:nvPr/>
          </p:nvSpPr>
          <p:spPr>
            <a:xfrm>
              <a:off x="7528827" y="57786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1" name="object 2941"/>
            <p:cNvSpPr/>
            <p:nvPr/>
          </p:nvSpPr>
          <p:spPr>
            <a:xfrm>
              <a:off x="7691349" y="57771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2" name="object 2942"/>
            <p:cNvSpPr/>
            <p:nvPr/>
          </p:nvSpPr>
          <p:spPr>
            <a:xfrm>
              <a:off x="7853872" y="577559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3" name="object 2943"/>
            <p:cNvSpPr/>
            <p:nvPr/>
          </p:nvSpPr>
          <p:spPr>
            <a:xfrm>
              <a:off x="7403123" y="540176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4" name="object 2944"/>
            <p:cNvSpPr/>
            <p:nvPr/>
          </p:nvSpPr>
          <p:spPr>
            <a:xfrm>
              <a:off x="7404708" y="556085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5" name="object 2945"/>
            <p:cNvSpPr/>
            <p:nvPr/>
          </p:nvSpPr>
          <p:spPr>
            <a:xfrm>
              <a:off x="7406291" y="571994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6" name="object 2946"/>
            <p:cNvSpPr/>
            <p:nvPr/>
          </p:nvSpPr>
          <p:spPr>
            <a:xfrm>
              <a:off x="7918350" y="539685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7" name="object 2947"/>
            <p:cNvSpPr/>
            <p:nvPr/>
          </p:nvSpPr>
          <p:spPr>
            <a:xfrm>
              <a:off x="7919937" y="55559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8" name="object 2948"/>
            <p:cNvSpPr/>
            <p:nvPr/>
          </p:nvSpPr>
          <p:spPr>
            <a:xfrm>
              <a:off x="7921520" y="571502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49" name="object 2949"/>
          <p:cNvGrpSpPr/>
          <p:nvPr/>
        </p:nvGrpSpPr>
        <p:grpSpPr>
          <a:xfrm>
            <a:off x="8031788" y="5282001"/>
            <a:ext cx="560705" cy="534670"/>
            <a:chOff x="8031788" y="5282001"/>
            <a:chExt cx="560705" cy="534670"/>
          </a:xfrm>
        </p:grpSpPr>
        <p:sp>
          <p:nvSpPr>
            <p:cNvPr id="2950" name="object 2950"/>
            <p:cNvSpPr/>
            <p:nvPr/>
          </p:nvSpPr>
          <p:spPr>
            <a:xfrm>
              <a:off x="8137732" y="5386007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1" name="object 2951"/>
            <p:cNvSpPr/>
            <p:nvPr/>
          </p:nvSpPr>
          <p:spPr>
            <a:xfrm>
              <a:off x="8067162" y="531912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2" name="object 2952"/>
            <p:cNvSpPr/>
            <p:nvPr/>
          </p:nvSpPr>
          <p:spPr>
            <a:xfrm>
              <a:off x="8154607" y="52885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3" name="object 2953"/>
            <p:cNvSpPr/>
            <p:nvPr/>
          </p:nvSpPr>
          <p:spPr>
            <a:xfrm>
              <a:off x="8317131" y="52869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4" name="object 2954"/>
            <p:cNvSpPr/>
            <p:nvPr/>
          </p:nvSpPr>
          <p:spPr>
            <a:xfrm>
              <a:off x="8479653" y="528540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5" name="object 2955"/>
            <p:cNvSpPr/>
            <p:nvPr/>
          </p:nvSpPr>
          <p:spPr>
            <a:xfrm>
              <a:off x="8160895" y="57786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6" name="object 2956"/>
            <p:cNvSpPr/>
            <p:nvPr/>
          </p:nvSpPr>
          <p:spPr>
            <a:xfrm>
              <a:off x="8323418" y="57771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7" name="object 2957"/>
            <p:cNvSpPr/>
            <p:nvPr/>
          </p:nvSpPr>
          <p:spPr>
            <a:xfrm>
              <a:off x="8485942" y="577559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8" name="object 2958"/>
            <p:cNvSpPr/>
            <p:nvPr/>
          </p:nvSpPr>
          <p:spPr>
            <a:xfrm>
              <a:off x="8035192" y="540176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9" name="object 2959"/>
            <p:cNvSpPr/>
            <p:nvPr/>
          </p:nvSpPr>
          <p:spPr>
            <a:xfrm>
              <a:off x="8036776" y="556085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0" name="object 2960"/>
            <p:cNvSpPr/>
            <p:nvPr/>
          </p:nvSpPr>
          <p:spPr>
            <a:xfrm>
              <a:off x="8038361" y="571994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1" name="object 2961"/>
            <p:cNvSpPr/>
            <p:nvPr/>
          </p:nvSpPr>
          <p:spPr>
            <a:xfrm>
              <a:off x="8550421" y="539685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2" name="object 2962"/>
            <p:cNvSpPr/>
            <p:nvPr/>
          </p:nvSpPr>
          <p:spPr>
            <a:xfrm>
              <a:off x="8552004" y="55559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3" name="object 2963"/>
            <p:cNvSpPr/>
            <p:nvPr/>
          </p:nvSpPr>
          <p:spPr>
            <a:xfrm>
              <a:off x="8553589" y="571502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64" name="object 2964"/>
          <p:cNvGrpSpPr/>
          <p:nvPr/>
        </p:nvGrpSpPr>
        <p:grpSpPr>
          <a:xfrm>
            <a:off x="8663856" y="5282001"/>
            <a:ext cx="560705" cy="534670"/>
            <a:chOff x="8663856" y="5282001"/>
            <a:chExt cx="560705" cy="534670"/>
          </a:xfrm>
        </p:grpSpPr>
        <p:sp>
          <p:nvSpPr>
            <p:cNvPr id="2965" name="object 2965"/>
            <p:cNvSpPr/>
            <p:nvPr/>
          </p:nvSpPr>
          <p:spPr>
            <a:xfrm>
              <a:off x="8769801" y="5386007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6" name="object 2966"/>
            <p:cNvSpPr/>
            <p:nvPr/>
          </p:nvSpPr>
          <p:spPr>
            <a:xfrm>
              <a:off x="8699231" y="531912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7" name="object 2967"/>
            <p:cNvSpPr/>
            <p:nvPr/>
          </p:nvSpPr>
          <p:spPr>
            <a:xfrm>
              <a:off x="8786678" y="52885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8" name="object 2968"/>
            <p:cNvSpPr/>
            <p:nvPr/>
          </p:nvSpPr>
          <p:spPr>
            <a:xfrm>
              <a:off x="8949200" y="52869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9" name="object 2969"/>
            <p:cNvSpPr/>
            <p:nvPr/>
          </p:nvSpPr>
          <p:spPr>
            <a:xfrm>
              <a:off x="9111721" y="528540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0" name="object 2970"/>
            <p:cNvSpPr/>
            <p:nvPr/>
          </p:nvSpPr>
          <p:spPr>
            <a:xfrm>
              <a:off x="8792965" y="57786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1" name="object 2971"/>
            <p:cNvSpPr/>
            <p:nvPr/>
          </p:nvSpPr>
          <p:spPr>
            <a:xfrm>
              <a:off x="8955487" y="57771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2" name="object 2972"/>
            <p:cNvSpPr/>
            <p:nvPr/>
          </p:nvSpPr>
          <p:spPr>
            <a:xfrm>
              <a:off x="9118010" y="577559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3" name="object 2973"/>
            <p:cNvSpPr/>
            <p:nvPr/>
          </p:nvSpPr>
          <p:spPr>
            <a:xfrm>
              <a:off x="8667260" y="540176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4" name="object 2974"/>
            <p:cNvSpPr/>
            <p:nvPr/>
          </p:nvSpPr>
          <p:spPr>
            <a:xfrm>
              <a:off x="8668844" y="556085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5" name="object 2975"/>
            <p:cNvSpPr/>
            <p:nvPr/>
          </p:nvSpPr>
          <p:spPr>
            <a:xfrm>
              <a:off x="8670429" y="571994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6" name="object 2976"/>
            <p:cNvSpPr/>
            <p:nvPr/>
          </p:nvSpPr>
          <p:spPr>
            <a:xfrm>
              <a:off x="9182488" y="539685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7" name="object 2977"/>
            <p:cNvSpPr/>
            <p:nvPr/>
          </p:nvSpPr>
          <p:spPr>
            <a:xfrm>
              <a:off x="9184073" y="55559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8" name="object 2978"/>
            <p:cNvSpPr/>
            <p:nvPr/>
          </p:nvSpPr>
          <p:spPr>
            <a:xfrm>
              <a:off x="9185658" y="571502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79" name="object 2979"/>
          <p:cNvGrpSpPr/>
          <p:nvPr/>
        </p:nvGrpSpPr>
        <p:grpSpPr>
          <a:xfrm>
            <a:off x="9295926" y="5282001"/>
            <a:ext cx="560705" cy="534670"/>
            <a:chOff x="9295926" y="5282001"/>
            <a:chExt cx="560705" cy="534670"/>
          </a:xfrm>
        </p:grpSpPr>
        <p:sp>
          <p:nvSpPr>
            <p:cNvPr id="2980" name="object 2980"/>
            <p:cNvSpPr/>
            <p:nvPr/>
          </p:nvSpPr>
          <p:spPr>
            <a:xfrm>
              <a:off x="9401869" y="5386007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1" name="object 2981"/>
            <p:cNvSpPr/>
            <p:nvPr/>
          </p:nvSpPr>
          <p:spPr>
            <a:xfrm>
              <a:off x="9331299" y="531912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2" name="object 2982"/>
            <p:cNvSpPr/>
            <p:nvPr/>
          </p:nvSpPr>
          <p:spPr>
            <a:xfrm>
              <a:off x="9418745" y="52885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3" name="object 2983"/>
            <p:cNvSpPr/>
            <p:nvPr/>
          </p:nvSpPr>
          <p:spPr>
            <a:xfrm>
              <a:off x="9581268" y="52869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4" name="object 2984"/>
            <p:cNvSpPr/>
            <p:nvPr/>
          </p:nvSpPr>
          <p:spPr>
            <a:xfrm>
              <a:off x="9743790" y="528540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5" name="object 2985"/>
            <p:cNvSpPr/>
            <p:nvPr/>
          </p:nvSpPr>
          <p:spPr>
            <a:xfrm>
              <a:off x="9425033" y="57786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6" name="object 2986"/>
            <p:cNvSpPr/>
            <p:nvPr/>
          </p:nvSpPr>
          <p:spPr>
            <a:xfrm>
              <a:off x="9587556" y="57771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7" name="object 2987"/>
            <p:cNvSpPr/>
            <p:nvPr/>
          </p:nvSpPr>
          <p:spPr>
            <a:xfrm>
              <a:off x="9750079" y="577559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8" name="object 2988"/>
            <p:cNvSpPr/>
            <p:nvPr/>
          </p:nvSpPr>
          <p:spPr>
            <a:xfrm>
              <a:off x="9299329" y="540176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9" name="object 2989"/>
            <p:cNvSpPr/>
            <p:nvPr/>
          </p:nvSpPr>
          <p:spPr>
            <a:xfrm>
              <a:off x="9300913" y="556085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0" name="object 2990"/>
            <p:cNvSpPr/>
            <p:nvPr/>
          </p:nvSpPr>
          <p:spPr>
            <a:xfrm>
              <a:off x="9302498" y="571994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1" name="object 2991"/>
            <p:cNvSpPr/>
            <p:nvPr/>
          </p:nvSpPr>
          <p:spPr>
            <a:xfrm>
              <a:off x="9814557" y="539685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2" name="object 2992"/>
            <p:cNvSpPr/>
            <p:nvPr/>
          </p:nvSpPr>
          <p:spPr>
            <a:xfrm>
              <a:off x="9816142" y="55559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3" name="object 2993"/>
            <p:cNvSpPr/>
            <p:nvPr/>
          </p:nvSpPr>
          <p:spPr>
            <a:xfrm>
              <a:off x="9817727" y="571502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94" name="object 2994"/>
          <p:cNvGrpSpPr/>
          <p:nvPr/>
        </p:nvGrpSpPr>
        <p:grpSpPr>
          <a:xfrm>
            <a:off x="9927994" y="5282001"/>
            <a:ext cx="560705" cy="534670"/>
            <a:chOff x="9927994" y="5282001"/>
            <a:chExt cx="560705" cy="534670"/>
          </a:xfrm>
        </p:grpSpPr>
        <p:sp>
          <p:nvSpPr>
            <p:cNvPr id="2995" name="object 2995"/>
            <p:cNvSpPr/>
            <p:nvPr/>
          </p:nvSpPr>
          <p:spPr>
            <a:xfrm>
              <a:off x="10033937" y="5386007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6" name="object 2996"/>
            <p:cNvSpPr/>
            <p:nvPr/>
          </p:nvSpPr>
          <p:spPr>
            <a:xfrm>
              <a:off x="9963367" y="531912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7" name="object 2997"/>
            <p:cNvSpPr/>
            <p:nvPr/>
          </p:nvSpPr>
          <p:spPr>
            <a:xfrm>
              <a:off x="10050814" y="52885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8" name="object 2998"/>
            <p:cNvSpPr/>
            <p:nvPr/>
          </p:nvSpPr>
          <p:spPr>
            <a:xfrm>
              <a:off x="10213336" y="52869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9" name="object 2999"/>
            <p:cNvSpPr/>
            <p:nvPr/>
          </p:nvSpPr>
          <p:spPr>
            <a:xfrm>
              <a:off x="10375859" y="528540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0" name="object 3000"/>
            <p:cNvSpPr/>
            <p:nvPr/>
          </p:nvSpPr>
          <p:spPr>
            <a:xfrm>
              <a:off x="10057102" y="57786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1" name="object 3001"/>
            <p:cNvSpPr/>
            <p:nvPr/>
          </p:nvSpPr>
          <p:spPr>
            <a:xfrm>
              <a:off x="10219625" y="57771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2" name="object 3002"/>
            <p:cNvSpPr/>
            <p:nvPr/>
          </p:nvSpPr>
          <p:spPr>
            <a:xfrm>
              <a:off x="10382147" y="577559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3" name="object 3003"/>
            <p:cNvSpPr/>
            <p:nvPr/>
          </p:nvSpPr>
          <p:spPr>
            <a:xfrm>
              <a:off x="9931397" y="540176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4" name="object 3004"/>
            <p:cNvSpPr/>
            <p:nvPr/>
          </p:nvSpPr>
          <p:spPr>
            <a:xfrm>
              <a:off x="9932982" y="556085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5" name="object 3005"/>
            <p:cNvSpPr/>
            <p:nvPr/>
          </p:nvSpPr>
          <p:spPr>
            <a:xfrm>
              <a:off x="9934566" y="571994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6" name="object 3006"/>
            <p:cNvSpPr/>
            <p:nvPr/>
          </p:nvSpPr>
          <p:spPr>
            <a:xfrm>
              <a:off x="10446626" y="539685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7" name="object 3007"/>
            <p:cNvSpPr/>
            <p:nvPr/>
          </p:nvSpPr>
          <p:spPr>
            <a:xfrm>
              <a:off x="10448211" y="55559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8" name="object 3008"/>
            <p:cNvSpPr/>
            <p:nvPr/>
          </p:nvSpPr>
          <p:spPr>
            <a:xfrm>
              <a:off x="10449795" y="571502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09" name="object 3009"/>
          <p:cNvGrpSpPr/>
          <p:nvPr/>
        </p:nvGrpSpPr>
        <p:grpSpPr>
          <a:xfrm>
            <a:off x="10560062" y="5282001"/>
            <a:ext cx="560705" cy="534670"/>
            <a:chOff x="10560062" y="5282001"/>
            <a:chExt cx="560705" cy="534670"/>
          </a:xfrm>
        </p:grpSpPr>
        <p:sp>
          <p:nvSpPr>
            <p:cNvPr id="3010" name="object 3010"/>
            <p:cNvSpPr/>
            <p:nvPr/>
          </p:nvSpPr>
          <p:spPr>
            <a:xfrm>
              <a:off x="10666005" y="5386007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1" name="object 3011"/>
            <p:cNvSpPr/>
            <p:nvPr/>
          </p:nvSpPr>
          <p:spPr>
            <a:xfrm>
              <a:off x="10595435" y="531912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2" name="object 3012"/>
            <p:cNvSpPr/>
            <p:nvPr/>
          </p:nvSpPr>
          <p:spPr>
            <a:xfrm>
              <a:off x="10682882" y="52885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3" name="object 3013"/>
            <p:cNvSpPr/>
            <p:nvPr/>
          </p:nvSpPr>
          <p:spPr>
            <a:xfrm>
              <a:off x="10845404" y="52869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4" name="object 3014"/>
            <p:cNvSpPr/>
            <p:nvPr/>
          </p:nvSpPr>
          <p:spPr>
            <a:xfrm>
              <a:off x="11007927" y="528540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5" name="object 3015"/>
            <p:cNvSpPr/>
            <p:nvPr/>
          </p:nvSpPr>
          <p:spPr>
            <a:xfrm>
              <a:off x="10689170" y="57786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6" name="object 3016"/>
            <p:cNvSpPr/>
            <p:nvPr/>
          </p:nvSpPr>
          <p:spPr>
            <a:xfrm>
              <a:off x="10851692" y="57771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7" name="object 3017"/>
            <p:cNvSpPr/>
            <p:nvPr/>
          </p:nvSpPr>
          <p:spPr>
            <a:xfrm>
              <a:off x="11014215" y="577559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8" name="object 3018"/>
            <p:cNvSpPr/>
            <p:nvPr/>
          </p:nvSpPr>
          <p:spPr>
            <a:xfrm>
              <a:off x="10563466" y="540176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9" name="object 3019"/>
            <p:cNvSpPr/>
            <p:nvPr/>
          </p:nvSpPr>
          <p:spPr>
            <a:xfrm>
              <a:off x="10565049" y="556085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0" name="object 3020"/>
            <p:cNvSpPr/>
            <p:nvPr/>
          </p:nvSpPr>
          <p:spPr>
            <a:xfrm>
              <a:off x="10566634" y="571994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1" name="object 3021"/>
            <p:cNvSpPr/>
            <p:nvPr/>
          </p:nvSpPr>
          <p:spPr>
            <a:xfrm>
              <a:off x="11078694" y="539685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2" name="object 3022"/>
            <p:cNvSpPr/>
            <p:nvPr/>
          </p:nvSpPr>
          <p:spPr>
            <a:xfrm>
              <a:off x="11080279" y="55559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3" name="object 3023"/>
            <p:cNvSpPr/>
            <p:nvPr/>
          </p:nvSpPr>
          <p:spPr>
            <a:xfrm>
              <a:off x="11081863" y="571502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24" name="object 3024"/>
          <p:cNvGrpSpPr/>
          <p:nvPr/>
        </p:nvGrpSpPr>
        <p:grpSpPr>
          <a:xfrm>
            <a:off x="11192130" y="5282001"/>
            <a:ext cx="560705" cy="534670"/>
            <a:chOff x="11192130" y="5282001"/>
            <a:chExt cx="560705" cy="534670"/>
          </a:xfrm>
        </p:grpSpPr>
        <p:sp>
          <p:nvSpPr>
            <p:cNvPr id="3025" name="object 3025"/>
            <p:cNvSpPr/>
            <p:nvPr/>
          </p:nvSpPr>
          <p:spPr>
            <a:xfrm>
              <a:off x="11298074" y="5386007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6" name="object 3026"/>
            <p:cNvSpPr/>
            <p:nvPr/>
          </p:nvSpPr>
          <p:spPr>
            <a:xfrm>
              <a:off x="11227504" y="5319125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7" name="object 3027"/>
            <p:cNvSpPr/>
            <p:nvPr/>
          </p:nvSpPr>
          <p:spPr>
            <a:xfrm>
              <a:off x="11314951" y="52885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8" name="object 3028"/>
            <p:cNvSpPr/>
            <p:nvPr/>
          </p:nvSpPr>
          <p:spPr>
            <a:xfrm>
              <a:off x="11477473" y="52869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9" name="object 3029"/>
            <p:cNvSpPr/>
            <p:nvPr/>
          </p:nvSpPr>
          <p:spPr>
            <a:xfrm>
              <a:off x="11639995" y="5285404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0" name="object 3030"/>
            <p:cNvSpPr/>
            <p:nvPr/>
          </p:nvSpPr>
          <p:spPr>
            <a:xfrm>
              <a:off x="11321239" y="57786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1" name="object 3031"/>
            <p:cNvSpPr/>
            <p:nvPr/>
          </p:nvSpPr>
          <p:spPr>
            <a:xfrm>
              <a:off x="11483762" y="57771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2" name="object 3032"/>
            <p:cNvSpPr/>
            <p:nvPr/>
          </p:nvSpPr>
          <p:spPr>
            <a:xfrm>
              <a:off x="11646284" y="577559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3" name="object 3033"/>
            <p:cNvSpPr/>
            <p:nvPr/>
          </p:nvSpPr>
          <p:spPr>
            <a:xfrm>
              <a:off x="11195533" y="540176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4" name="object 3034"/>
            <p:cNvSpPr/>
            <p:nvPr/>
          </p:nvSpPr>
          <p:spPr>
            <a:xfrm>
              <a:off x="11197119" y="556085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5" name="object 3035"/>
            <p:cNvSpPr/>
            <p:nvPr/>
          </p:nvSpPr>
          <p:spPr>
            <a:xfrm>
              <a:off x="11198703" y="571994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6" name="object 3036"/>
            <p:cNvSpPr/>
            <p:nvPr/>
          </p:nvSpPr>
          <p:spPr>
            <a:xfrm>
              <a:off x="11710763" y="539685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7" name="object 3037"/>
            <p:cNvSpPr/>
            <p:nvPr/>
          </p:nvSpPr>
          <p:spPr>
            <a:xfrm>
              <a:off x="11712347" y="555593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8" name="object 3038"/>
            <p:cNvSpPr/>
            <p:nvPr/>
          </p:nvSpPr>
          <p:spPr>
            <a:xfrm>
              <a:off x="11713932" y="571502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39" name="object 3039"/>
          <p:cNvGrpSpPr/>
          <p:nvPr/>
        </p:nvGrpSpPr>
        <p:grpSpPr>
          <a:xfrm>
            <a:off x="11824200" y="5283551"/>
            <a:ext cx="371475" cy="533400"/>
            <a:chOff x="11824200" y="5283551"/>
            <a:chExt cx="371475" cy="533400"/>
          </a:xfrm>
        </p:grpSpPr>
        <p:sp>
          <p:nvSpPr>
            <p:cNvPr id="3040" name="object 3040"/>
            <p:cNvSpPr/>
            <p:nvPr/>
          </p:nvSpPr>
          <p:spPr>
            <a:xfrm>
              <a:off x="11930144" y="5386711"/>
              <a:ext cx="262255" cy="327660"/>
            </a:xfrm>
            <a:custGeom>
              <a:avLst/>
              <a:gdLst/>
              <a:ahLst/>
              <a:cxnLst/>
              <a:rect l="l" t="t" r="r" b="b"/>
              <a:pathLst>
                <a:path w="262254" h="327660">
                  <a:moveTo>
                    <a:pt x="261970" y="324706"/>
                  </a:moveTo>
                  <a:lnTo>
                    <a:pt x="20878" y="327007"/>
                  </a:lnTo>
                  <a:lnTo>
                    <a:pt x="11087" y="327096"/>
                  </a:lnTo>
                  <a:lnTo>
                    <a:pt x="3073" y="319235"/>
                  </a:lnTo>
                  <a:lnTo>
                    <a:pt x="2971" y="309456"/>
                  </a:lnTo>
                  <a:lnTo>
                    <a:pt x="88" y="20238"/>
                  </a:lnTo>
                  <a:lnTo>
                    <a:pt x="0" y="10434"/>
                  </a:lnTo>
                  <a:lnTo>
                    <a:pt x="7861" y="2420"/>
                  </a:lnTo>
                  <a:lnTo>
                    <a:pt x="17653" y="2331"/>
                  </a:lnTo>
                  <a:lnTo>
                    <a:pt x="26197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1" name="object 3041"/>
            <p:cNvSpPr/>
            <p:nvPr/>
          </p:nvSpPr>
          <p:spPr>
            <a:xfrm>
              <a:off x="11859574" y="5320558"/>
              <a:ext cx="332740" cy="460375"/>
            </a:xfrm>
            <a:custGeom>
              <a:avLst/>
              <a:gdLst/>
              <a:ahLst/>
              <a:cxnLst/>
              <a:rect l="l" t="t" r="r" b="b"/>
              <a:pathLst>
                <a:path w="332740" h="460375">
                  <a:moveTo>
                    <a:pt x="332540" y="457002"/>
                  </a:moveTo>
                  <a:lnTo>
                    <a:pt x="4546" y="460136"/>
                  </a:lnTo>
                  <a:lnTo>
                    <a:pt x="0" y="3177"/>
                  </a:lnTo>
                  <a:lnTo>
                    <a:pt x="33254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2" name="object 3042"/>
            <p:cNvSpPr/>
            <p:nvPr/>
          </p:nvSpPr>
          <p:spPr>
            <a:xfrm>
              <a:off x="11947019" y="52885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3" name="object 3043"/>
            <p:cNvSpPr/>
            <p:nvPr/>
          </p:nvSpPr>
          <p:spPr>
            <a:xfrm>
              <a:off x="12109543" y="528695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4" name="object 3044"/>
            <p:cNvSpPr/>
            <p:nvPr/>
          </p:nvSpPr>
          <p:spPr>
            <a:xfrm>
              <a:off x="11953308" y="577869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5" name="object 3045"/>
            <p:cNvSpPr/>
            <p:nvPr/>
          </p:nvSpPr>
          <p:spPr>
            <a:xfrm>
              <a:off x="12115830" y="577714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6" name="object 3046"/>
            <p:cNvSpPr/>
            <p:nvPr/>
          </p:nvSpPr>
          <p:spPr>
            <a:xfrm>
              <a:off x="11827604" y="540176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7" name="object 3047"/>
            <p:cNvSpPr/>
            <p:nvPr/>
          </p:nvSpPr>
          <p:spPr>
            <a:xfrm>
              <a:off x="11829188" y="556085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8" name="object 3048"/>
            <p:cNvSpPr/>
            <p:nvPr/>
          </p:nvSpPr>
          <p:spPr>
            <a:xfrm>
              <a:off x="11830772" y="571994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49" name="object 3049"/>
          <p:cNvGrpSpPr/>
          <p:nvPr/>
        </p:nvGrpSpPr>
        <p:grpSpPr>
          <a:xfrm>
            <a:off x="6135582" y="5886561"/>
            <a:ext cx="560705" cy="534670"/>
            <a:chOff x="6135582" y="5886561"/>
            <a:chExt cx="560705" cy="534670"/>
          </a:xfrm>
        </p:grpSpPr>
        <p:sp>
          <p:nvSpPr>
            <p:cNvPr id="3050" name="object 3050"/>
            <p:cNvSpPr/>
            <p:nvPr/>
          </p:nvSpPr>
          <p:spPr>
            <a:xfrm>
              <a:off x="6241526" y="599056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1" name="object 3051"/>
            <p:cNvSpPr/>
            <p:nvPr/>
          </p:nvSpPr>
          <p:spPr>
            <a:xfrm>
              <a:off x="6170955" y="592368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2" name="object 3052"/>
            <p:cNvSpPr/>
            <p:nvPr/>
          </p:nvSpPr>
          <p:spPr>
            <a:xfrm>
              <a:off x="6258402" y="589306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3" name="object 3053"/>
            <p:cNvSpPr/>
            <p:nvPr/>
          </p:nvSpPr>
          <p:spPr>
            <a:xfrm>
              <a:off x="6420925" y="58915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4" name="object 3054"/>
            <p:cNvSpPr/>
            <p:nvPr/>
          </p:nvSpPr>
          <p:spPr>
            <a:xfrm>
              <a:off x="6583447" y="58899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5" name="object 3055"/>
            <p:cNvSpPr/>
            <p:nvPr/>
          </p:nvSpPr>
          <p:spPr>
            <a:xfrm>
              <a:off x="6264690" y="638325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6" name="object 3056"/>
            <p:cNvSpPr/>
            <p:nvPr/>
          </p:nvSpPr>
          <p:spPr>
            <a:xfrm>
              <a:off x="6427213" y="63817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7" name="object 3057"/>
            <p:cNvSpPr/>
            <p:nvPr/>
          </p:nvSpPr>
          <p:spPr>
            <a:xfrm>
              <a:off x="6589735" y="63801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8" name="object 3058"/>
            <p:cNvSpPr/>
            <p:nvPr/>
          </p:nvSpPr>
          <p:spPr>
            <a:xfrm>
              <a:off x="6138985" y="600632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9" name="object 3059"/>
            <p:cNvSpPr/>
            <p:nvPr/>
          </p:nvSpPr>
          <p:spPr>
            <a:xfrm>
              <a:off x="6140570" y="616541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0" name="object 3060"/>
            <p:cNvSpPr/>
            <p:nvPr/>
          </p:nvSpPr>
          <p:spPr>
            <a:xfrm>
              <a:off x="6142154" y="63245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1" name="object 3061"/>
            <p:cNvSpPr/>
            <p:nvPr/>
          </p:nvSpPr>
          <p:spPr>
            <a:xfrm>
              <a:off x="6654214" y="60014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2" name="object 3062"/>
            <p:cNvSpPr/>
            <p:nvPr/>
          </p:nvSpPr>
          <p:spPr>
            <a:xfrm>
              <a:off x="6655799" y="61605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3" name="object 3063"/>
            <p:cNvSpPr/>
            <p:nvPr/>
          </p:nvSpPr>
          <p:spPr>
            <a:xfrm>
              <a:off x="6657383" y="63195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64" name="object 3064"/>
          <p:cNvGrpSpPr/>
          <p:nvPr/>
        </p:nvGrpSpPr>
        <p:grpSpPr>
          <a:xfrm>
            <a:off x="6767651" y="5886561"/>
            <a:ext cx="560705" cy="534670"/>
            <a:chOff x="6767651" y="5886561"/>
            <a:chExt cx="560705" cy="534670"/>
          </a:xfrm>
        </p:grpSpPr>
        <p:sp>
          <p:nvSpPr>
            <p:cNvPr id="3065" name="object 3065"/>
            <p:cNvSpPr/>
            <p:nvPr/>
          </p:nvSpPr>
          <p:spPr>
            <a:xfrm>
              <a:off x="6873594" y="599056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6" name="object 3066"/>
            <p:cNvSpPr/>
            <p:nvPr/>
          </p:nvSpPr>
          <p:spPr>
            <a:xfrm>
              <a:off x="6803025" y="592368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7" name="object 3067"/>
            <p:cNvSpPr/>
            <p:nvPr/>
          </p:nvSpPr>
          <p:spPr>
            <a:xfrm>
              <a:off x="6890471" y="589306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8" name="object 3068"/>
            <p:cNvSpPr/>
            <p:nvPr/>
          </p:nvSpPr>
          <p:spPr>
            <a:xfrm>
              <a:off x="7052994" y="58915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9" name="object 3069"/>
            <p:cNvSpPr/>
            <p:nvPr/>
          </p:nvSpPr>
          <p:spPr>
            <a:xfrm>
              <a:off x="7215516" y="58899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0" name="object 3070"/>
            <p:cNvSpPr/>
            <p:nvPr/>
          </p:nvSpPr>
          <p:spPr>
            <a:xfrm>
              <a:off x="6896759" y="638325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1" name="object 3071"/>
            <p:cNvSpPr/>
            <p:nvPr/>
          </p:nvSpPr>
          <p:spPr>
            <a:xfrm>
              <a:off x="7059282" y="63817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2" name="object 3072"/>
            <p:cNvSpPr/>
            <p:nvPr/>
          </p:nvSpPr>
          <p:spPr>
            <a:xfrm>
              <a:off x="7221804" y="63801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3" name="object 3073"/>
            <p:cNvSpPr/>
            <p:nvPr/>
          </p:nvSpPr>
          <p:spPr>
            <a:xfrm>
              <a:off x="6771054" y="600632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4" name="object 3074"/>
            <p:cNvSpPr/>
            <p:nvPr/>
          </p:nvSpPr>
          <p:spPr>
            <a:xfrm>
              <a:off x="6772639" y="616541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5" name="object 3075"/>
            <p:cNvSpPr/>
            <p:nvPr/>
          </p:nvSpPr>
          <p:spPr>
            <a:xfrm>
              <a:off x="6774223" y="63245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6" name="object 3076"/>
            <p:cNvSpPr/>
            <p:nvPr/>
          </p:nvSpPr>
          <p:spPr>
            <a:xfrm>
              <a:off x="7286283" y="60014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7" name="object 3077"/>
            <p:cNvSpPr/>
            <p:nvPr/>
          </p:nvSpPr>
          <p:spPr>
            <a:xfrm>
              <a:off x="7287867" y="61605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8" name="object 3078"/>
            <p:cNvSpPr/>
            <p:nvPr/>
          </p:nvSpPr>
          <p:spPr>
            <a:xfrm>
              <a:off x="7289453" y="63195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79" name="object 3079"/>
          <p:cNvGrpSpPr/>
          <p:nvPr/>
        </p:nvGrpSpPr>
        <p:grpSpPr>
          <a:xfrm>
            <a:off x="7399719" y="5886561"/>
            <a:ext cx="560705" cy="534670"/>
            <a:chOff x="7399719" y="5886561"/>
            <a:chExt cx="560705" cy="534670"/>
          </a:xfrm>
        </p:grpSpPr>
        <p:sp>
          <p:nvSpPr>
            <p:cNvPr id="3080" name="object 3080"/>
            <p:cNvSpPr/>
            <p:nvPr/>
          </p:nvSpPr>
          <p:spPr>
            <a:xfrm>
              <a:off x="7505663" y="599056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1" name="object 3081"/>
            <p:cNvSpPr/>
            <p:nvPr/>
          </p:nvSpPr>
          <p:spPr>
            <a:xfrm>
              <a:off x="7435092" y="592368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2" name="object 3082"/>
            <p:cNvSpPr/>
            <p:nvPr/>
          </p:nvSpPr>
          <p:spPr>
            <a:xfrm>
              <a:off x="7522540" y="589306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3" name="object 3083"/>
            <p:cNvSpPr/>
            <p:nvPr/>
          </p:nvSpPr>
          <p:spPr>
            <a:xfrm>
              <a:off x="7685061" y="58915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4" name="object 3084"/>
            <p:cNvSpPr/>
            <p:nvPr/>
          </p:nvSpPr>
          <p:spPr>
            <a:xfrm>
              <a:off x="7847585" y="58899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5" name="object 3085"/>
            <p:cNvSpPr/>
            <p:nvPr/>
          </p:nvSpPr>
          <p:spPr>
            <a:xfrm>
              <a:off x="7528827" y="638325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6" name="object 3086"/>
            <p:cNvSpPr/>
            <p:nvPr/>
          </p:nvSpPr>
          <p:spPr>
            <a:xfrm>
              <a:off x="7691349" y="63817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7" name="object 3087"/>
            <p:cNvSpPr/>
            <p:nvPr/>
          </p:nvSpPr>
          <p:spPr>
            <a:xfrm>
              <a:off x="7853872" y="63801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8" name="object 3088"/>
            <p:cNvSpPr/>
            <p:nvPr/>
          </p:nvSpPr>
          <p:spPr>
            <a:xfrm>
              <a:off x="7403123" y="600632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9" name="object 3089"/>
            <p:cNvSpPr/>
            <p:nvPr/>
          </p:nvSpPr>
          <p:spPr>
            <a:xfrm>
              <a:off x="7404708" y="616541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0" name="object 3090"/>
            <p:cNvSpPr/>
            <p:nvPr/>
          </p:nvSpPr>
          <p:spPr>
            <a:xfrm>
              <a:off x="7406291" y="63245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1" name="object 3091"/>
            <p:cNvSpPr/>
            <p:nvPr/>
          </p:nvSpPr>
          <p:spPr>
            <a:xfrm>
              <a:off x="7918350" y="60014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2" name="object 3092"/>
            <p:cNvSpPr/>
            <p:nvPr/>
          </p:nvSpPr>
          <p:spPr>
            <a:xfrm>
              <a:off x="7919937" y="61605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3" name="object 3093"/>
            <p:cNvSpPr/>
            <p:nvPr/>
          </p:nvSpPr>
          <p:spPr>
            <a:xfrm>
              <a:off x="7921520" y="63195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94" name="object 3094"/>
          <p:cNvGrpSpPr/>
          <p:nvPr/>
        </p:nvGrpSpPr>
        <p:grpSpPr>
          <a:xfrm>
            <a:off x="8031788" y="5886561"/>
            <a:ext cx="560705" cy="534670"/>
            <a:chOff x="8031788" y="5886561"/>
            <a:chExt cx="560705" cy="534670"/>
          </a:xfrm>
        </p:grpSpPr>
        <p:sp>
          <p:nvSpPr>
            <p:cNvPr id="3095" name="object 3095"/>
            <p:cNvSpPr/>
            <p:nvPr/>
          </p:nvSpPr>
          <p:spPr>
            <a:xfrm>
              <a:off x="8137732" y="599056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6" name="object 3096"/>
            <p:cNvSpPr/>
            <p:nvPr/>
          </p:nvSpPr>
          <p:spPr>
            <a:xfrm>
              <a:off x="8067162" y="592368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7" name="object 3097"/>
            <p:cNvSpPr/>
            <p:nvPr/>
          </p:nvSpPr>
          <p:spPr>
            <a:xfrm>
              <a:off x="8154607" y="589306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8" name="object 3098"/>
            <p:cNvSpPr/>
            <p:nvPr/>
          </p:nvSpPr>
          <p:spPr>
            <a:xfrm>
              <a:off x="8317131" y="58915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9" name="object 3099"/>
            <p:cNvSpPr/>
            <p:nvPr/>
          </p:nvSpPr>
          <p:spPr>
            <a:xfrm>
              <a:off x="8479653" y="58899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0" name="object 3100"/>
            <p:cNvSpPr/>
            <p:nvPr/>
          </p:nvSpPr>
          <p:spPr>
            <a:xfrm>
              <a:off x="8160895" y="638325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1" name="object 3101"/>
            <p:cNvSpPr/>
            <p:nvPr/>
          </p:nvSpPr>
          <p:spPr>
            <a:xfrm>
              <a:off x="8323418" y="63817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2" name="object 3102"/>
            <p:cNvSpPr/>
            <p:nvPr/>
          </p:nvSpPr>
          <p:spPr>
            <a:xfrm>
              <a:off x="8485942" y="63801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3" name="object 3103"/>
            <p:cNvSpPr/>
            <p:nvPr/>
          </p:nvSpPr>
          <p:spPr>
            <a:xfrm>
              <a:off x="8035192" y="600632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4" name="object 3104"/>
            <p:cNvSpPr/>
            <p:nvPr/>
          </p:nvSpPr>
          <p:spPr>
            <a:xfrm>
              <a:off x="8036776" y="616541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5" name="object 3105"/>
            <p:cNvSpPr/>
            <p:nvPr/>
          </p:nvSpPr>
          <p:spPr>
            <a:xfrm>
              <a:off x="8038361" y="63245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6" name="object 3106"/>
            <p:cNvSpPr/>
            <p:nvPr/>
          </p:nvSpPr>
          <p:spPr>
            <a:xfrm>
              <a:off x="8550421" y="60014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7" name="object 3107"/>
            <p:cNvSpPr/>
            <p:nvPr/>
          </p:nvSpPr>
          <p:spPr>
            <a:xfrm>
              <a:off x="8552004" y="61605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8" name="object 3108"/>
            <p:cNvSpPr/>
            <p:nvPr/>
          </p:nvSpPr>
          <p:spPr>
            <a:xfrm>
              <a:off x="8553589" y="63195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09" name="object 3109"/>
          <p:cNvGrpSpPr/>
          <p:nvPr/>
        </p:nvGrpSpPr>
        <p:grpSpPr>
          <a:xfrm>
            <a:off x="8663856" y="5886561"/>
            <a:ext cx="560705" cy="534670"/>
            <a:chOff x="8663856" y="5886561"/>
            <a:chExt cx="560705" cy="534670"/>
          </a:xfrm>
        </p:grpSpPr>
        <p:sp>
          <p:nvSpPr>
            <p:cNvPr id="3110" name="object 3110"/>
            <p:cNvSpPr/>
            <p:nvPr/>
          </p:nvSpPr>
          <p:spPr>
            <a:xfrm>
              <a:off x="8769801" y="599056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1" name="object 3111"/>
            <p:cNvSpPr/>
            <p:nvPr/>
          </p:nvSpPr>
          <p:spPr>
            <a:xfrm>
              <a:off x="8699231" y="592368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2" name="object 3112"/>
            <p:cNvSpPr/>
            <p:nvPr/>
          </p:nvSpPr>
          <p:spPr>
            <a:xfrm>
              <a:off x="8786678" y="589306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3" name="object 3113"/>
            <p:cNvSpPr/>
            <p:nvPr/>
          </p:nvSpPr>
          <p:spPr>
            <a:xfrm>
              <a:off x="8949200" y="58915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4" name="object 3114"/>
            <p:cNvSpPr/>
            <p:nvPr/>
          </p:nvSpPr>
          <p:spPr>
            <a:xfrm>
              <a:off x="9111721" y="58899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5" name="object 3115"/>
            <p:cNvSpPr/>
            <p:nvPr/>
          </p:nvSpPr>
          <p:spPr>
            <a:xfrm>
              <a:off x="8792965" y="638325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6" name="object 3116"/>
            <p:cNvSpPr/>
            <p:nvPr/>
          </p:nvSpPr>
          <p:spPr>
            <a:xfrm>
              <a:off x="8955487" y="63817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7" name="object 3117"/>
            <p:cNvSpPr/>
            <p:nvPr/>
          </p:nvSpPr>
          <p:spPr>
            <a:xfrm>
              <a:off x="9118010" y="63801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8" name="object 3118"/>
            <p:cNvSpPr/>
            <p:nvPr/>
          </p:nvSpPr>
          <p:spPr>
            <a:xfrm>
              <a:off x="8667260" y="600632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9" name="object 3119"/>
            <p:cNvSpPr/>
            <p:nvPr/>
          </p:nvSpPr>
          <p:spPr>
            <a:xfrm>
              <a:off x="8668844" y="616541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0" name="object 3120"/>
            <p:cNvSpPr/>
            <p:nvPr/>
          </p:nvSpPr>
          <p:spPr>
            <a:xfrm>
              <a:off x="8670429" y="63245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1" name="object 3121"/>
            <p:cNvSpPr/>
            <p:nvPr/>
          </p:nvSpPr>
          <p:spPr>
            <a:xfrm>
              <a:off x="9182488" y="60014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2" name="object 3122"/>
            <p:cNvSpPr/>
            <p:nvPr/>
          </p:nvSpPr>
          <p:spPr>
            <a:xfrm>
              <a:off x="9184073" y="61605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3" name="object 3123"/>
            <p:cNvSpPr/>
            <p:nvPr/>
          </p:nvSpPr>
          <p:spPr>
            <a:xfrm>
              <a:off x="9185658" y="63195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24" name="object 3124"/>
          <p:cNvGrpSpPr/>
          <p:nvPr/>
        </p:nvGrpSpPr>
        <p:grpSpPr>
          <a:xfrm>
            <a:off x="9295926" y="5886561"/>
            <a:ext cx="560705" cy="534670"/>
            <a:chOff x="9295926" y="5886561"/>
            <a:chExt cx="560705" cy="534670"/>
          </a:xfrm>
        </p:grpSpPr>
        <p:sp>
          <p:nvSpPr>
            <p:cNvPr id="3125" name="object 3125"/>
            <p:cNvSpPr/>
            <p:nvPr/>
          </p:nvSpPr>
          <p:spPr>
            <a:xfrm>
              <a:off x="9401869" y="599056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6" name="object 3126"/>
            <p:cNvSpPr/>
            <p:nvPr/>
          </p:nvSpPr>
          <p:spPr>
            <a:xfrm>
              <a:off x="9331299" y="592368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7" name="object 3127"/>
            <p:cNvSpPr/>
            <p:nvPr/>
          </p:nvSpPr>
          <p:spPr>
            <a:xfrm>
              <a:off x="9418745" y="589306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8" name="object 3128"/>
            <p:cNvSpPr/>
            <p:nvPr/>
          </p:nvSpPr>
          <p:spPr>
            <a:xfrm>
              <a:off x="9581268" y="58915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9" name="object 3129"/>
            <p:cNvSpPr/>
            <p:nvPr/>
          </p:nvSpPr>
          <p:spPr>
            <a:xfrm>
              <a:off x="9743790" y="58899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0" name="object 3130"/>
            <p:cNvSpPr/>
            <p:nvPr/>
          </p:nvSpPr>
          <p:spPr>
            <a:xfrm>
              <a:off x="9425033" y="638325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1" name="object 3131"/>
            <p:cNvSpPr/>
            <p:nvPr/>
          </p:nvSpPr>
          <p:spPr>
            <a:xfrm>
              <a:off x="9587556" y="63817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2" name="object 3132"/>
            <p:cNvSpPr/>
            <p:nvPr/>
          </p:nvSpPr>
          <p:spPr>
            <a:xfrm>
              <a:off x="9750079" y="63801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3" name="object 3133"/>
            <p:cNvSpPr/>
            <p:nvPr/>
          </p:nvSpPr>
          <p:spPr>
            <a:xfrm>
              <a:off x="9299329" y="600632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4" name="object 3134"/>
            <p:cNvSpPr/>
            <p:nvPr/>
          </p:nvSpPr>
          <p:spPr>
            <a:xfrm>
              <a:off x="9300913" y="616541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5" name="object 3135"/>
            <p:cNvSpPr/>
            <p:nvPr/>
          </p:nvSpPr>
          <p:spPr>
            <a:xfrm>
              <a:off x="9302498" y="63245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6" name="object 3136"/>
            <p:cNvSpPr/>
            <p:nvPr/>
          </p:nvSpPr>
          <p:spPr>
            <a:xfrm>
              <a:off x="9814557" y="60014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7" name="object 3137"/>
            <p:cNvSpPr/>
            <p:nvPr/>
          </p:nvSpPr>
          <p:spPr>
            <a:xfrm>
              <a:off x="9816142" y="61605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8" name="object 3138"/>
            <p:cNvSpPr/>
            <p:nvPr/>
          </p:nvSpPr>
          <p:spPr>
            <a:xfrm>
              <a:off x="9817727" y="63195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39" name="object 3139"/>
          <p:cNvGrpSpPr/>
          <p:nvPr/>
        </p:nvGrpSpPr>
        <p:grpSpPr>
          <a:xfrm>
            <a:off x="9927994" y="5886561"/>
            <a:ext cx="560705" cy="534670"/>
            <a:chOff x="9927994" y="5886561"/>
            <a:chExt cx="560705" cy="534670"/>
          </a:xfrm>
        </p:grpSpPr>
        <p:sp>
          <p:nvSpPr>
            <p:cNvPr id="3140" name="object 3140"/>
            <p:cNvSpPr/>
            <p:nvPr/>
          </p:nvSpPr>
          <p:spPr>
            <a:xfrm>
              <a:off x="10033937" y="599056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1" name="object 3141"/>
            <p:cNvSpPr/>
            <p:nvPr/>
          </p:nvSpPr>
          <p:spPr>
            <a:xfrm>
              <a:off x="9963367" y="592368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2" name="object 3142"/>
            <p:cNvSpPr/>
            <p:nvPr/>
          </p:nvSpPr>
          <p:spPr>
            <a:xfrm>
              <a:off x="10050814" y="589306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3" name="object 3143"/>
            <p:cNvSpPr/>
            <p:nvPr/>
          </p:nvSpPr>
          <p:spPr>
            <a:xfrm>
              <a:off x="10213336" y="58915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4" name="object 3144"/>
            <p:cNvSpPr/>
            <p:nvPr/>
          </p:nvSpPr>
          <p:spPr>
            <a:xfrm>
              <a:off x="10375859" y="58899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5" name="object 3145"/>
            <p:cNvSpPr/>
            <p:nvPr/>
          </p:nvSpPr>
          <p:spPr>
            <a:xfrm>
              <a:off x="10057102" y="638325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6" name="object 3146"/>
            <p:cNvSpPr/>
            <p:nvPr/>
          </p:nvSpPr>
          <p:spPr>
            <a:xfrm>
              <a:off x="10219625" y="63817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7" name="object 3147"/>
            <p:cNvSpPr/>
            <p:nvPr/>
          </p:nvSpPr>
          <p:spPr>
            <a:xfrm>
              <a:off x="10382147" y="63801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8" name="object 3148"/>
            <p:cNvSpPr/>
            <p:nvPr/>
          </p:nvSpPr>
          <p:spPr>
            <a:xfrm>
              <a:off x="9931397" y="600632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9" name="object 3149"/>
            <p:cNvSpPr/>
            <p:nvPr/>
          </p:nvSpPr>
          <p:spPr>
            <a:xfrm>
              <a:off x="9932982" y="616541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0" name="object 3150"/>
            <p:cNvSpPr/>
            <p:nvPr/>
          </p:nvSpPr>
          <p:spPr>
            <a:xfrm>
              <a:off x="9934566" y="63245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1" name="object 3151"/>
            <p:cNvSpPr/>
            <p:nvPr/>
          </p:nvSpPr>
          <p:spPr>
            <a:xfrm>
              <a:off x="10446626" y="60014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2" name="object 3152"/>
            <p:cNvSpPr/>
            <p:nvPr/>
          </p:nvSpPr>
          <p:spPr>
            <a:xfrm>
              <a:off x="10448211" y="61605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3" name="object 3153"/>
            <p:cNvSpPr/>
            <p:nvPr/>
          </p:nvSpPr>
          <p:spPr>
            <a:xfrm>
              <a:off x="10449795" y="63195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54" name="object 3154"/>
          <p:cNvGrpSpPr/>
          <p:nvPr/>
        </p:nvGrpSpPr>
        <p:grpSpPr>
          <a:xfrm>
            <a:off x="10560062" y="5886561"/>
            <a:ext cx="597673" cy="534670"/>
            <a:chOff x="10560062" y="5886561"/>
            <a:chExt cx="560705" cy="534670"/>
          </a:xfrm>
        </p:grpSpPr>
        <p:sp>
          <p:nvSpPr>
            <p:cNvPr id="3155" name="object 3155"/>
            <p:cNvSpPr/>
            <p:nvPr/>
          </p:nvSpPr>
          <p:spPr>
            <a:xfrm>
              <a:off x="10666005" y="599056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6" name="object 3156"/>
            <p:cNvSpPr/>
            <p:nvPr/>
          </p:nvSpPr>
          <p:spPr>
            <a:xfrm>
              <a:off x="10595435" y="592368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7" name="object 3157"/>
            <p:cNvSpPr/>
            <p:nvPr/>
          </p:nvSpPr>
          <p:spPr>
            <a:xfrm>
              <a:off x="10682882" y="589306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8" name="object 3158"/>
            <p:cNvSpPr/>
            <p:nvPr/>
          </p:nvSpPr>
          <p:spPr>
            <a:xfrm>
              <a:off x="10845404" y="58915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9" name="object 3159"/>
            <p:cNvSpPr/>
            <p:nvPr/>
          </p:nvSpPr>
          <p:spPr>
            <a:xfrm>
              <a:off x="11007927" y="58899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0" name="object 3160"/>
            <p:cNvSpPr/>
            <p:nvPr/>
          </p:nvSpPr>
          <p:spPr>
            <a:xfrm>
              <a:off x="10689170" y="638325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1" name="object 3161"/>
            <p:cNvSpPr/>
            <p:nvPr/>
          </p:nvSpPr>
          <p:spPr>
            <a:xfrm>
              <a:off x="10851692" y="63817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2" name="object 3162"/>
            <p:cNvSpPr/>
            <p:nvPr/>
          </p:nvSpPr>
          <p:spPr>
            <a:xfrm>
              <a:off x="11014215" y="63801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3" name="object 3163"/>
            <p:cNvSpPr/>
            <p:nvPr/>
          </p:nvSpPr>
          <p:spPr>
            <a:xfrm>
              <a:off x="10563466" y="600632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4" name="object 3164"/>
            <p:cNvSpPr/>
            <p:nvPr/>
          </p:nvSpPr>
          <p:spPr>
            <a:xfrm>
              <a:off x="10565049" y="616541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5" name="object 3165"/>
            <p:cNvSpPr/>
            <p:nvPr/>
          </p:nvSpPr>
          <p:spPr>
            <a:xfrm>
              <a:off x="10566634" y="63245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6" name="object 3166"/>
            <p:cNvSpPr/>
            <p:nvPr/>
          </p:nvSpPr>
          <p:spPr>
            <a:xfrm>
              <a:off x="11078694" y="60014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7" name="object 3167"/>
            <p:cNvSpPr/>
            <p:nvPr/>
          </p:nvSpPr>
          <p:spPr>
            <a:xfrm>
              <a:off x="11080279" y="61605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8" name="object 3168"/>
            <p:cNvSpPr/>
            <p:nvPr/>
          </p:nvSpPr>
          <p:spPr>
            <a:xfrm>
              <a:off x="11081863" y="63195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69" name="object 3169"/>
          <p:cNvGrpSpPr/>
          <p:nvPr/>
        </p:nvGrpSpPr>
        <p:grpSpPr>
          <a:xfrm>
            <a:off x="11192130" y="5886561"/>
            <a:ext cx="560705" cy="534670"/>
            <a:chOff x="11192130" y="5886561"/>
            <a:chExt cx="560705" cy="534670"/>
          </a:xfrm>
        </p:grpSpPr>
        <p:sp>
          <p:nvSpPr>
            <p:cNvPr id="3170" name="object 3170"/>
            <p:cNvSpPr/>
            <p:nvPr/>
          </p:nvSpPr>
          <p:spPr>
            <a:xfrm>
              <a:off x="11298074" y="5990568"/>
              <a:ext cx="346075" cy="328295"/>
            </a:xfrm>
            <a:custGeom>
              <a:avLst/>
              <a:gdLst/>
              <a:ahLst/>
              <a:cxnLst/>
              <a:rect l="l" t="t" r="r" b="b"/>
              <a:pathLst>
                <a:path w="346075" h="328295">
                  <a:moveTo>
                    <a:pt x="328231" y="324777"/>
                  </a:moveTo>
                  <a:lnTo>
                    <a:pt x="20878" y="327710"/>
                  </a:lnTo>
                  <a:lnTo>
                    <a:pt x="11087" y="327799"/>
                  </a:lnTo>
                  <a:lnTo>
                    <a:pt x="3073" y="319938"/>
                  </a:lnTo>
                  <a:lnTo>
                    <a:pt x="2971" y="310159"/>
                  </a:ln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795" y="306870"/>
                  </a:lnTo>
                  <a:lnTo>
                    <a:pt x="345897" y="316661"/>
                  </a:lnTo>
                  <a:lnTo>
                    <a:pt x="338023" y="324688"/>
                  </a:lnTo>
                  <a:lnTo>
                    <a:pt x="328231" y="324777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1" name="object 3171"/>
            <p:cNvSpPr/>
            <p:nvPr/>
          </p:nvSpPr>
          <p:spPr>
            <a:xfrm>
              <a:off x="11227504" y="5923687"/>
              <a:ext cx="487045" cy="461645"/>
            </a:xfrm>
            <a:custGeom>
              <a:avLst/>
              <a:gdLst/>
              <a:ahLst/>
              <a:cxnLst/>
              <a:rect l="l" t="t" r="r" b="b"/>
              <a:pathLst>
                <a:path w="487045" h="461645">
                  <a:moveTo>
                    <a:pt x="487032" y="456958"/>
                  </a:moveTo>
                  <a:lnTo>
                    <a:pt x="4546" y="461568"/>
                  </a:lnTo>
                  <a:lnTo>
                    <a:pt x="0" y="4610"/>
                  </a:lnTo>
                  <a:lnTo>
                    <a:pt x="482485" y="0"/>
                  </a:lnTo>
                  <a:lnTo>
                    <a:pt x="487032" y="456958"/>
                  </a:lnTo>
                  <a:close/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2" name="object 3172"/>
            <p:cNvSpPr/>
            <p:nvPr/>
          </p:nvSpPr>
          <p:spPr>
            <a:xfrm>
              <a:off x="11314951" y="589306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3" name="object 3173"/>
            <p:cNvSpPr/>
            <p:nvPr/>
          </p:nvSpPr>
          <p:spPr>
            <a:xfrm>
              <a:off x="11477473" y="58915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4" name="object 3174"/>
            <p:cNvSpPr/>
            <p:nvPr/>
          </p:nvSpPr>
          <p:spPr>
            <a:xfrm>
              <a:off x="11639995" y="5889965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5" name="object 3175"/>
            <p:cNvSpPr/>
            <p:nvPr/>
          </p:nvSpPr>
          <p:spPr>
            <a:xfrm>
              <a:off x="11321239" y="638325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6" name="object 3176"/>
            <p:cNvSpPr/>
            <p:nvPr/>
          </p:nvSpPr>
          <p:spPr>
            <a:xfrm>
              <a:off x="11483762" y="638170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7" name="object 3177"/>
            <p:cNvSpPr/>
            <p:nvPr/>
          </p:nvSpPr>
          <p:spPr>
            <a:xfrm>
              <a:off x="11646284" y="6380156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8" name="object 3178"/>
            <p:cNvSpPr/>
            <p:nvPr/>
          </p:nvSpPr>
          <p:spPr>
            <a:xfrm>
              <a:off x="11195533" y="600632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9" name="object 3179"/>
            <p:cNvSpPr/>
            <p:nvPr/>
          </p:nvSpPr>
          <p:spPr>
            <a:xfrm>
              <a:off x="11197119" y="616541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0" name="object 3180"/>
            <p:cNvSpPr/>
            <p:nvPr/>
          </p:nvSpPr>
          <p:spPr>
            <a:xfrm>
              <a:off x="11198703" y="63245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1" name="object 3181"/>
            <p:cNvSpPr/>
            <p:nvPr/>
          </p:nvSpPr>
          <p:spPr>
            <a:xfrm>
              <a:off x="11710763" y="6001412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2" name="object 3182"/>
            <p:cNvSpPr/>
            <p:nvPr/>
          </p:nvSpPr>
          <p:spPr>
            <a:xfrm>
              <a:off x="11712347" y="616050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3" name="object 3183"/>
            <p:cNvSpPr/>
            <p:nvPr/>
          </p:nvSpPr>
          <p:spPr>
            <a:xfrm>
              <a:off x="11713932" y="631958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84" name="object 3184"/>
          <p:cNvGrpSpPr/>
          <p:nvPr/>
        </p:nvGrpSpPr>
        <p:grpSpPr>
          <a:xfrm>
            <a:off x="11824200" y="5888113"/>
            <a:ext cx="371475" cy="533400"/>
            <a:chOff x="11824200" y="5888113"/>
            <a:chExt cx="371475" cy="533400"/>
          </a:xfrm>
        </p:grpSpPr>
        <p:sp>
          <p:nvSpPr>
            <p:cNvPr id="3185" name="object 3185"/>
            <p:cNvSpPr/>
            <p:nvPr/>
          </p:nvSpPr>
          <p:spPr>
            <a:xfrm>
              <a:off x="11930144" y="5991271"/>
              <a:ext cx="262255" cy="327660"/>
            </a:xfrm>
            <a:custGeom>
              <a:avLst/>
              <a:gdLst/>
              <a:ahLst/>
              <a:cxnLst/>
              <a:rect l="l" t="t" r="r" b="b"/>
              <a:pathLst>
                <a:path w="262254" h="327660">
                  <a:moveTo>
                    <a:pt x="261970" y="324706"/>
                  </a:moveTo>
                  <a:lnTo>
                    <a:pt x="20878" y="327007"/>
                  </a:lnTo>
                  <a:lnTo>
                    <a:pt x="11087" y="327096"/>
                  </a:lnTo>
                  <a:lnTo>
                    <a:pt x="3073" y="319235"/>
                  </a:lnTo>
                  <a:lnTo>
                    <a:pt x="2971" y="309456"/>
                  </a:lnTo>
                  <a:lnTo>
                    <a:pt x="88" y="20238"/>
                  </a:lnTo>
                  <a:lnTo>
                    <a:pt x="0" y="10434"/>
                  </a:lnTo>
                  <a:lnTo>
                    <a:pt x="7861" y="2420"/>
                  </a:lnTo>
                  <a:lnTo>
                    <a:pt x="17653" y="2331"/>
                  </a:lnTo>
                  <a:lnTo>
                    <a:pt x="26197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6" name="object 3186"/>
            <p:cNvSpPr/>
            <p:nvPr/>
          </p:nvSpPr>
          <p:spPr>
            <a:xfrm>
              <a:off x="11859574" y="5925120"/>
              <a:ext cx="332740" cy="460375"/>
            </a:xfrm>
            <a:custGeom>
              <a:avLst/>
              <a:gdLst/>
              <a:ahLst/>
              <a:cxnLst/>
              <a:rect l="l" t="t" r="r" b="b"/>
              <a:pathLst>
                <a:path w="332740" h="460375">
                  <a:moveTo>
                    <a:pt x="332540" y="457002"/>
                  </a:moveTo>
                  <a:lnTo>
                    <a:pt x="4546" y="460136"/>
                  </a:lnTo>
                  <a:lnTo>
                    <a:pt x="0" y="3177"/>
                  </a:lnTo>
                  <a:lnTo>
                    <a:pt x="33254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7" name="object 3187"/>
            <p:cNvSpPr/>
            <p:nvPr/>
          </p:nvSpPr>
          <p:spPr>
            <a:xfrm>
              <a:off x="11947019" y="589306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8" name="object 3188"/>
            <p:cNvSpPr/>
            <p:nvPr/>
          </p:nvSpPr>
          <p:spPr>
            <a:xfrm>
              <a:off x="12109543" y="589151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9" name="object 3189"/>
            <p:cNvSpPr/>
            <p:nvPr/>
          </p:nvSpPr>
          <p:spPr>
            <a:xfrm>
              <a:off x="11953308" y="638325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0" name="object 3190"/>
            <p:cNvSpPr/>
            <p:nvPr/>
          </p:nvSpPr>
          <p:spPr>
            <a:xfrm>
              <a:off x="12115830" y="638170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1" name="object 3191"/>
            <p:cNvSpPr/>
            <p:nvPr/>
          </p:nvSpPr>
          <p:spPr>
            <a:xfrm>
              <a:off x="11827604" y="6006329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2" name="object 3192"/>
            <p:cNvSpPr/>
            <p:nvPr/>
          </p:nvSpPr>
          <p:spPr>
            <a:xfrm>
              <a:off x="11829188" y="6165417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3" name="object 3193"/>
            <p:cNvSpPr/>
            <p:nvPr/>
          </p:nvSpPr>
          <p:spPr>
            <a:xfrm>
              <a:off x="11830772" y="6324504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5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94" name="object 3194"/>
          <p:cNvGrpSpPr/>
          <p:nvPr/>
        </p:nvGrpSpPr>
        <p:grpSpPr>
          <a:xfrm>
            <a:off x="6135582" y="6491123"/>
            <a:ext cx="558800" cy="370840"/>
            <a:chOff x="6135582" y="6491123"/>
            <a:chExt cx="558800" cy="370840"/>
          </a:xfrm>
        </p:grpSpPr>
        <p:sp>
          <p:nvSpPr>
            <p:cNvPr id="3195" name="object 3195"/>
            <p:cNvSpPr/>
            <p:nvPr/>
          </p:nvSpPr>
          <p:spPr>
            <a:xfrm>
              <a:off x="6241526" y="6595130"/>
              <a:ext cx="345440" cy="262890"/>
            </a:xfrm>
            <a:custGeom>
              <a:avLst/>
              <a:gdLst/>
              <a:ahLst/>
              <a:cxnLst/>
              <a:rect l="l" t="t" r="r" b="b"/>
              <a:pathLst>
                <a:path w="345440" h="262890">
                  <a:moveTo>
                    <a:pt x="2500" y="262869"/>
                  </a:move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357" y="262869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6" name="object 3196"/>
            <p:cNvSpPr/>
            <p:nvPr/>
          </p:nvSpPr>
          <p:spPr>
            <a:xfrm>
              <a:off x="6170955" y="6528248"/>
              <a:ext cx="485775" cy="330200"/>
            </a:xfrm>
            <a:custGeom>
              <a:avLst/>
              <a:gdLst/>
              <a:ahLst/>
              <a:cxnLst/>
              <a:rect l="l" t="t" r="r" b="b"/>
              <a:pathLst>
                <a:path w="485775" h="330200">
                  <a:moveTo>
                    <a:pt x="3235" y="329751"/>
                  </a:moveTo>
                  <a:lnTo>
                    <a:pt x="0" y="4610"/>
                  </a:lnTo>
                  <a:lnTo>
                    <a:pt x="482485" y="0"/>
                  </a:lnTo>
                  <a:lnTo>
                    <a:pt x="485766" y="329751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7" name="object 3197"/>
            <p:cNvSpPr/>
            <p:nvPr/>
          </p:nvSpPr>
          <p:spPr>
            <a:xfrm>
              <a:off x="6258402" y="649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8" name="object 3198"/>
            <p:cNvSpPr/>
            <p:nvPr/>
          </p:nvSpPr>
          <p:spPr>
            <a:xfrm>
              <a:off x="6420925" y="64960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5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9" name="object 3199"/>
            <p:cNvSpPr/>
            <p:nvPr/>
          </p:nvSpPr>
          <p:spPr>
            <a:xfrm>
              <a:off x="6583447" y="64945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0" name="object 3200"/>
            <p:cNvSpPr/>
            <p:nvPr/>
          </p:nvSpPr>
          <p:spPr>
            <a:xfrm>
              <a:off x="6138985" y="661089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1" name="object 3201"/>
            <p:cNvSpPr/>
            <p:nvPr/>
          </p:nvSpPr>
          <p:spPr>
            <a:xfrm>
              <a:off x="6140570" y="67699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2" name="object 3202"/>
            <p:cNvSpPr/>
            <p:nvPr/>
          </p:nvSpPr>
          <p:spPr>
            <a:xfrm>
              <a:off x="6654214" y="660597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3" name="object 3203"/>
            <p:cNvSpPr/>
            <p:nvPr/>
          </p:nvSpPr>
          <p:spPr>
            <a:xfrm>
              <a:off x="6655799" y="67650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04" name="object 3204"/>
          <p:cNvGrpSpPr/>
          <p:nvPr/>
        </p:nvGrpSpPr>
        <p:grpSpPr>
          <a:xfrm>
            <a:off x="6767651" y="6491123"/>
            <a:ext cx="558800" cy="370840"/>
            <a:chOff x="6767651" y="6491123"/>
            <a:chExt cx="558800" cy="370840"/>
          </a:xfrm>
        </p:grpSpPr>
        <p:sp>
          <p:nvSpPr>
            <p:cNvPr id="3205" name="object 3205"/>
            <p:cNvSpPr/>
            <p:nvPr/>
          </p:nvSpPr>
          <p:spPr>
            <a:xfrm>
              <a:off x="6873594" y="6595130"/>
              <a:ext cx="345440" cy="262890"/>
            </a:xfrm>
            <a:custGeom>
              <a:avLst/>
              <a:gdLst/>
              <a:ahLst/>
              <a:cxnLst/>
              <a:rect l="l" t="t" r="r" b="b"/>
              <a:pathLst>
                <a:path w="345440" h="262890">
                  <a:moveTo>
                    <a:pt x="2500" y="262869"/>
                  </a:move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357" y="262869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6" name="object 3206"/>
            <p:cNvSpPr/>
            <p:nvPr/>
          </p:nvSpPr>
          <p:spPr>
            <a:xfrm>
              <a:off x="6803025" y="6528248"/>
              <a:ext cx="485775" cy="330200"/>
            </a:xfrm>
            <a:custGeom>
              <a:avLst/>
              <a:gdLst/>
              <a:ahLst/>
              <a:cxnLst/>
              <a:rect l="l" t="t" r="r" b="b"/>
              <a:pathLst>
                <a:path w="485775" h="330200">
                  <a:moveTo>
                    <a:pt x="3235" y="329751"/>
                  </a:moveTo>
                  <a:lnTo>
                    <a:pt x="0" y="4610"/>
                  </a:lnTo>
                  <a:lnTo>
                    <a:pt x="482485" y="0"/>
                  </a:lnTo>
                  <a:lnTo>
                    <a:pt x="485766" y="329751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7" name="object 3207"/>
            <p:cNvSpPr/>
            <p:nvPr/>
          </p:nvSpPr>
          <p:spPr>
            <a:xfrm>
              <a:off x="6890471" y="649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8" name="object 3208"/>
            <p:cNvSpPr/>
            <p:nvPr/>
          </p:nvSpPr>
          <p:spPr>
            <a:xfrm>
              <a:off x="7052994" y="64960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9" name="object 3209"/>
            <p:cNvSpPr/>
            <p:nvPr/>
          </p:nvSpPr>
          <p:spPr>
            <a:xfrm>
              <a:off x="7215516" y="64945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0" name="object 3210"/>
            <p:cNvSpPr/>
            <p:nvPr/>
          </p:nvSpPr>
          <p:spPr>
            <a:xfrm>
              <a:off x="6771054" y="661089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1" name="object 3211"/>
            <p:cNvSpPr/>
            <p:nvPr/>
          </p:nvSpPr>
          <p:spPr>
            <a:xfrm>
              <a:off x="6772639" y="67699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2" name="object 3212"/>
            <p:cNvSpPr/>
            <p:nvPr/>
          </p:nvSpPr>
          <p:spPr>
            <a:xfrm>
              <a:off x="7286283" y="660597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3" name="object 3213"/>
            <p:cNvSpPr/>
            <p:nvPr/>
          </p:nvSpPr>
          <p:spPr>
            <a:xfrm>
              <a:off x="7287867" y="67650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14" name="object 3214"/>
          <p:cNvGrpSpPr/>
          <p:nvPr/>
        </p:nvGrpSpPr>
        <p:grpSpPr>
          <a:xfrm>
            <a:off x="7399719" y="6491123"/>
            <a:ext cx="558800" cy="370840"/>
            <a:chOff x="7399719" y="6491123"/>
            <a:chExt cx="558800" cy="370840"/>
          </a:xfrm>
        </p:grpSpPr>
        <p:sp>
          <p:nvSpPr>
            <p:cNvPr id="3215" name="object 3215"/>
            <p:cNvSpPr/>
            <p:nvPr/>
          </p:nvSpPr>
          <p:spPr>
            <a:xfrm>
              <a:off x="7505663" y="6595130"/>
              <a:ext cx="345440" cy="262890"/>
            </a:xfrm>
            <a:custGeom>
              <a:avLst/>
              <a:gdLst/>
              <a:ahLst/>
              <a:cxnLst/>
              <a:rect l="l" t="t" r="r" b="b"/>
              <a:pathLst>
                <a:path w="345440" h="262890">
                  <a:moveTo>
                    <a:pt x="2500" y="262869"/>
                  </a:move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357" y="262869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6" name="object 3216"/>
            <p:cNvSpPr/>
            <p:nvPr/>
          </p:nvSpPr>
          <p:spPr>
            <a:xfrm>
              <a:off x="7435092" y="6528248"/>
              <a:ext cx="485775" cy="330200"/>
            </a:xfrm>
            <a:custGeom>
              <a:avLst/>
              <a:gdLst/>
              <a:ahLst/>
              <a:cxnLst/>
              <a:rect l="l" t="t" r="r" b="b"/>
              <a:pathLst>
                <a:path w="485775" h="330200">
                  <a:moveTo>
                    <a:pt x="3235" y="329751"/>
                  </a:moveTo>
                  <a:lnTo>
                    <a:pt x="0" y="4610"/>
                  </a:lnTo>
                  <a:lnTo>
                    <a:pt x="482485" y="0"/>
                  </a:lnTo>
                  <a:lnTo>
                    <a:pt x="485766" y="329751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7" name="object 3217"/>
            <p:cNvSpPr/>
            <p:nvPr/>
          </p:nvSpPr>
          <p:spPr>
            <a:xfrm>
              <a:off x="7522540" y="649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8" name="object 3218"/>
            <p:cNvSpPr/>
            <p:nvPr/>
          </p:nvSpPr>
          <p:spPr>
            <a:xfrm>
              <a:off x="7685061" y="64960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9" name="object 3219"/>
            <p:cNvSpPr/>
            <p:nvPr/>
          </p:nvSpPr>
          <p:spPr>
            <a:xfrm>
              <a:off x="7847585" y="64945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0" name="object 3220"/>
            <p:cNvSpPr/>
            <p:nvPr/>
          </p:nvSpPr>
          <p:spPr>
            <a:xfrm>
              <a:off x="7403123" y="661089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1" name="object 3221"/>
            <p:cNvSpPr/>
            <p:nvPr/>
          </p:nvSpPr>
          <p:spPr>
            <a:xfrm>
              <a:off x="7404708" y="67699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2" name="object 3222"/>
            <p:cNvSpPr/>
            <p:nvPr/>
          </p:nvSpPr>
          <p:spPr>
            <a:xfrm>
              <a:off x="7918350" y="660597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3" name="object 3223"/>
            <p:cNvSpPr/>
            <p:nvPr/>
          </p:nvSpPr>
          <p:spPr>
            <a:xfrm>
              <a:off x="7919937" y="67650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24" name="object 3224"/>
          <p:cNvGrpSpPr/>
          <p:nvPr/>
        </p:nvGrpSpPr>
        <p:grpSpPr>
          <a:xfrm>
            <a:off x="8031788" y="6491123"/>
            <a:ext cx="558800" cy="370840"/>
            <a:chOff x="8031788" y="6491123"/>
            <a:chExt cx="558800" cy="370840"/>
          </a:xfrm>
        </p:grpSpPr>
        <p:sp>
          <p:nvSpPr>
            <p:cNvPr id="3225" name="object 3225"/>
            <p:cNvSpPr/>
            <p:nvPr/>
          </p:nvSpPr>
          <p:spPr>
            <a:xfrm>
              <a:off x="8137732" y="6595130"/>
              <a:ext cx="345440" cy="262890"/>
            </a:xfrm>
            <a:custGeom>
              <a:avLst/>
              <a:gdLst/>
              <a:ahLst/>
              <a:cxnLst/>
              <a:rect l="l" t="t" r="r" b="b"/>
              <a:pathLst>
                <a:path w="345440" h="262890">
                  <a:moveTo>
                    <a:pt x="2500" y="262869"/>
                  </a:move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357" y="262869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6" name="object 3226"/>
            <p:cNvSpPr/>
            <p:nvPr/>
          </p:nvSpPr>
          <p:spPr>
            <a:xfrm>
              <a:off x="8067162" y="6528248"/>
              <a:ext cx="485775" cy="330200"/>
            </a:xfrm>
            <a:custGeom>
              <a:avLst/>
              <a:gdLst/>
              <a:ahLst/>
              <a:cxnLst/>
              <a:rect l="l" t="t" r="r" b="b"/>
              <a:pathLst>
                <a:path w="485775" h="330200">
                  <a:moveTo>
                    <a:pt x="3235" y="329751"/>
                  </a:moveTo>
                  <a:lnTo>
                    <a:pt x="0" y="4610"/>
                  </a:lnTo>
                  <a:lnTo>
                    <a:pt x="482485" y="0"/>
                  </a:lnTo>
                  <a:lnTo>
                    <a:pt x="485766" y="329751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7" name="object 3227"/>
            <p:cNvSpPr/>
            <p:nvPr/>
          </p:nvSpPr>
          <p:spPr>
            <a:xfrm>
              <a:off x="8154607" y="649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8" name="object 3228"/>
            <p:cNvSpPr/>
            <p:nvPr/>
          </p:nvSpPr>
          <p:spPr>
            <a:xfrm>
              <a:off x="8317131" y="64960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9" name="object 3229"/>
            <p:cNvSpPr/>
            <p:nvPr/>
          </p:nvSpPr>
          <p:spPr>
            <a:xfrm>
              <a:off x="8479653" y="64945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0" name="object 3230"/>
            <p:cNvSpPr/>
            <p:nvPr/>
          </p:nvSpPr>
          <p:spPr>
            <a:xfrm>
              <a:off x="8035192" y="661089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1" name="object 3231"/>
            <p:cNvSpPr/>
            <p:nvPr/>
          </p:nvSpPr>
          <p:spPr>
            <a:xfrm>
              <a:off x="8036776" y="67699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2" name="object 3232"/>
            <p:cNvSpPr/>
            <p:nvPr/>
          </p:nvSpPr>
          <p:spPr>
            <a:xfrm>
              <a:off x="8550421" y="660597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3" name="object 3233"/>
            <p:cNvSpPr/>
            <p:nvPr/>
          </p:nvSpPr>
          <p:spPr>
            <a:xfrm>
              <a:off x="8552004" y="67650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34" name="object 3234"/>
          <p:cNvGrpSpPr/>
          <p:nvPr/>
        </p:nvGrpSpPr>
        <p:grpSpPr>
          <a:xfrm>
            <a:off x="8663856" y="6491123"/>
            <a:ext cx="558800" cy="370840"/>
            <a:chOff x="8663856" y="6491123"/>
            <a:chExt cx="558800" cy="370840"/>
          </a:xfrm>
        </p:grpSpPr>
        <p:sp>
          <p:nvSpPr>
            <p:cNvPr id="3235" name="object 3235"/>
            <p:cNvSpPr/>
            <p:nvPr/>
          </p:nvSpPr>
          <p:spPr>
            <a:xfrm>
              <a:off x="8769801" y="6595130"/>
              <a:ext cx="345440" cy="262890"/>
            </a:xfrm>
            <a:custGeom>
              <a:avLst/>
              <a:gdLst/>
              <a:ahLst/>
              <a:cxnLst/>
              <a:rect l="l" t="t" r="r" b="b"/>
              <a:pathLst>
                <a:path w="345440" h="262890">
                  <a:moveTo>
                    <a:pt x="2500" y="262869"/>
                  </a:move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357" y="262869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6" name="object 3236"/>
            <p:cNvSpPr/>
            <p:nvPr/>
          </p:nvSpPr>
          <p:spPr>
            <a:xfrm>
              <a:off x="8699231" y="6528248"/>
              <a:ext cx="485775" cy="330200"/>
            </a:xfrm>
            <a:custGeom>
              <a:avLst/>
              <a:gdLst/>
              <a:ahLst/>
              <a:cxnLst/>
              <a:rect l="l" t="t" r="r" b="b"/>
              <a:pathLst>
                <a:path w="485775" h="330200">
                  <a:moveTo>
                    <a:pt x="3235" y="329751"/>
                  </a:moveTo>
                  <a:lnTo>
                    <a:pt x="0" y="4610"/>
                  </a:lnTo>
                  <a:lnTo>
                    <a:pt x="482485" y="0"/>
                  </a:lnTo>
                  <a:lnTo>
                    <a:pt x="485766" y="329751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7" name="object 3237"/>
            <p:cNvSpPr/>
            <p:nvPr/>
          </p:nvSpPr>
          <p:spPr>
            <a:xfrm>
              <a:off x="8786678" y="649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8" name="object 3238"/>
            <p:cNvSpPr/>
            <p:nvPr/>
          </p:nvSpPr>
          <p:spPr>
            <a:xfrm>
              <a:off x="8949200" y="64960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9" name="object 3239"/>
            <p:cNvSpPr/>
            <p:nvPr/>
          </p:nvSpPr>
          <p:spPr>
            <a:xfrm>
              <a:off x="9111721" y="64945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0" name="object 3240"/>
            <p:cNvSpPr/>
            <p:nvPr/>
          </p:nvSpPr>
          <p:spPr>
            <a:xfrm>
              <a:off x="8667260" y="661089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1" name="object 3241"/>
            <p:cNvSpPr/>
            <p:nvPr/>
          </p:nvSpPr>
          <p:spPr>
            <a:xfrm>
              <a:off x="8668844" y="67699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2" name="object 3242"/>
            <p:cNvSpPr/>
            <p:nvPr/>
          </p:nvSpPr>
          <p:spPr>
            <a:xfrm>
              <a:off x="9182488" y="660597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3" name="object 3243"/>
            <p:cNvSpPr/>
            <p:nvPr/>
          </p:nvSpPr>
          <p:spPr>
            <a:xfrm>
              <a:off x="9184073" y="67650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44" name="object 3244"/>
          <p:cNvGrpSpPr/>
          <p:nvPr/>
        </p:nvGrpSpPr>
        <p:grpSpPr>
          <a:xfrm>
            <a:off x="9295926" y="6491123"/>
            <a:ext cx="558800" cy="370840"/>
            <a:chOff x="9295926" y="6491123"/>
            <a:chExt cx="558800" cy="370840"/>
          </a:xfrm>
        </p:grpSpPr>
        <p:sp>
          <p:nvSpPr>
            <p:cNvPr id="3245" name="object 3245"/>
            <p:cNvSpPr/>
            <p:nvPr/>
          </p:nvSpPr>
          <p:spPr>
            <a:xfrm>
              <a:off x="9401869" y="6595130"/>
              <a:ext cx="345440" cy="262890"/>
            </a:xfrm>
            <a:custGeom>
              <a:avLst/>
              <a:gdLst/>
              <a:ahLst/>
              <a:cxnLst/>
              <a:rect l="l" t="t" r="r" b="b"/>
              <a:pathLst>
                <a:path w="345440" h="262890">
                  <a:moveTo>
                    <a:pt x="2500" y="262869"/>
                  </a:move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357" y="262869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6" name="object 3246"/>
            <p:cNvSpPr/>
            <p:nvPr/>
          </p:nvSpPr>
          <p:spPr>
            <a:xfrm>
              <a:off x="9331299" y="6528248"/>
              <a:ext cx="485775" cy="330200"/>
            </a:xfrm>
            <a:custGeom>
              <a:avLst/>
              <a:gdLst/>
              <a:ahLst/>
              <a:cxnLst/>
              <a:rect l="l" t="t" r="r" b="b"/>
              <a:pathLst>
                <a:path w="485775" h="330200">
                  <a:moveTo>
                    <a:pt x="3235" y="329751"/>
                  </a:moveTo>
                  <a:lnTo>
                    <a:pt x="0" y="4610"/>
                  </a:lnTo>
                  <a:lnTo>
                    <a:pt x="482485" y="0"/>
                  </a:lnTo>
                  <a:lnTo>
                    <a:pt x="485766" y="329751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7" name="object 3247"/>
            <p:cNvSpPr/>
            <p:nvPr/>
          </p:nvSpPr>
          <p:spPr>
            <a:xfrm>
              <a:off x="9418745" y="649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8" name="object 3248"/>
            <p:cNvSpPr/>
            <p:nvPr/>
          </p:nvSpPr>
          <p:spPr>
            <a:xfrm>
              <a:off x="9581268" y="64960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9" name="object 3249"/>
            <p:cNvSpPr/>
            <p:nvPr/>
          </p:nvSpPr>
          <p:spPr>
            <a:xfrm>
              <a:off x="9743790" y="64945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0" name="object 3250"/>
            <p:cNvSpPr/>
            <p:nvPr/>
          </p:nvSpPr>
          <p:spPr>
            <a:xfrm>
              <a:off x="9299329" y="661089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1" name="object 3251"/>
            <p:cNvSpPr/>
            <p:nvPr/>
          </p:nvSpPr>
          <p:spPr>
            <a:xfrm>
              <a:off x="9300913" y="67699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2" name="object 3252"/>
            <p:cNvSpPr/>
            <p:nvPr/>
          </p:nvSpPr>
          <p:spPr>
            <a:xfrm>
              <a:off x="9814557" y="660597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3" name="object 3253"/>
            <p:cNvSpPr/>
            <p:nvPr/>
          </p:nvSpPr>
          <p:spPr>
            <a:xfrm>
              <a:off x="9816142" y="67650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54" name="object 3254"/>
          <p:cNvGrpSpPr/>
          <p:nvPr/>
        </p:nvGrpSpPr>
        <p:grpSpPr>
          <a:xfrm>
            <a:off x="9927994" y="6491123"/>
            <a:ext cx="558800" cy="370840"/>
            <a:chOff x="9927994" y="6491123"/>
            <a:chExt cx="558800" cy="370840"/>
          </a:xfrm>
        </p:grpSpPr>
        <p:sp>
          <p:nvSpPr>
            <p:cNvPr id="3255" name="object 3255"/>
            <p:cNvSpPr/>
            <p:nvPr/>
          </p:nvSpPr>
          <p:spPr>
            <a:xfrm>
              <a:off x="10033937" y="6595130"/>
              <a:ext cx="345440" cy="262890"/>
            </a:xfrm>
            <a:custGeom>
              <a:avLst/>
              <a:gdLst/>
              <a:ahLst/>
              <a:cxnLst/>
              <a:rect l="l" t="t" r="r" b="b"/>
              <a:pathLst>
                <a:path w="345440" h="262890">
                  <a:moveTo>
                    <a:pt x="2500" y="262869"/>
                  </a:move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810" y="0"/>
                  </a:lnTo>
                  <a:lnTo>
                    <a:pt x="342823" y="7861"/>
                  </a:lnTo>
                  <a:lnTo>
                    <a:pt x="342912" y="17652"/>
                  </a:lnTo>
                  <a:lnTo>
                    <a:pt x="345357" y="262869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6" name="object 3256"/>
            <p:cNvSpPr/>
            <p:nvPr/>
          </p:nvSpPr>
          <p:spPr>
            <a:xfrm>
              <a:off x="9963367" y="6528248"/>
              <a:ext cx="485775" cy="330200"/>
            </a:xfrm>
            <a:custGeom>
              <a:avLst/>
              <a:gdLst/>
              <a:ahLst/>
              <a:cxnLst/>
              <a:rect l="l" t="t" r="r" b="b"/>
              <a:pathLst>
                <a:path w="485775" h="330200">
                  <a:moveTo>
                    <a:pt x="3235" y="329751"/>
                  </a:moveTo>
                  <a:lnTo>
                    <a:pt x="0" y="4610"/>
                  </a:lnTo>
                  <a:lnTo>
                    <a:pt x="482485" y="0"/>
                  </a:lnTo>
                  <a:lnTo>
                    <a:pt x="485766" y="329751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7" name="object 3257"/>
            <p:cNvSpPr/>
            <p:nvPr/>
          </p:nvSpPr>
          <p:spPr>
            <a:xfrm>
              <a:off x="10050814" y="649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8" name="object 3258"/>
            <p:cNvSpPr/>
            <p:nvPr/>
          </p:nvSpPr>
          <p:spPr>
            <a:xfrm>
              <a:off x="10213336" y="64960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9" name="object 3259"/>
            <p:cNvSpPr/>
            <p:nvPr/>
          </p:nvSpPr>
          <p:spPr>
            <a:xfrm>
              <a:off x="10375859" y="64945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0" name="object 3260"/>
            <p:cNvSpPr/>
            <p:nvPr/>
          </p:nvSpPr>
          <p:spPr>
            <a:xfrm>
              <a:off x="9931397" y="661089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1" name="object 3261"/>
            <p:cNvSpPr/>
            <p:nvPr/>
          </p:nvSpPr>
          <p:spPr>
            <a:xfrm>
              <a:off x="9932982" y="67699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2" name="object 3262"/>
            <p:cNvSpPr/>
            <p:nvPr/>
          </p:nvSpPr>
          <p:spPr>
            <a:xfrm>
              <a:off x="10446626" y="660597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3" name="object 3263"/>
            <p:cNvSpPr/>
            <p:nvPr/>
          </p:nvSpPr>
          <p:spPr>
            <a:xfrm>
              <a:off x="10448211" y="67650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64" name="object 3264"/>
          <p:cNvGrpSpPr/>
          <p:nvPr/>
        </p:nvGrpSpPr>
        <p:grpSpPr>
          <a:xfrm>
            <a:off x="10560062" y="6491123"/>
            <a:ext cx="558800" cy="370840"/>
            <a:chOff x="10560062" y="6491123"/>
            <a:chExt cx="558800" cy="370840"/>
          </a:xfrm>
        </p:grpSpPr>
        <p:sp>
          <p:nvSpPr>
            <p:cNvPr id="3265" name="object 3265"/>
            <p:cNvSpPr/>
            <p:nvPr/>
          </p:nvSpPr>
          <p:spPr>
            <a:xfrm>
              <a:off x="10666005" y="6595130"/>
              <a:ext cx="345440" cy="262890"/>
            </a:xfrm>
            <a:custGeom>
              <a:avLst/>
              <a:gdLst/>
              <a:ahLst/>
              <a:cxnLst/>
              <a:rect l="l" t="t" r="r" b="b"/>
              <a:pathLst>
                <a:path w="345440" h="262890">
                  <a:moveTo>
                    <a:pt x="2500" y="262869"/>
                  </a:move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357" y="262869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6" name="object 3266"/>
            <p:cNvSpPr/>
            <p:nvPr/>
          </p:nvSpPr>
          <p:spPr>
            <a:xfrm>
              <a:off x="10595435" y="6528248"/>
              <a:ext cx="485775" cy="330200"/>
            </a:xfrm>
            <a:custGeom>
              <a:avLst/>
              <a:gdLst/>
              <a:ahLst/>
              <a:cxnLst/>
              <a:rect l="l" t="t" r="r" b="b"/>
              <a:pathLst>
                <a:path w="485775" h="330200">
                  <a:moveTo>
                    <a:pt x="3235" y="329751"/>
                  </a:moveTo>
                  <a:lnTo>
                    <a:pt x="0" y="4610"/>
                  </a:lnTo>
                  <a:lnTo>
                    <a:pt x="482485" y="0"/>
                  </a:lnTo>
                  <a:lnTo>
                    <a:pt x="485766" y="329751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7" name="object 3267"/>
            <p:cNvSpPr/>
            <p:nvPr/>
          </p:nvSpPr>
          <p:spPr>
            <a:xfrm>
              <a:off x="10682882" y="649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8" name="object 3268"/>
            <p:cNvSpPr/>
            <p:nvPr/>
          </p:nvSpPr>
          <p:spPr>
            <a:xfrm>
              <a:off x="10845404" y="64960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9" name="object 3269"/>
            <p:cNvSpPr/>
            <p:nvPr/>
          </p:nvSpPr>
          <p:spPr>
            <a:xfrm>
              <a:off x="11007927" y="64945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0" name="object 3270"/>
            <p:cNvSpPr/>
            <p:nvPr/>
          </p:nvSpPr>
          <p:spPr>
            <a:xfrm>
              <a:off x="10563466" y="661089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1" name="object 3271"/>
            <p:cNvSpPr/>
            <p:nvPr/>
          </p:nvSpPr>
          <p:spPr>
            <a:xfrm>
              <a:off x="10565049" y="67699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2" name="object 3272"/>
            <p:cNvSpPr/>
            <p:nvPr/>
          </p:nvSpPr>
          <p:spPr>
            <a:xfrm>
              <a:off x="11078694" y="660597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3" name="object 3273"/>
            <p:cNvSpPr/>
            <p:nvPr/>
          </p:nvSpPr>
          <p:spPr>
            <a:xfrm>
              <a:off x="11080279" y="67650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74" name="object 3274"/>
          <p:cNvGrpSpPr/>
          <p:nvPr/>
        </p:nvGrpSpPr>
        <p:grpSpPr>
          <a:xfrm>
            <a:off x="11192130" y="6491123"/>
            <a:ext cx="558800" cy="370840"/>
            <a:chOff x="11192130" y="6491123"/>
            <a:chExt cx="558800" cy="370840"/>
          </a:xfrm>
        </p:grpSpPr>
        <p:sp>
          <p:nvSpPr>
            <p:cNvPr id="3275" name="object 3275"/>
            <p:cNvSpPr/>
            <p:nvPr/>
          </p:nvSpPr>
          <p:spPr>
            <a:xfrm>
              <a:off x="11298074" y="6595130"/>
              <a:ext cx="345440" cy="262890"/>
            </a:xfrm>
            <a:custGeom>
              <a:avLst/>
              <a:gdLst/>
              <a:ahLst/>
              <a:cxnLst/>
              <a:rect l="l" t="t" r="r" b="b"/>
              <a:pathLst>
                <a:path w="345440" h="262890">
                  <a:moveTo>
                    <a:pt x="2500" y="262869"/>
                  </a:moveTo>
                  <a:lnTo>
                    <a:pt x="88" y="20942"/>
                  </a:lnTo>
                  <a:lnTo>
                    <a:pt x="0" y="11137"/>
                  </a:lnTo>
                  <a:lnTo>
                    <a:pt x="7861" y="3124"/>
                  </a:lnTo>
                  <a:lnTo>
                    <a:pt x="17653" y="3035"/>
                  </a:lnTo>
                  <a:lnTo>
                    <a:pt x="325018" y="101"/>
                  </a:lnTo>
                  <a:lnTo>
                    <a:pt x="334797" y="0"/>
                  </a:lnTo>
                  <a:lnTo>
                    <a:pt x="342811" y="7861"/>
                  </a:lnTo>
                  <a:lnTo>
                    <a:pt x="342912" y="17652"/>
                  </a:lnTo>
                  <a:lnTo>
                    <a:pt x="345357" y="262869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6" name="object 3276"/>
            <p:cNvSpPr/>
            <p:nvPr/>
          </p:nvSpPr>
          <p:spPr>
            <a:xfrm>
              <a:off x="11227504" y="6528248"/>
              <a:ext cx="485775" cy="330200"/>
            </a:xfrm>
            <a:custGeom>
              <a:avLst/>
              <a:gdLst/>
              <a:ahLst/>
              <a:cxnLst/>
              <a:rect l="l" t="t" r="r" b="b"/>
              <a:pathLst>
                <a:path w="485775" h="330200">
                  <a:moveTo>
                    <a:pt x="3235" y="329751"/>
                  </a:moveTo>
                  <a:lnTo>
                    <a:pt x="0" y="4610"/>
                  </a:lnTo>
                  <a:lnTo>
                    <a:pt x="482485" y="0"/>
                  </a:lnTo>
                  <a:lnTo>
                    <a:pt x="485766" y="329751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7" name="object 3277"/>
            <p:cNvSpPr/>
            <p:nvPr/>
          </p:nvSpPr>
          <p:spPr>
            <a:xfrm>
              <a:off x="11314951" y="649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8" name="object 3278"/>
            <p:cNvSpPr/>
            <p:nvPr/>
          </p:nvSpPr>
          <p:spPr>
            <a:xfrm>
              <a:off x="11477473" y="64960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9" name="object 3279"/>
            <p:cNvSpPr/>
            <p:nvPr/>
          </p:nvSpPr>
          <p:spPr>
            <a:xfrm>
              <a:off x="11639995" y="649452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0" name="object 3280"/>
            <p:cNvSpPr/>
            <p:nvPr/>
          </p:nvSpPr>
          <p:spPr>
            <a:xfrm>
              <a:off x="11195533" y="661089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1" name="object 3281"/>
            <p:cNvSpPr/>
            <p:nvPr/>
          </p:nvSpPr>
          <p:spPr>
            <a:xfrm>
              <a:off x="11197119" y="67699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2" name="object 3282"/>
            <p:cNvSpPr/>
            <p:nvPr/>
          </p:nvSpPr>
          <p:spPr>
            <a:xfrm>
              <a:off x="11710763" y="6605973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3" name="object 3283"/>
            <p:cNvSpPr/>
            <p:nvPr/>
          </p:nvSpPr>
          <p:spPr>
            <a:xfrm>
              <a:off x="11712347" y="676506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84" name="object 3284"/>
          <p:cNvGrpSpPr/>
          <p:nvPr/>
        </p:nvGrpSpPr>
        <p:grpSpPr>
          <a:xfrm>
            <a:off x="11824200" y="6492674"/>
            <a:ext cx="371475" cy="368935"/>
            <a:chOff x="11824200" y="6492674"/>
            <a:chExt cx="371475" cy="368935"/>
          </a:xfrm>
        </p:grpSpPr>
        <p:sp>
          <p:nvSpPr>
            <p:cNvPr id="3285" name="object 3285"/>
            <p:cNvSpPr/>
            <p:nvPr/>
          </p:nvSpPr>
          <p:spPr>
            <a:xfrm>
              <a:off x="11930144" y="6595833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500" y="262166"/>
                  </a:moveTo>
                  <a:lnTo>
                    <a:pt x="88" y="20238"/>
                  </a:lnTo>
                  <a:lnTo>
                    <a:pt x="0" y="10434"/>
                  </a:lnTo>
                  <a:lnTo>
                    <a:pt x="7861" y="2420"/>
                  </a:lnTo>
                  <a:lnTo>
                    <a:pt x="17653" y="2331"/>
                  </a:lnTo>
                  <a:lnTo>
                    <a:pt x="26197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6" name="object 3286"/>
            <p:cNvSpPr/>
            <p:nvPr/>
          </p:nvSpPr>
          <p:spPr>
            <a:xfrm>
              <a:off x="11859574" y="6529680"/>
              <a:ext cx="332740" cy="328930"/>
            </a:xfrm>
            <a:custGeom>
              <a:avLst/>
              <a:gdLst/>
              <a:ahLst/>
              <a:cxnLst/>
              <a:rect l="l" t="t" r="r" b="b"/>
              <a:pathLst>
                <a:path w="332740" h="328929">
                  <a:moveTo>
                    <a:pt x="3235" y="328318"/>
                  </a:moveTo>
                  <a:lnTo>
                    <a:pt x="0" y="3177"/>
                  </a:lnTo>
                  <a:lnTo>
                    <a:pt x="33254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7" name="object 3287"/>
            <p:cNvSpPr/>
            <p:nvPr/>
          </p:nvSpPr>
          <p:spPr>
            <a:xfrm>
              <a:off x="11947019" y="6497628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8" name="object 3288"/>
            <p:cNvSpPr/>
            <p:nvPr/>
          </p:nvSpPr>
          <p:spPr>
            <a:xfrm>
              <a:off x="12109543" y="6496077"/>
              <a:ext cx="635" cy="34925"/>
            </a:xfrm>
            <a:custGeom>
              <a:avLst/>
              <a:gdLst/>
              <a:ahLst/>
              <a:cxnLst/>
              <a:rect l="l" t="t" r="r" b="b"/>
              <a:pathLst>
                <a:path w="634" h="34925">
                  <a:moveTo>
                    <a:pt x="342" y="34391"/>
                  </a:moveTo>
                  <a:lnTo>
                    <a:pt x="0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9" name="object 3289"/>
            <p:cNvSpPr/>
            <p:nvPr/>
          </p:nvSpPr>
          <p:spPr>
            <a:xfrm>
              <a:off x="11827604" y="6610890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0" name="object 3290"/>
            <p:cNvSpPr/>
            <p:nvPr/>
          </p:nvSpPr>
          <p:spPr>
            <a:xfrm>
              <a:off x="11829188" y="6769978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59" h="634">
                  <a:moveTo>
                    <a:pt x="0" y="330"/>
                  </a:moveTo>
                  <a:lnTo>
                    <a:pt x="35128" y="0"/>
                  </a:lnTo>
                </a:path>
              </a:pathLst>
            </a:custGeom>
            <a:ln w="6807">
              <a:solidFill>
                <a:srgbClr val="005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91" name="object 3291"/>
          <p:cNvGrpSpPr/>
          <p:nvPr/>
        </p:nvGrpSpPr>
        <p:grpSpPr>
          <a:xfrm>
            <a:off x="6926734" y="1302067"/>
            <a:ext cx="4307205" cy="4253865"/>
            <a:chOff x="6926734" y="1302067"/>
            <a:chExt cx="4307205" cy="4253865"/>
          </a:xfrm>
        </p:grpSpPr>
        <p:sp>
          <p:nvSpPr>
            <p:cNvPr id="3292" name="object 3292"/>
            <p:cNvSpPr/>
            <p:nvPr/>
          </p:nvSpPr>
          <p:spPr>
            <a:xfrm>
              <a:off x="6979684" y="1302067"/>
              <a:ext cx="4253865" cy="4253865"/>
            </a:xfrm>
            <a:custGeom>
              <a:avLst/>
              <a:gdLst/>
              <a:ahLst/>
              <a:cxnLst/>
              <a:rect l="l" t="t" r="r" b="b"/>
              <a:pathLst>
                <a:path w="4253865" h="4253865">
                  <a:moveTo>
                    <a:pt x="2126932" y="0"/>
                  </a:moveTo>
                  <a:lnTo>
                    <a:pt x="2078785" y="534"/>
                  </a:lnTo>
                  <a:lnTo>
                    <a:pt x="2030899" y="2129"/>
                  </a:lnTo>
                  <a:lnTo>
                    <a:pt x="1983287" y="4774"/>
                  </a:lnTo>
                  <a:lnTo>
                    <a:pt x="1935958" y="8457"/>
                  </a:lnTo>
                  <a:lnTo>
                    <a:pt x="1888925" y="13167"/>
                  </a:lnTo>
                  <a:lnTo>
                    <a:pt x="1842199" y="18893"/>
                  </a:lnTo>
                  <a:lnTo>
                    <a:pt x="1795791" y="25624"/>
                  </a:lnTo>
                  <a:lnTo>
                    <a:pt x="1749712" y="33348"/>
                  </a:lnTo>
                  <a:lnTo>
                    <a:pt x="1703973" y="42054"/>
                  </a:lnTo>
                  <a:lnTo>
                    <a:pt x="1658586" y="51731"/>
                  </a:lnTo>
                  <a:lnTo>
                    <a:pt x="1613563" y="62368"/>
                  </a:lnTo>
                  <a:lnTo>
                    <a:pt x="1568913" y="73953"/>
                  </a:lnTo>
                  <a:lnTo>
                    <a:pt x="1524649" y="86475"/>
                  </a:lnTo>
                  <a:lnTo>
                    <a:pt x="1480782" y="99923"/>
                  </a:lnTo>
                  <a:lnTo>
                    <a:pt x="1437322" y="114286"/>
                  </a:lnTo>
                  <a:lnTo>
                    <a:pt x="1394282" y="129552"/>
                  </a:lnTo>
                  <a:lnTo>
                    <a:pt x="1351673" y="145710"/>
                  </a:lnTo>
                  <a:lnTo>
                    <a:pt x="1309505" y="162748"/>
                  </a:lnTo>
                  <a:lnTo>
                    <a:pt x="1267790" y="180656"/>
                  </a:lnTo>
                  <a:lnTo>
                    <a:pt x="1226540" y="199423"/>
                  </a:lnTo>
                  <a:lnTo>
                    <a:pt x="1185765" y="219036"/>
                  </a:lnTo>
                  <a:lnTo>
                    <a:pt x="1145477" y="239486"/>
                  </a:lnTo>
                  <a:lnTo>
                    <a:pt x="1105687" y="260760"/>
                  </a:lnTo>
                  <a:lnTo>
                    <a:pt x="1066406" y="282847"/>
                  </a:lnTo>
                  <a:lnTo>
                    <a:pt x="1027646" y="305736"/>
                  </a:lnTo>
                  <a:lnTo>
                    <a:pt x="989418" y="329416"/>
                  </a:lnTo>
                  <a:lnTo>
                    <a:pt x="951733" y="353875"/>
                  </a:lnTo>
                  <a:lnTo>
                    <a:pt x="914602" y="379102"/>
                  </a:lnTo>
                  <a:lnTo>
                    <a:pt x="878037" y="405087"/>
                  </a:lnTo>
                  <a:lnTo>
                    <a:pt x="842049" y="431817"/>
                  </a:lnTo>
                  <a:lnTo>
                    <a:pt x="806648" y="459282"/>
                  </a:lnTo>
                  <a:lnTo>
                    <a:pt x="771848" y="487470"/>
                  </a:lnTo>
                  <a:lnTo>
                    <a:pt x="737657" y="516370"/>
                  </a:lnTo>
                  <a:lnTo>
                    <a:pt x="704089" y="545970"/>
                  </a:lnTo>
                  <a:lnTo>
                    <a:pt x="671154" y="576260"/>
                  </a:lnTo>
                  <a:lnTo>
                    <a:pt x="638863" y="607228"/>
                  </a:lnTo>
                  <a:lnTo>
                    <a:pt x="607228" y="638863"/>
                  </a:lnTo>
                  <a:lnTo>
                    <a:pt x="576260" y="671154"/>
                  </a:lnTo>
                  <a:lnTo>
                    <a:pt x="545970" y="704089"/>
                  </a:lnTo>
                  <a:lnTo>
                    <a:pt x="516370" y="737657"/>
                  </a:lnTo>
                  <a:lnTo>
                    <a:pt x="487470" y="771848"/>
                  </a:lnTo>
                  <a:lnTo>
                    <a:pt x="459282" y="806648"/>
                  </a:lnTo>
                  <a:lnTo>
                    <a:pt x="431817" y="842049"/>
                  </a:lnTo>
                  <a:lnTo>
                    <a:pt x="405087" y="878037"/>
                  </a:lnTo>
                  <a:lnTo>
                    <a:pt x="379102" y="914602"/>
                  </a:lnTo>
                  <a:lnTo>
                    <a:pt x="353875" y="951733"/>
                  </a:lnTo>
                  <a:lnTo>
                    <a:pt x="329416" y="989418"/>
                  </a:lnTo>
                  <a:lnTo>
                    <a:pt x="305736" y="1027646"/>
                  </a:lnTo>
                  <a:lnTo>
                    <a:pt x="282847" y="1066406"/>
                  </a:lnTo>
                  <a:lnTo>
                    <a:pt x="260760" y="1105687"/>
                  </a:lnTo>
                  <a:lnTo>
                    <a:pt x="239486" y="1145477"/>
                  </a:lnTo>
                  <a:lnTo>
                    <a:pt x="219036" y="1185765"/>
                  </a:lnTo>
                  <a:lnTo>
                    <a:pt x="199423" y="1226540"/>
                  </a:lnTo>
                  <a:lnTo>
                    <a:pt x="180656" y="1267790"/>
                  </a:lnTo>
                  <a:lnTo>
                    <a:pt x="162748" y="1309505"/>
                  </a:lnTo>
                  <a:lnTo>
                    <a:pt x="145710" y="1351673"/>
                  </a:lnTo>
                  <a:lnTo>
                    <a:pt x="129552" y="1394282"/>
                  </a:lnTo>
                  <a:lnTo>
                    <a:pt x="114286" y="1437322"/>
                  </a:lnTo>
                  <a:lnTo>
                    <a:pt x="99923" y="1480782"/>
                  </a:lnTo>
                  <a:lnTo>
                    <a:pt x="86475" y="1524649"/>
                  </a:lnTo>
                  <a:lnTo>
                    <a:pt x="73953" y="1568913"/>
                  </a:lnTo>
                  <a:lnTo>
                    <a:pt x="62368" y="1613563"/>
                  </a:lnTo>
                  <a:lnTo>
                    <a:pt x="51731" y="1658586"/>
                  </a:lnTo>
                  <a:lnTo>
                    <a:pt x="42054" y="1703973"/>
                  </a:lnTo>
                  <a:lnTo>
                    <a:pt x="33348" y="1749712"/>
                  </a:lnTo>
                  <a:lnTo>
                    <a:pt x="25624" y="1795791"/>
                  </a:lnTo>
                  <a:lnTo>
                    <a:pt x="18893" y="1842199"/>
                  </a:lnTo>
                  <a:lnTo>
                    <a:pt x="13167" y="1888925"/>
                  </a:lnTo>
                  <a:lnTo>
                    <a:pt x="8457" y="1935958"/>
                  </a:lnTo>
                  <a:lnTo>
                    <a:pt x="4774" y="1983287"/>
                  </a:lnTo>
                  <a:lnTo>
                    <a:pt x="2129" y="2030899"/>
                  </a:lnTo>
                  <a:lnTo>
                    <a:pt x="534" y="2078785"/>
                  </a:lnTo>
                  <a:lnTo>
                    <a:pt x="0" y="2126932"/>
                  </a:lnTo>
                  <a:lnTo>
                    <a:pt x="534" y="2175079"/>
                  </a:lnTo>
                  <a:lnTo>
                    <a:pt x="2129" y="2222965"/>
                  </a:lnTo>
                  <a:lnTo>
                    <a:pt x="4774" y="2270577"/>
                  </a:lnTo>
                  <a:lnTo>
                    <a:pt x="8457" y="2317906"/>
                  </a:lnTo>
                  <a:lnTo>
                    <a:pt x="13167" y="2364939"/>
                  </a:lnTo>
                  <a:lnTo>
                    <a:pt x="18893" y="2411665"/>
                  </a:lnTo>
                  <a:lnTo>
                    <a:pt x="25624" y="2458073"/>
                  </a:lnTo>
                  <a:lnTo>
                    <a:pt x="33348" y="2504152"/>
                  </a:lnTo>
                  <a:lnTo>
                    <a:pt x="42054" y="2549891"/>
                  </a:lnTo>
                  <a:lnTo>
                    <a:pt x="51731" y="2595278"/>
                  </a:lnTo>
                  <a:lnTo>
                    <a:pt x="62368" y="2640301"/>
                  </a:lnTo>
                  <a:lnTo>
                    <a:pt x="73953" y="2684951"/>
                  </a:lnTo>
                  <a:lnTo>
                    <a:pt x="86475" y="2729215"/>
                  </a:lnTo>
                  <a:lnTo>
                    <a:pt x="99923" y="2773082"/>
                  </a:lnTo>
                  <a:lnTo>
                    <a:pt x="114286" y="2816542"/>
                  </a:lnTo>
                  <a:lnTo>
                    <a:pt x="129552" y="2859582"/>
                  </a:lnTo>
                  <a:lnTo>
                    <a:pt x="145710" y="2902191"/>
                  </a:lnTo>
                  <a:lnTo>
                    <a:pt x="162748" y="2944359"/>
                  </a:lnTo>
                  <a:lnTo>
                    <a:pt x="180656" y="2986074"/>
                  </a:lnTo>
                  <a:lnTo>
                    <a:pt x="199423" y="3027324"/>
                  </a:lnTo>
                  <a:lnTo>
                    <a:pt x="219036" y="3068099"/>
                  </a:lnTo>
                  <a:lnTo>
                    <a:pt x="239486" y="3108387"/>
                  </a:lnTo>
                  <a:lnTo>
                    <a:pt x="260760" y="3148177"/>
                  </a:lnTo>
                  <a:lnTo>
                    <a:pt x="282847" y="3187458"/>
                  </a:lnTo>
                  <a:lnTo>
                    <a:pt x="305736" y="3226218"/>
                  </a:lnTo>
                  <a:lnTo>
                    <a:pt x="329416" y="3264446"/>
                  </a:lnTo>
                  <a:lnTo>
                    <a:pt x="353875" y="3302131"/>
                  </a:lnTo>
                  <a:lnTo>
                    <a:pt x="379102" y="3339262"/>
                  </a:lnTo>
                  <a:lnTo>
                    <a:pt x="405087" y="3375827"/>
                  </a:lnTo>
                  <a:lnTo>
                    <a:pt x="431817" y="3411815"/>
                  </a:lnTo>
                  <a:lnTo>
                    <a:pt x="459282" y="3447216"/>
                  </a:lnTo>
                  <a:lnTo>
                    <a:pt x="487470" y="3482016"/>
                  </a:lnTo>
                  <a:lnTo>
                    <a:pt x="516370" y="3516207"/>
                  </a:lnTo>
                  <a:lnTo>
                    <a:pt x="545970" y="3549775"/>
                  </a:lnTo>
                  <a:lnTo>
                    <a:pt x="576260" y="3582710"/>
                  </a:lnTo>
                  <a:lnTo>
                    <a:pt x="607228" y="3615001"/>
                  </a:lnTo>
                  <a:lnTo>
                    <a:pt x="638863" y="3646636"/>
                  </a:lnTo>
                  <a:lnTo>
                    <a:pt x="671154" y="3677604"/>
                  </a:lnTo>
                  <a:lnTo>
                    <a:pt x="704089" y="3707894"/>
                  </a:lnTo>
                  <a:lnTo>
                    <a:pt x="737657" y="3737494"/>
                  </a:lnTo>
                  <a:lnTo>
                    <a:pt x="771848" y="3766394"/>
                  </a:lnTo>
                  <a:lnTo>
                    <a:pt x="806648" y="3794582"/>
                  </a:lnTo>
                  <a:lnTo>
                    <a:pt x="842049" y="3822047"/>
                  </a:lnTo>
                  <a:lnTo>
                    <a:pt x="878037" y="3848777"/>
                  </a:lnTo>
                  <a:lnTo>
                    <a:pt x="914602" y="3874762"/>
                  </a:lnTo>
                  <a:lnTo>
                    <a:pt x="951733" y="3899989"/>
                  </a:lnTo>
                  <a:lnTo>
                    <a:pt x="989418" y="3924448"/>
                  </a:lnTo>
                  <a:lnTo>
                    <a:pt x="1027646" y="3948128"/>
                  </a:lnTo>
                  <a:lnTo>
                    <a:pt x="1066406" y="3971017"/>
                  </a:lnTo>
                  <a:lnTo>
                    <a:pt x="1105687" y="3993104"/>
                  </a:lnTo>
                  <a:lnTo>
                    <a:pt x="1145477" y="4014378"/>
                  </a:lnTo>
                  <a:lnTo>
                    <a:pt x="1185765" y="4034828"/>
                  </a:lnTo>
                  <a:lnTo>
                    <a:pt x="1226540" y="4054441"/>
                  </a:lnTo>
                  <a:lnTo>
                    <a:pt x="1267790" y="4073208"/>
                  </a:lnTo>
                  <a:lnTo>
                    <a:pt x="1309505" y="4091116"/>
                  </a:lnTo>
                  <a:lnTo>
                    <a:pt x="1351673" y="4108154"/>
                  </a:lnTo>
                  <a:lnTo>
                    <a:pt x="1394282" y="4124312"/>
                  </a:lnTo>
                  <a:lnTo>
                    <a:pt x="1437322" y="4139578"/>
                  </a:lnTo>
                  <a:lnTo>
                    <a:pt x="1480782" y="4153941"/>
                  </a:lnTo>
                  <a:lnTo>
                    <a:pt x="1524649" y="4167389"/>
                  </a:lnTo>
                  <a:lnTo>
                    <a:pt x="1568913" y="4179911"/>
                  </a:lnTo>
                  <a:lnTo>
                    <a:pt x="1613563" y="4191496"/>
                  </a:lnTo>
                  <a:lnTo>
                    <a:pt x="1658586" y="4202133"/>
                  </a:lnTo>
                  <a:lnTo>
                    <a:pt x="1703973" y="4211810"/>
                  </a:lnTo>
                  <a:lnTo>
                    <a:pt x="1749712" y="4220516"/>
                  </a:lnTo>
                  <a:lnTo>
                    <a:pt x="1795791" y="4228240"/>
                  </a:lnTo>
                  <a:lnTo>
                    <a:pt x="1842199" y="4234971"/>
                  </a:lnTo>
                  <a:lnTo>
                    <a:pt x="1888925" y="4240697"/>
                  </a:lnTo>
                  <a:lnTo>
                    <a:pt x="1935958" y="4245407"/>
                  </a:lnTo>
                  <a:lnTo>
                    <a:pt x="1983287" y="4249090"/>
                  </a:lnTo>
                  <a:lnTo>
                    <a:pt x="2030899" y="4251735"/>
                  </a:lnTo>
                  <a:lnTo>
                    <a:pt x="2078785" y="4253330"/>
                  </a:lnTo>
                  <a:lnTo>
                    <a:pt x="2126932" y="4253865"/>
                  </a:lnTo>
                  <a:lnTo>
                    <a:pt x="2175079" y="4253330"/>
                  </a:lnTo>
                  <a:lnTo>
                    <a:pt x="2222965" y="4251735"/>
                  </a:lnTo>
                  <a:lnTo>
                    <a:pt x="2270577" y="4249090"/>
                  </a:lnTo>
                  <a:lnTo>
                    <a:pt x="2317906" y="4245407"/>
                  </a:lnTo>
                  <a:lnTo>
                    <a:pt x="2364939" y="4240697"/>
                  </a:lnTo>
                  <a:lnTo>
                    <a:pt x="2411665" y="4234971"/>
                  </a:lnTo>
                  <a:lnTo>
                    <a:pt x="2458073" y="4228240"/>
                  </a:lnTo>
                  <a:lnTo>
                    <a:pt x="2504152" y="4220516"/>
                  </a:lnTo>
                  <a:lnTo>
                    <a:pt x="2549891" y="4211810"/>
                  </a:lnTo>
                  <a:lnTo>
                    <a:pt x="2595278" y="4202133"/>
                  </a:lnTo>
                  <a:lnTo>
                    <a:pt x="2640301" y="4191496"/>
                  </a:lnTo>
                  <a:lnTo>
                    <a:pt x="2684951" y="4179911"/>
                  </a:lnTo>
                  <a:lnTo>
                    <a:pt x="2729215" y="4167389"/>
                  </a:lnTo>
                  <a:lnTo>
                    <a:pt x="2773082" y="4153941"/>
                  </a:lnTo>
                  <a:lnTo>
                    <a:pt x="2816542" y="4139578"/>
                  </a:lnTo>
                  <a:lnTo>
                    <a:pt x="2859582" y="4124312"/>
                  </a:lnTo>
                  <a:lnTo>
                    <a:pt x="2902191" y="4108154"/>
                  </a:lnTo>
                  <a:lnTo>
                    <a:pt x="2944359" y="4091116"/>
                  </a:lnTo>
                  <a:lnTo>
                    <a:pt x="2986074" y="4073208"/>
                  </a:lnTo>
                  <a:lnTo>
                    <a:pt x="3027324" y="4054441"/>
                  </a:lnTo>
                  <a:lnTo>
                    <a:pt x="3068099" y="4034828"/>
                  </a:lnTo>
                  <a:lnTo>
                    <a:pt x="3108387" y="4014378"/>
                  </a:lnTo>
                  <a:lnTo>
                    <a:pt x="3148177" y="3993104"/>
                  </a:lnTo>
                  <a:lnTo>
                    <a:pt x="3187458" y="3971017"/>
                  </a:lnTo>
                  <a:lnTo>
                    <a:pt x="3226218" y="3948128"/>
                  </a:lnTo>
                  <a:lnTo>
                    <a:pt x="3264446" y="3924448"/>
                  </a:lnTo>
                  <a:lnTo>
                    <a:pt x="3302131" y="3899989"/>
                  </a:lnTo>
                  <a:lnTo>
                    <a:pt x="3339262" y="3874762"/>
                  </a:lnTo>
                  <a:lnTo>
                    <a:pt x="3375827" y="3848777"/>
                  </a:lnTo>
                  <a:lnTo>
                    <a:pt x="3411815" y="3822047"/>
                  </a:lnTo>
                  <a:lnTo>
                    <a:pt x="3447216" y="3794582"/>
                  </a:lnTo>
                  <a:lnTo>
                    <a:pt x="3482016" y="3766394"/>
                  </a:lnTo>
                  <a:lnTo>
                    <a:pt x="3516207" y="3737494"/>
                  </a:lnTo>
                  <a:lnTo>
                    <a:pt x="3549775" y="3707894"/>
                  </a:lnTo>
                  <a:lnTo>
                    <a:pt x="3582710" y="3677604"/>
                  </a:lnTo>
                  <a:lnTo>
                    <a:pt x="3615001" y="3646636"/>
                  </a:lnTo>
                  <a:lnTo>
                    <a:pt x="3646636" y="3615001"/>
                  </a:lnTo>
                  <a:lnTo>
                    <a:pt x="3677604" y="3582710"/>
                  </a:lnTo>
                  <a:lnTo>
                    <a:pt x="3707894" y="3549775"/>
                  </a:lnTo>
                  <a:lnTo>
                    <a:pt x="3737494" y="3516207"/>
                  </a:lnTo>
                  <a:lnTo>
                    <a:pt x="3766394" y="3482016"/>
                  </a:lnTo>
                  <a:lnTo>
                    <a:pt x="3794582" y="3447216"/>
                  </a:lnTo>
                  <a:lnTo>
                    <a:pt x="3822047" y="3411815"/>
                  </a:lnTo>
                  <a:lnTo>
                    <a:pt x="3848777" y="3375827"/>
                  </a:lnTo>
                  <a:lnTo>
                    <a:pt x="3874762" y="3339262"/>
                  </a:lnTo>
                  <a:lnTo>
                    <a:pt x="3899989" y="3302131"/>
                  </a:lnTo>
                  <a:lnTo>
                    <a:pt x="3924448" y="3264446"/>
                  </a:lnTo>
                  <a:lnTo>
                    <a:pt x="3948128" y="3226218"/>
                  </a:lnTo>
                  <a:lnTo>
                    <a:pt x="3971017" y="3187458"/>
                  </a:lnTo>
                  <a:lnTo>
                    <a:pt x="3993104" y="3148177"/>
                  </a:lnTo>
                  <a:lnTo>
                    <a:pt x="4014378" y="3108387"/>
                  </a:lnTo>
                  <a:lnTo>
                    <a:pt x="4034828" y="3068099"/>
                  </a:lnTo>
                  <a:lnTo>
                    <a:pt x="4054441" y="3027324"/>
                  </a:lnTo>
                  <a:lnTo>
                    <a:pt x="4073208" y="2986074"/>
                  </a:lnTo>
                  <a:lnTo>
                    <a:pt x="4091116" y="2944359"/>
                  </a:lnTo>
                  <a:lnTo>
                    <a:pt x="4108154" y="2902191"/>
                  </a:lnTo>
                  <a:lnTo>
                    <a:pt x="4124312" y="2859582"/>
                  </a:lnTo>
                  <a:lnTo>
                    <a:pt x="4139578" y="2816542"/>
                  </a:lnTo>
                  <a:lnTo>
                    <a:pt x="4153941" y="2773082"/>
                  </a:lnTo>
                  <a:lnTo>
                    <a:pt x="4167389" y="2729215"/>
                  </a:lnTo>
                  <a:lnTo>
                    <a:pt x="4179911" y="2684951"/>
                  </a:lnTo>
                  <a:lnTo>
                    <a:pt x="4191496" y="2640301"/>
                  </a:lnTo>
                  <a:lnTo>
                    <a:pt x="4202133" y="2595278"/>
                  </a:lnTo>
                  <a:lnTo>
                    <a:pt x="4211810" y="2549891"/>
                  </a:lnTo>
                  <a:lnTo>
                    <a:pt x="4220516" y="2504152"/>
                  </a:lnTo>
                  <a:lnTo>
                    <a:pt x="4228240" y="2458073"/>
                  </a:lnTo>
                  <a:lnTo>
                    <a:pt x="4234971" y="2411665"/>
                  </a:lnTo>
                  <a:lnTo>
                    <a:pt x="4240697" y="2364939"/>
                  </a:lnTo>
                  <a:lnTo>
                    <a:pt x="4245407" y="2317906"/>
                  </a:lnTo>
                  <a:lnTo>
                    <a:pt x="4249090" y="2270577"/>
                  </a:lnTo>
                  <a:lnTo>
                    <a:pt x="4251735" y="2222965"/>
                  </a:lnTo>
                  <a:lnTo>
                    <a:pt x="4253330" y="2175079"/>
                  </a:lnTo>
                  <a:lnTo>
                    <a:pt x="4253865" y="2126932"/>
                  </a:lnTo>
                  <a:lnTo>
                    <a:pt x="4253330" y="2078785"/>
                  </a:lnTo>
                  <a:lnTo>
                    <a:pt x="4251735" y="2030899"/>
                  </a:lnTo>
                  <a:lnTo>
                    <a:pt x="4249090" y="1983287"/>
                  </a:lnTo>
                  <a:lnTo>
                    <a:pt x="4245407" y="1935958"/>
                  </a:lnTo>
                  <a:lnTo>
                    <a:pt x="4240697" y="1888925"/>
                  </a:lnTo>
                  <a:lnTo>
                    <a:pt x="4234971" y="1842199"/>
                  </a:lnTo>
                  <a:lnTo>
                    <a:pt x="4228240" y="1795791"/>
                  </a:lnTo>
                  <a:lnTo>
                    <a:pt x="4220516" y="1749712"/>
                  </a:lnTo>
                  <a:lnTo>
                    <a:pt x="4211810" y="1703973"/>
                  </a:lnTo>
                  <a:lnTo>
                    <a:pt x="4202133" y="1658586"/>
                  </a:lnTo>
                  <a:lnTo>
                    <a:pt x="4191496" y="1613563"/>
                  </a:lnTo>
                  <a:lnTo>
                    <a:pt x="4179911" y="1568913"/>
                  </a:lnTo>
                  <a:lnTo>
                    <a:pt x="4167389" y="1524649"/>
                  </a:lnTo>
                  <a:lnTo>
                    <a:pt x="4153941" y="1480782"/>
                  </a:lnTo>
                  <a:lnTo>
                    <a:pt x="4139578" y="1437322"/>
                  </a:lnTo>
                  <a:lnTo>
                    <a:pt x="4124312" y="1394282"/>
                  </a:lnTo>
                  <a:lnTo>
                    <a:pt x="4108154" y="1351673"/>
                  </a:lnTo>
                  <a:lnTo>
                    <a:pt x="4091116" y="1309505"/>
                  </a:lnTo>
                  <a:lnTo>
                    <a:pt x="4073208" y="1267790"/>
                  </a:lnTo>
                  <a:lnTo>
                    <a:pt x="4054441" y="1226540"/>
                  </a:lnTo>
                  <a:lnTo>
                    <a:pt x="4034828" y="1185765"/>
                  </a:lnTo>
                  <a:lnTo>
                    <a:pt x="4014378" y="1145477"/>
                  </a:lnTo>
                  <a:lnTo>
                    <a:pt x="3993104" y="1105687"/>
                  </a:lnTo>
                  <a:lnTo>
                    <a:pt x="3971017" y="1066406"/>
                  </a:lnTo>
                  <a:lnTo>
                    <a:pt x="3948128" y="1027646"/>
                  </a:lnTo>
                  <a:lnTo>
                    <a:pt x="3924448" y="989418"/>
                  </a:lnTo>
                  <a:lnTo>
                    <a:pt x="3899989" y="951733"/>
                  </a:lnTo>
                  <a:lnTo>
                    <a:pt x="3874762" y="914602"/>
                  </a:lnTo>
                  <a:lnTo>
                    <a:pt x="3848777" y="878037"/>
                  </a:lnTo>
                  <a:lnTo>
                    <a:pt x="3822047" y="842049"/>
                  </a:lnTo>
                  <a:lnTo>
                    <a:pt x="3794582" y="806648"/>
                  </a:lnTo>
                  <a:lnTo>
                    <a:pt x="3766394" y="771848"/>
                  </a:lnTo>
                  <a:lnTo>
                    <a:pt x="3737494" y="737657"/>
                  </a:lnTo>
                  <a:lnTo>
                    <a:pt x="3707894" y="704089"/>
                  </a:lnTo>
                  <a:lnTo>
                    <a:pt x="3677604" y="671154"/>
                  </a:lnTo>
                  <a:lnTo>
                    <a:pt x="3646636" y="638863"/>
                  </a:lnTo>
                  <a:lnTo>
                    <a:pt x="3615001" y="607228"/>
                  </a:lnTo>
                  <a:lnTo>
                    <a:pt x="3582710" y="576260"/>
                  </a:lnTo>
                  <a:lnTo>
                    <a:pt x="3549775" y="545970"/>
                  </a:lnTo>
                  <a:lnTo>
                    <a:pt x="3516207" y="516370"/>
                  </a:lnTo>
                  <a:lnTo>
                    <a:pt x="3482016" y="487470"/>
                  </a:lnTo>
                  <a:lnTo>
                    <a:pt x="3447216" y="459282"/>
                  </a:lnTo>
                  <a:lnTo>
                    <a:pt x="3411815" y="431817"/>
                  </a:lnTo>
                  <a:lnTo>
                    <a:pt x="3375827" y="405087"/>
                  </a:lnTo>
                  <a:lnTo>
                    <a:pt x="3339262" y="379102"/>
                  </a:lnTo>
                  <a:lnTo>
                    <a:pt x="3302131" y="353875"/>
                  </a:lnTo>
                  <a:lnTo>
                    <a:pt x="3264446" y="329416"/>
                  </a:lnTo>
                  <a:lnTo>
                    <a:pt x="3226218" y="305736"/>
                  </a:lnTo>
                  <a:lnTo>
                    <a:pt x="3187458" y="282847"/>
                  </a:lnTo>
                  <a:lnTo>
                    <a:pt x="3148177" y="260760"/>
                  </a:lnTo>
                  <a:lnTo>
                    <a:pt x="3108387" y="239486"/>
                  </a:lnTo>
                  <a:lnTo>
                    <a:pt x="3068099" y="219036"/>
                  </a:lnTo>
                  <a:lnTo>
                    <a:pt x="3027324" y="199423"/>
                  </a:lnTo>
                  <a:lnTo>
                    <a:pt x="2986074" y="180656"/>
                  </a:lnTo>
                  <a:lnTo>
                    <a:pt x="2944359" y="162748"/>
                  </a:lnTo>
                  <a:lnTo>
                    <a:pt x="2902191" y="145710"/>
                  </a:lnTo>
                  <a:lnTo>
                    <a:pt x="2859582" y="129552"/>
                  </a:lnTo>
                  <a:lnTo>
                    <a:pt x="2816542" y="114286"/>
                  </a:lnTo>
                  <a:lnTo>
                    <a:pt x="2773082" y="99923"/>
                  </a:lnTo>
                  <a:lnTo>
                    <a:pt x="2729215" y="86475"/>
                  </a:lnTo>
                  <a:lnTo>
                    <a:pt x="2684951" y="73953"/>
                  </a:lnTo>
                  <a:lnTo>
                    <a:pt x="2640301" y="62368"/>
                  </a:lnTo>
                  <a:lnTo>
                    <a:pt x="2595278" y="51731"/>
                  </a:lnTo>
                  <a:lnTo>
                    <a:pt x="2549891" y="42054"/>
                  </a:lnTo>
                  <a:lnTo>
                    <a:pt x="2504152" y="33348"/>
                  </a:lnTo>
                  <a:lnTo>
                    <a:pt x="2458073" y="25624"/>
                  </a:lnTo>
                  <a:lnTo>
                    <a:pt x="2411665" y="18893"/>
                  </a:lnTo>
                  <a:lnTo>
                    <a:pt x="2364939" y="13167"/>
                  </a:lnTo>
                  <a:lnTo>
                    <a:pt x="2317906" y="8457"/>
                  </a:lnTo>
                  <a:lnTo>
                    <a:pt x="2270577" y="4774"/>
                  </a:lnTo>
                  <a:lnTo>
                    <a:pt x="2222965" y="2129"/>
                  </a:lnTo>
                  <a:lnTo>
                    <a:pt x="2175079" y="534"/>
                  </a:lnTo>
                  <a:lnTo>
                    <a:pt x="2126932" y="0"/>
                  </a:lnTo>
                  <a:close/>
                </a:path>
              </a:pathLst>
            </a:custGeom>
            <a:solidFill>
              <a:srgbClr val="000082">
                <a:alpha val="539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3" name="object 3293"/>
            <p:cNvSpPr/>
            <p:nvPr/>
          </p:nvSpPr>
          <p:spPr>
            <a:xfrm>
              <a:off x="7645145" y="1919630"/>
              <a:ext cx="1206500" cy="1199515"/>
            </a:xfrm>
            <a:custGeom>
              <a:avLst/>
              <a:gdLst/>
              <a:ahLst/>
              <a:cxnLst/>
              <a:rect l="l" t="t" r="r" b="b"/>
              <a:pathLst>
                <a:path w="1206500" h="1199514">
                  <a:moveTo>
                    <a:pt x="505599" y="268706"/>
                  </a:moveTo>
                  <a:lnTo>
                    <a:pt x="504621" y="225539"/>
                  </a:lnTo>
                  <a:lnTo>
                    <a:pt x="496341" y="183045"/>
                  </a:lnTo>
                  <a:lnTo>
                    <a:pt x="480758" y="142240"/>
                  </a:lnTo>
                  <a:lnTo>
                    <a:pt x="457911" y="104114"/>
                  </a:lnTo>
                  <a:lnTo>
                    <a:pt x="427824" y="69710"/>
                  </a:lnTo>
                  <a:lnTo>
                    <a:pt x="392099" y="41198"/>
                  </a:lnTo>
                  <a:lnTo>
                    <a:pt x="352983" y="20091"/>
                  </a:lnTo>
                  <a:lnTo>
                    <a:pt x="311518" y="6362"/>
                  </a:lnTo>
                  <a:lnTo>
                    <a:pt x="268693" y="0"/>
                  </a:lnTo>
                  <a:lnTo>
                    <a:pt x="225539" y="977"/>
                  </a:lnTo>
                  <a:lnTo>
                    <a:pt x="183045" y="9258"/>
                  </a:lnTo>
                  <a:lnTo>
                    <a:pt x="142227" y="24841"/>
                  </a:lnTo>
                  <a:lnTo>
                    <a:pt x="104114" y="47675"/>
                  </a:lnTo>
                  <a:lnTo>
                    <a:pt x="69697" y="77774"/>
                  </a:lnTo>
                  <a:lnTo>
                    <a:pt x="41186" y="113499"/>
                  </a:lnTo>
                  <a:lnTo>
                    <a:pt x="20078" y="152603"/>
                  </a:lnTo>
                  <a:lnTo>
                    <a:pt x="6362" y="194081"/>
                  </a:lnTo>
                  <a:lnTo>
                    <a:pt x="0" y="236905"/>
                  </a:lnTo>
                  <a:lnTo>
                    <a:pt x="965" y="280073"/>
                  </a:lnTo>
                  <a:lnTo>
                    <a:pt x="9258" y="322567"/>
                  </a:lnTo>
                  <a:lnTo>
                    <a:pt x="24828" y="363372"/>
                  </a:lnTo>
                  <a:lnTo>
                    <a:pt x="47675" y="401485"/>
                  </a:lnTo>
                  <a:lnTo>
                    <a:pt x="77774" y="435902"/>
                  </a:lnTo>
                  <a:lnTo>
                    <a:pt x="113499" y="464413"/>
                  </a:lnTo>
                  <a:lnTo>
                    <a:pt x="152615" y="485508"/>
                  </a:lnTo>
                  <a:lnTo>
                    <a:pt x="194081" y="499237"/>
                  </a:lnTo>
                  <a:lnTo>
                    <a:pt x="236905" y="505599"/>
                  </a:lnTo>
                  <a:lnTo>
                    <a:pt x="280060" y="504634"/>
                  </a:lnTo>
                  <a:lnTo>
                    <a:pt x="322554" y="496341"/>
                  </a:lnTo>
                  <a:lnTo>
                    <a:pt x="363359" y="480771"/>
                  </a:lnTo>
                  <a:lnTo>
                    <a:pt x="401485" y="457923"/>
                  </a:lnTo>
                  <a:lnTo>
                    <a:pt x="435889" y="427837"/>
                  </a:lnTo>
                  <a:lnTo>
                    <a:pt x="464400" y="392099"/>
                  </a:lnTo>
                  <a:lnTo>
                    <a:pt x="485508" y="352996"/>
                  </a:lnTo>
                  <a:lnTo>
                    <a:pt x="499237" y="311531"/>
                  </a:lnTo>
                  <a:lnTo>
                    <a:pt x="505599" y="268706"/>
                  </a:lnTo>
                  <a:close/>
                </a:path>
                <a:path w="1206500" h="1199514">
                  <a:moveTo>
                    <a:pt x="1206322" y="883577"/>
                  </a:moveTo>
                  <a:lnTo>
                    <a:pt x="988872" y="887285"/>
                  </a:lnTo>
                  <a:lnTo>
                    <a:pt x="978992" y="374535"/>
                  </a:lnTo>
                  <a:lnTo>
                    <a:pt x="728789" y="132981"/>
                  </a:lnTo>
                  <a:lnTo>
                    <a:pt x="739902" y="744575"/>
                  </a:lnTo>
                  <a:lnTo>
                    <a:pt x="127698" y="755078"/>
                  </a:lnTo>
                  <a:lnTo>
                    <a:pt x="381596" y="999718"/>
                  </a:lnTo>
                  <a:lnTo>
                    <a:pt x="898055" y="990447"/>
                  </a:lnTo>
                  <a:lnTo>
                    <a:pt x="901763" y="1199261"/>
                  </a:lnTo>
                  <a:lnTo>
                    <a:pt x="1206322" y="883577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4" name="object 3294"/>
            <p:cNvSpPr/>
            <p:nvPr/>
          </p:nvSpPr>
          <p:spPr>
            <a:xfrm>
              <a:off x="8624141" y="2294153"/>
              <a:ext cx="358140" cy="513080"/>
            </a:xfrm>
            <a:custGeom>
              <a:avLst/>
              <a:gdLst/>
              <a:ahLst/>
              <a:cxnLst/>
              <a:rect l="l" t="t" r="r" b="b"/>
              <a:pathLst>
                <a:path w="358140" h="513080">
                  <a:moveTo>
                    <a:pt x="0" y="0"/>
                  </a:moveTo>
                  <a:lnTo>
                    <a:pt x="9880" y="512749"/>
                  </a:lnTo>
                  <a:lnTo>
                    <a:pt x="227329" y="509041"/>
                  </a:lnTo>
                  <a:lnTo>
                    <a:pt x="235369" y="501014"/>
                  </a:lnTo>
                  <a:lnTo>
                    <a:pt x="357682" y="344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5" name="object 3295"/>
            <p:cNvSpPr/>
            <p:nvPr/>
          </p:nvSpPr>
          <p:spPr>
            <a:xfrm>
              <a:off x="8617953" y="1421891"/>
              <a:ext cx="871855" cy="1381760"/>
            </a:xfrm>
            <a:custGeom>
              <a:avLst/>
              <a:gdLst/>
              <a:ahLst/>
              <a:cxnLst/>
              <a:rect l="l" t="t" r="r" b="b"/>
              <a:pathLst>
                <a:path w="871854" h="1381760">
                  <a:moveTo>
                    <a:pt x="240309" y="1374508"/>
                  </a:moveTo>
                  <a:lnTo>
                    <a:pt x="233514" y="1381302"/>
                  </a:lnTo>
                  <a:lnTo>
                    <a:pt x="234746" y="1381302"/>
                  </a:lnTo>
                  <a:lnTo>
                    <a:pt x="240309" y="1374508"/>
                  </a:lnTo>
                  <a:close/>
                </a:path>
                <a:path w="871854" h="1381760">
                  <a:moveTo>
                    <a:pt x="697039" y="247523"/>
                  </a:moveTo>
                  <a:lnTo>
                    <a:pt x="691934" y="202095"/>
                  </a:lnTo>
                  <a:lnTo>
                    <a:pt x="679196" y="159524"/>
                  </a:lnTo>
                  <a:lnTo>
                    <a:pt x="659587" y="120497"/>
                  </a:lnTo>
                  <a:lnTo>
                    <a:pt x="633806" y="85712"/>
                  </a:lnTo>
                  <a:lnTo>
                    <a:pt x="602589" y="55880"/>
                  </a:lnTo>
                  <a:lnTo>
                    <a:pt x="566686" y="31699"/>
                  </a:lnTo>
                  <a:lnTo>
                    <a:pt x="526821" y="13855"/>
                  </a:lnTo>
                  <a:lnTo>
                    <a:pt x="483704" y="3048"/>
                  </a:lnTo>
                  <a:lnTo>
                    <a:pt x="438099" y="0"/>
                  </a:lnTo>
                  <a:lnTo>
                    <a:pt x="392671" y="5105"/>
                  </a:lnTo>
                  <a:lnTo>
                    <a:pt x="350100" y="17830"/>
                  </a:lnTo>
                  <a:lnTo>
                    <a:pt x="311073" y="37452"/>
                  </a:lnTo>
                  <a:lnTo>
                    <a:pt x="276288" y="63233"/>
                  </a:lnTo>
                  <a:lnTo>
                    <a:pt x="246456" y="94437"/>
                  </a:lnTo>
                  <a:lnTo>
                    <a:pt x="222275" y="130340"/>
                  </a:lnTo>
                  <a:lnTo>
                    <a:pt x="204431" y="170218"/>
                  </a:lnTo>
                  <a:lnTo>
                    <a:pt x="193636" y="213321"/>
                  </a:lnTo>
                  <a:lnTo>
                    <a:pt x="190576" y="258940"/>
                  </a:lnTo>
                  <a:lnTo>
                    <a:pt x="195681" y="304368"/>
                  </a:lnTo>
                  <a:lnTo>
                    <a:pt x="208407" y="346938"/>
                  </a:lnTo>
                  <a:lnTo>
                    <a:pt x="228028" y="385965"/>
                  </a:lnTo>
                  <a:lnTo>
                    <a:pt x="253809" y="420751"/>
                  </a:lnTo>
                  <a:lnTo>
                    <a:pt x="285013" y="450583"/>
                  </a:lnTo>
                  <a:lnTo>
                    <a:pt x="320916" y="474764"/>
                  </a:lnTo>
                  <a:lnTo>
                    <a:pt x="360794" y="492607"/>
                  </a:lnTo>
                  <a:lnTo>
                    <a:pt x="403898" y="503402"/>
                  </a:lnTo>
                  <a:lnTo>
                    <a:pt x="449503" y="506463"/>
                  </a:lnTo>
                  <a:lnTo>
                    <a:pt x="494931" y="501357"/>
                  </a:lnTo>
                  <a:lnTo>
                    <a:pt x="537514" y="488632"/>
                  </a:lnTo>
                  <a:lnTo>
                    <a:pt x="576541" y="469011"/>
                  </a:lnTo>
                  <a:lnTo>
                    <a:pt x="611327" y="443230"/>
                  </a:lnTo>
                  <a:lnTo>
                    <a:pt x="641159" y="412026"/>
                  </a:lnTo>
                  <a:lnTo>
                    <a:pt x="665340" y="376110"/>
                  </a:lnTo>
                  <a:lnTo>
                    <a:pt x="683183" y="336245"/>
                  </a:lnTo>
                  <a:lnTo>
                    <a:pt x="693991" y="293128"/>
                  </a:lnTo>
                  <a:lnTo>
                    <a:pt x="697039" y="247523"/>
                  </a:lnTo>
                  <a:close/>
                </a:path>
                <a:path w="871854" h="1381760">
                  <a:moveTo>
                    <a:pt x="871677" y="853732"/>
                  </a:moveTo>
                  <a:lnTo>
                    <a:pt x="865492" y="504698"/>
                  </a:lnTo>
                  <a:lnTo>
                    <a:pt x="440474" y="944549"/>
                  </a:lnTo>
                  <a:lnTo>
                    <a:pt x="0" y="520750"/>
                  </a:lnTo>
                  <a:lnTo>
                    <a:pt x="6184" y="872261"/>
                  </a:lnTo>
                  <a:lnTo>
                    <a:pt x="363867" y="1216977"/>
                  </a:lnTo>
                  <a:lnTo>
                    <a:pt x="446646" y="1111338"/>
                  </a:lnTo>
                  <a:lnTo>
                    <a:pt x="530047" y="1207719"/>
                  </a:lnTo>
                  <a:lnTo>
                    <a:pt x="871677" y="853732"/>
                  </a:lnTo>
                  <a:close/>
                </a:path>
              </a:pathLst>
            </a:custGeom>
            <a:solidFill>
              <a:srgbClr val="0FC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6" name="object 3296"/>
            <p:cNvSpPr/>
            <p:nvPr/>
          </p:nvSpPr>
          <p:spPr>
            <a:xfrm>
              <a:off x="9148010" y="2275624"/>
              <a:ext cx="351155" cy="520700"/>
            </a:xfrm>
            <a:custGeom>
              <a:avLst/>
              <a:gdLst/>
              <a:ahLst/>
              <a:cxnLst/>
              <a:rect l="l" t="t" r="r" b="b"/>
              <a:pathLst>
                <a:path w="351154" h="520700">
                  <a:moveTo>
                    <a:pt x="341630" y="0"/>
                  </a:moveTo>
                  <a:lnTo>
                    <a:pt x="0" y="353974"/>
                  </a:lnTo>
                  <a:lnTo>
                    <a:pt x="144551" y="520166"/>
                  </a:lnTo>
                  <a:lnTo>
                    <a:pt x="350888" y="515835"/>
                  </a:lnTo>
                  <a:lnTo>
                    <a:pt x="341630" y="0"/>
                  </a:lnTo>
                  <a:close/>
                </a:path>
              </a:pathLst>
            </a:custGeom>
            <a:solidFill>
              <a:srgbClr val="F9D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7" name="object 3297"/>
            <p:cNvSpPr/>
            <p:nvPr/>
          </p:nvSpPr>
          <p:spPr>
            <a:xfrm>
              <a:off x="9290710" y="1893582"/>
              <a:ext cx="1198880" cy="1206500"/>
            </a:xfrm>
            <a:custGeom>
              <a:avLst/>
              <a:gdLst/>
              <a:ahLst/>
              <a:cxnLst/>
              <a:rect l="l" t="t" r="r" b="b"/>
              <a:pathLst>
                <a:path w="1198879" h="1206500">
                  <a:moveTo>
                    <a:pt x="1065644" y="728611"/>
                  </a:moveTo>
                  <a:lnTo>
                    <a:pt x="454050" y="739724"/>
                  </a:lnTo>
                  <a:lnTo>
                    <a:pt x="443560" y="128130"/>
                  </a:lnTo>
                  <a:lnTo>
                    <a:pt x="198920" y="382041"/>
                  </a:lnTo>
                  <a:lnTo>
                    <a:pt x="208178" y="897877"/>
                  </a:lnTo>
                  <a:lnTo>
                    <a:pt x="0" y="902208"/>
                  </a:lnTo>
                  <a:lnTo>
                    <a:pt x="12979" y="914552"/>
                  </a:lnTo>
                  <a:lnTo>
                    <a:pt x="16052" y="918260"/>
                  </a:lnTo>
                  <a:lnTo>
                    <a:pt x="315061" y="1206144"/>
                  </a:lnTo>
                  <a:lnTo>
                    <a:pt x="310730" y="988682"/>
                  </a:lnTo>
                  <a:lnTo>
                    <a:pt x="823480" y="979424"/>
                  </a:lnTo>
                  <a:lnTo>
                    <a:pt x="1065644" y="728611"/>
                  </a:lnTo>
                  <a:close/>
                </a:path>
                <a:path w="1198879" h="1206500">
                  <a:moveTo>
                    <a:pt x="1198435" y="268706"/>
                  </a:moveTo>
                  <a:lnTo>
                    <a:pt x="1197457" y="225539"/>
                  </a:lnTo>
                  <a:lnTo>
                    <a:pt x="1189177" y="183045"/>
                  </a:lnTo>
                  <a:lnTo>
                    <a:pt x="1173594" y="142240"/>
                  </a:lnTo>
                  <a:lnTo>
                    <a:pt x="1150747" y="104127"/>
                  </a:lnTo>
                  <a:lnTo>
                    <a:pt x="1120660" y="69710"/>
                  </a:lnTo>
                  <a:lnTo>
                    <a:pt x="1084935" y="41198"/>
                  </a:lnTo>
                  <a:lnTo>
                    <a:pt x="1045819" y="20091"/>
                  </a:lnTo>
                  <a:lnTo>
                    <a:pt x="1004354" y="6362"/>
                  </a:lnTo>
                  <a:lnTo>
                    <a:pt x="961529" y="0"/>
                  </a:lnTo>
                  <a:lnTo>
                    <a:pt x="918375" y="977"/>
                  </a:lnTo>
                  <a:lnTo>
                    <a:pt x="875880" y="9258"/>
                  </a:lnTo>
                  <a:lnTo>
                    <a:pt x="835063" y="24841"/>
                  </a:lnTo>
                  <a:lnTo>
                    <a:pt x="796950" y="47688"/>
                  </a:lnTo>
                  <a:lnTo>
                    <a:pt x="762533" y="77787"/>
                  </a:lnTo>
                  <a:lnTo>
                    <a:pt x="734021" y="113512"/>
                  </a:lnTo>
                  <a:lnTo>
                    <a:pt x="712914" y="152615"/>
                  </a:lnTo>
                  <a:lnTo>
                    <a:pt x="699198" y="194094"/>
                  </a:lnTo>
                  <a:lnTo>
                    <a:pt x="692823" y="236918"/>
                  </a:lnTo>
                  <a:lnTo>
                    <a:pt x="693801" y="280073"/>
                  </a:lnTo>
                  <a:lnTo>
                    <a:pt x="702081" y="322567"/>
                  </a:lnTo>
                  <a:lnTo>
                    <a:pt x="717664" y="363372"/>
                  </a:lnTo>
                  <a:lnTo>
                    <a:pt x="740511" y="401485"/>
                  </a:lnTo>
                  <a:lnTo>
                    <a:pt x="770597" y="435902"/>
                  </a:lnTo>
                  <a:lnTo>
                    <a:pt x="806335" y="464413"/>
                  </a:lnTo>
                  <a:lnTo>
                    <a:pt x="845439" y="485521"/>
                  </a:lnTo>
                  <a:lnTo>
                    <a:pt x="886904" y="499249"/>
                  </a:lnTo>
                  <a:lnTo>
                    <a:pt x="929728" y="505612"/>
                  </a:lnTo>
                  <a:lnTo>
                    <a:pt x="972896" y="504634"/>
                  </a:lnTo>
                  <a:lnTo>
                    <a:pt x="1015390" y="496354"/>
                  </a:lnTo>
                  <a:lnTo>
                    <a:pt x="1056195" y="480771"/>
                  </a:lnTo>
                  <a:lnTo>
                    <a:pt x="1094308" y="457923"/>
                  </a:lnTo>
                  <a:lnTo>
                    <a:pt x="1128725" y="427837"/>
                  </a:lnTo>
                  <a:lnTo>
                    <a:pt x="1157236" y="392099"/>
                  </a:lnTo>
                  <a:lnTo>
                    <a:pt x="1178344" y="352996"/>
                  </a:lnTo>
                  <a:lnTo>
                    <a:pt x="1192060" y="311531"/>
                  </a:lnTo>
                  <a:lnTo>
                    <a:pt x="1198435" y="268706"/>
                  </a:lnTo>
                  <a:close/>
                </a:path>
              </a:pathLst>
            </a:custGeom>
            <a:solidFill>
              <a:srgbClr val="8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8" name="object 3298"/>
            <p:cNvSpPr/>
            <p:nvPr/>
          </p:nvSpPr>
          <p:spPr>
            <a:xfrm>
              <a:off x="9601444" y="2873006"/>
              <a:ext cx="513080" cy="355600"/>
            </a:xfrm>
            <a:custGeom>
              <a:avLst/>
              <a:gdLst/>
              <a:ahLst/>
              <a:cxnLst/>
              <a:rect l="l" t="t" r="r" b="b"/>
              <a:pathLst>
                <a:path w="513079" h="355600">
                  <a:moveTo>
                    <a:pt x="512749" y="0"/>
                  </a:moveTo>
                  <a:lnTo>
                    <a:pt x="0" y="9258"/>
                  </a:lnTo>
                  <a:lnTo>
                    <a:pt x="4330" y="226720"/>
                  </a:lnTo>
                  <a:lnTo>
                    <a:pt x="12979" y="235369"/>
                  </a:lnTo>
                  <a:lnTo>
                    <a:pt x="14211" y="235978"/>
                  </a:lnTo>
                  <a:lnTo>
                    <a:pt x="170510" y="355219"/>
                  </a:lnTo>
                  <a:lnTo>
                    <a:pt x="512749" y="0"/>
                  </a:lnTo>
                  <a:close/>
                </a:path>
              </a:pathLst>
            </a:custGeom>
            <a:solidFill>
              <a:srgbClr val="F9D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9" name="object 3299"/>
            <p:cNvSpPr/>
            <p:nvPr/>
          </p:nvSpPr>
          <p:spPr>
            <a:xfrm>
              <a:off x="9605759" y="2866834"/>
              <a:ext cx="1381125" cy="871219"/>
            </a:xfrm>
            <a:custGeom>
              <a:avLst/>
              <a:gdLst/>
              <a:ahLst/>
              <a:cxnLst/>
              <a:rect l="l" t="t" r="r" b="b"/>
              <a:pathLst>
                <a:path w="1381125" h="871220">
                  <a:moveTo>
                    <a:pt x="8661" y="241554"/>
                  </a:moveTo>
                  <a:lnTo>
                    <a:pt x="0" y="232905"/>
                  </a:lnTo>
                  <a:lnTo>
                    <a:pt x="622" y="266877"/>
                  </a:lnTo>
                  <a:lnTo>
                    <a:pt x="622" y="235369"/>
                  </a:lnTo>
                  <a:lnTo>
                    <a:pt x="8661" y="241554"/>
                  </a:lnTo>
                  <a:close/>
                </a:path>
                <a:path w="1381125" h="871220">
                  <a:moveTo>
                    <a:pt x="876630" y="864882"/>
                  </a:moveTo>
                  <a:lnTo>
                    <a:pt x="436156" y="439851"/>
                  </a:lnTo>
                  <a:lnTo>
                    <a:pt x="860564" y="0"/>
                  </a:lnTo>
                  <a:lnTo>
                    <a:pt x="508431" y="6184"/>
                  </a:lnTo>
                  <a:lnTo>
                    <a:pt x="166192" y="361403"/>
                  </a:lnTo>
                  <a:lnTo>
                    <a:pt x="278625" y="447268"/>
                  </a:lnTo>
                  <a:lnTo>
                    <a:pt x="177317" y="533146"/>
                  </a:lnTo>
                  <a:lnTo>
                    <a:pt x="527583" y="871067"/>
                  </a:lnTo>
                  <a:lnTo>
                    <a:pt x="876630" y="864882"/>
                  </a:lnTo>
                  <a:close/>
                </a:path>
                <a:path w="1381125" h="871220">
                  <a:moveTo>
                    <a:pt x="1381125" y="437680"/>
                  </a:moveTo>
                  <a:lnTo>
                    <a:pt x="1376019" y="392252"/>
                  </a:lnTo>
                  <a:lnTo>
                    <a:pt x="1363281" y="349681"/>
                  </a:lnTo>
                  <a:lnTo>
                    <a:pt x="1343672" y="310654"/>
                  </a:lnTo>
                  <a:lnTo>
                    <a:pt x="1317891" y="275869"/>
                  </a:lnTo>
                  <a:lnTo>
                    <a:pt x="1286675" y="246037"/>
                  </a:lnTo>
                  <a:lnTo>
                    <a:pt x="1250772" y="221856"/>
                  </a:lnTo>
                  <a:lnTo>
                    <a:pt x="1210894" y="204012"/>
                  </a:lnTo>
                  <a:lnTo>
                    <a:pt x="1167790" y="193217"/>
                  </a:lnTo>
                  <a:lnTo>
                    <a:pt x="1122184" y="190157"/>
                  </a:lnTo>
                  <a:lnTo>
                    <a:pt x="1076756" y="195262"/>
                  </a:lnTo>
                  <a:lnTo>
                    <a:pt x="1034173" y="207987"/>
                  </a:lnTo>
                  <a:lnTo>
                    <a:pt x="995146" y="227609"/>
                  </a:lnTo>
                  <a:lnTo>
                    <a:pt x="960374" y="253390"/>
                  </a:lnTo>
                  <a:lnTo>
                    <a:pt x="930541" y="284594"/>
                  </a:lnTo>
                  <a:lnTo>
                    <a:pt x="906348" y="320497"/>
                  </a:lnTo>
                  <a:lnTo>
                    <a:pt x="888504" y="360375"/>
                  </a:lnTo>
                  <a:lnTo>
                    <a:pt x="877709" y="403479"/>
                  </a:lnTo>
                  <a:lnTo>
                    <a:pt x="874661" y="449084"/>
                  </a:lnTo>
                  <a:lnTo>
                    <a:pt x="879754" y="494512"/>
                  </a:lnTo>
                  <a:lnTo>
                    <a:pt x="892492" y="537095"/>
                  </a:lnTo>
                  <a:lnTo>
                    <a:pt x="912101" y="576122"/>
                  </a:lnTo>
                  <a:lnTo>
                    <a:pt x="937882" y="610908"/>
                  </a:lnTo>
                  <a:lnTo>
                    <a:pt x="969098" y="640740"/>
                  </a:lnTo>
                  <a:lnTo>
                    <a:pt x="1005001" y="664921"/>
                  </a:lnTo>
                  <a:lnTo>
                    <a:pt x="1044879" y="682764"/>
                  </a:lnTo>
                  <a:lnTo>
                    <a:pt x="1087983" y="693572"/>
                  </a:lnTo>
                  <a:lnTo>
                    <a:pt x="1133602" y="696620"/>
                  </a:lnTo>
                  <a:lnTo>
                    <a:pt x="1179017" y="691515"/>
                  </a:lnTo>
                  <a:lnTo>
                    <a:pt x="1221600" y="678776"/>
                  </a:lnTo>
                  <a:lnTo>
                    <a:pt x="1260627" y="659168"/>
                  </a:lnTo>
                  <a:lnTo>
                    <a:pt x="1295400" y="633387"/>
                  </a:lnTo>
                  <a:lnTo>
                    <a:pt x="1325232" y="602170"/>
                  </a:lnTo>
                  <a:lnTo>
                    <a:pt x="1349425" y="566267"/>
                  </a:lnTo>
                  <a:lnTo>
                    <a:pt x="1367269" y="526402"/>
                  </a:lnTo>
                  <a:lnTo>
                    <a:pt x="1378064" y="483285"/>
                  </a:lnTo>
                  <a:lnTo>
                    <a:pt x="1381125" y="437680"/>
                  </a:lnTo>
                  <a:close/>
                </a:path>
              </a:pathLst>
            </a:custGeom>
            <a:solidFill>
              <a:srgbClr val="FF8B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0" name="object 3300"/>
            <p:cNvSpPr/>
            <p:nvPr/>
          </p:nvSpPr>
          <p:spPr>
            <a:xfrm>
              <a:off x="9613195" y="3399964"/>
              <a:ext cx="520700" cy="347345"/>
            </a:xfrm>
            <a:custGeom>
              <a:avLst/>
              <a:gdLst/>
              <a:ahLst/>
              <a:cxnLst/>
              <a:rect l="l" t="t" r="r" b="b"/>
              <a:pathLst>
                <a:path w="520700" h="347345">
                  <a:moveTo>
                    <a:pt x="169887" y="0"/>
                  </a:moveTo>
                  <a:lnTo>
                    <a:pt x="0" y="143319"/>
                  </a:lnTo>
                  <a:lnTo>
                    <a:pt x="3695" y="347179"/>
                  </a:lnTo>
                  <a:lnTo>
                    <a:pt x="520153" y="337921"/>
                  </a:lnTo>
                  <a:lnTo>
                    <a:pt x="169887" y="0"/>
                  </a:lnTo>
                  <a:close/>
                </a:path>
              </a:pathLst>
            </a:custGeom>
            <a:solidFill>
              <a:srgbClr val="F9D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1" name="object 3301"/>
            <p:cNvSpPr/>
            <p:nvPr/>
          </p:nvSpPr>
          <p:spPr>
            <a:xfrm>
              <a:off x="9309239" y="3538969"/>
              <a:ext cx="1206500" cy="1198880"/>
            </a:xfrm>
            <a:custGeom>
              <a:avLst/>
              <a:gdLst/>
              <a:ahLst/>
              <a:cxnLst/>
              <a:rect l="l" t="t" r="r" b="b"/>
              <a:pathLst>
                <a:path w="1206500" h="1198879">
                  <a:moveTo>
                    <a:pt x="1078001" y="443560"/>
                  </a:moveTo>
                  <a:lnTo>
                    <a:pt x="824103" y="198932"/>
                  </a:lnTo>
                  <a:lnTo>
                    <a:pt x="307644" y="208191"/>
                  </a:lnTo>
                  <a:lnTo>
                    <a:pt x="303936" y="0"/>
                  </a:lnTo>
                  <a:lnTo>
                    <a:pt x="296519" y="7416"/>
                  </a:lnTo>
                  <a:lnTo>
                    <a:pt x="25946" y="287883"/>
                  </a:lnTo>
                  <a:lnTo>
                    <a:pt x="0" y="315061"/>
                  </a:lnTo>
                  <a:lnTo>
                    <a:pt x="14820" y="315061"/>
                  </a:lnTo>
                  <a:lnTo>
                    <a:pt x="216827" y="311353"/>
                  </a:lnTo>
                  <a:lnTo>
                    <a:pt x="226098" y="823493"/>
                  </a:lnTo>
                  <a:lnTo>
                    <a:pt x="476910" y="1065657"/>
                  </a:lnTo>
                  <a:lnTo>
                    <a:pt x="466407" y="454063"/>
                  </a:lnTo>
                  <a:lnTo>
                    <a:pt x="1078001" y="443560"/>
                  </a:lnTo>
                  <a:close/>
                </a:path>
                <a:path w="1206500" h="1198879">
                  <a:moveTo>
                    <a:pt x="1205953" y="961720"/>
                  </a:moveTo>
                  <a:lnTo>
                    <a:pt x="1204988" y="918552"/>
                  </a:lnTo>
                  <a:lnTo>
                    <a:pt x="1196695" y="876058"/>
                  </a:lnTo>
                  <a:lnTo>
                    <a:pt x="1181125" y="835253"/>
                  </a:lnTo>
                  <a:lnTo>
                    <a:pt x="1158278" y="797140"/>
                  </a:lnTo>
                  <a:lnTo>
                    <a:pt x="1128179" y="762723"/>
                  </a:lnTo>
                  <a:lnTo>
                    <a:pt x="1092454" y="734212"/>
                  </a:lnTo>
                  <a:lnTo>
                    <a:pt x="1053338" y="713117"/>
                  </a:lnTo>
                  <a:lnTo>
                    <a:pt x="1011872" y="699389"/>
                  </a:lnTo>
                  <a:lnTo>
                    <a:pt x="969048" y="693026"/>
                  </a:lnTo>
                  <a:lnTo>
                    <a:pt x="925893" y="693991"/>
                  </a:lnTo>
                  <a:lnTo>
                    <a:pt x="883399" y="702284"/>
                  </a:lnTo>
                  <a:lnTo>
                    <a:pt x="842594" y="717854"/>
                  </a:lnTo>
                  <a:lnTo>
                    <a:pt x="804468" y="740702"/>
                  </a:lnTo>
                  <a:lnTo>
                    <a:pt x="770064" y="770788"/>
                  </a:lnTo>
                  <a:lnTo>
                    <a:pt x="741553" y="806526"/>
                  </a:lnTo>
                  <a:lnTo>
                    <a:pt x="720445" y="845629"/>
                  </a:lnTo>
                  <a:lnTo>
                    <a:pt x="706716" y="887107"/>
                  </a:lnTo>
                  <a:lnTo>
                    <a:pt x="700354" y="929932"/>
                  </a:lnTo>
                  <a:lnTo>
                    <a:pt x="701332" y="973086"/>
                  </a:lnTo>
                  <a:lnTo>
                    <a:pt x="709612" y="1015580"/>
                  </a:lnTo>
                  <a:lnTo>
                    <a:pt x="725195" y="1056386"/>
                  </a:lnTo>
                  <a:lnTo>
                    <a:pt x="748042" y="1094511"/>
                  </a:lnTo>
                  <a:lnTo>
                    <a:pt x="778129" y="1128915"/>
                  </a:lnTo>
                  <a:lnTo>
                    <a:pt x="813854" y="1157427"/>
                  </a:lnTo>
                  <a:lnTo>
                    <a:pt x="852970" y="1178534"/>
                  </a:lnTo>
                  <a:lnTo>
                    <a:pt x="894435" y="1192263"/>
                  </a:lnTo>
                  <a:lnTo>
                    <a:pt x="937260" y="1198626"/>
                  </a:lnTo>
                  <a:lnTo>
                    <a:pt x="980414" y="1197648"/>
                  </a:lnTo>
                  <a:lnTo>
                    <a:pt x="1022908" y="1189367"/>
                  </a:lnTo>
                  <a:lnTo>
                    <a:pt x="1063726" y="1173784"/>
                  </a:lnTo>
                  <a:lnTo>
                    <a:pt x="1101839" y="1150950"/>
                  </a:lnTo>
                  <a:lnTo>
                    <a:pt x="1136256" y="1120851"/>
                  </a:lnTo>
                  <a:lnTo>
                    <a:pt x="1164767" y="1085126"/>
                  </a:lnTo>
                  <a:lnTo>
                    <a:pt x="1185875" y="1046022"/>
                  </a:lnTo>
                  <a:lnTo>
                    <a:pt x="1199591" y="1004544"/>
                  </a:lnTo>
                  <a:lnTo>
                    <a:pt x="1205953" y="961720"/>
                  </a:lnTo>
                  <a:close/>
                </a:path>
              </a:pathLst>
            </a:custGeom>
            <a:solidFill>
              <a:srgbClr val="AE78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2" name="object 3302"/>
            <p:cNvSpPr/>
            <p:nvPr/>
          </p:nvSpPr>
          <p:spPr>
            <a:xfrm>
              <a:off x="9180754" y="3850309"/>
              <a:ext cx="354965" cy="512445"/>
            </a:xfrm>
            <a:custGeom>
              <a:avLst/>
              <a:gdLst/>
              <a:ahLst/>
              <a:cxnLst/>
              <a:rect l="l" t="t" r="r" b="b"/>
              <a:pathLst>
                <a:path w="354965" h="512445">
                  <a:moveTo>
                    <a:pt x="345325" y="0"/>
                  </a:moveTo>
                  <a:lnTo>
                    <a:pt x="143319" y="3708"/>
                  </a:lnTo>
                  <a:lnTo>
                    <a:pt x="0" y="169887"/>
                  </a:lnTo>
                  <a:lnTo>
                    <a:pt x="354596" y="512140"/>
                  </a:lnTo>
                  <a:lnTo>
                    <a:pt x="345325" y="0"/>
                  </a:lnTo>
                  <a:close/>
                </a:path>
              </a:pathLst>
            </a:custGeom>
            <a:solidFill>
              <a:srgbClr val="F9D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3" name="object 3303"/>
            <p:cNvSpPr/>
            <p:nvPr/>
          </p:nvSpPr>
          <p:spPr>
            <a:xfrm>
              <a:off x="8671090" y="3861447"/>
              <a:ext cx="871219" cy="1374140"/>
            </a:xfrm>
            <a:custGeom>
              <a:avLst/>
              <a:gdLst/>
              <a:ahLst/>
              <a:cxnLst/>
              <a:rect l="l" t="t" r="r" b="b"/>
              <a:pathLst>
                <a:path w="871220" h="1374139">
                  <a:moveTo>
                    <a:pt x="243395" y="42621"/>
                  </a:moveTo>
                  <a:lnTo>
                    <a:pt x="202615" y="0"/>
                  </a:lnTo>
                  <a:lnTo>
                    <a:pt x="199542" y="0"/>
                  </a:lnTo>
                  <a:lnTo>
                    <a:pt x="243395" y="42621"/>
                  </a:lnTo>
                  <a:close/>
                </a:path>
                <a:path w="871220" h="1374139">
                  <a:moveTo>
                    <a:pt x="680694" y="1114971"/>
                  </a:moveTo>
                  <a:lnTo>
                    <a:pt x="675589" y="1069543"/>
                  </a:lnTo>
                  <a:lnTo>
                    <a:pt x="662863" y="1026972"/>
                  </a:lnTo>
                  <a:lnTo>
                    <a:pt x="643242" y="987945"/>
                  </a:lnTo>
                  <a:lnTo>
                    <a:pt x="617461" y="953160"/>
                  </a:lnTo>
                  <a:lnTo>
                    <a:pt x="586257" y="923328"/>
                  </a:lnTo>
                  <a:lnTo>
                    <a:pt x="550354" y="899147"/>
                  </a:lnTo>
                  <a:lnTo>
                    <a:pt x="510476" y="881303"/>
                  </a:lnTo>
                  <a:lnTo>
                    <a:pt x="467372" y="870508"/>
                  </a:lnTo>
                  <a:lnTo>
                    <a:pt x="421767" y="867448"/>
                  </a:lnTo>
                  <a:lnTo>
                    <a:pt x="376339" y="872553"/>
                  </a:lnTo>
                  <a:lnTo>
                    <a:pt x="333756" y="885278"/>
                  </a:lnTo>
                  <a:lnTo>
                    <a:pt x="294728" y="904900"/>
                  </a:lnTo>
                  <a:lnTo>
                    <a:pt x="259943" y="930681"/>
                  </a:lnTo>
                  <a:lnTo>
                    <a:pt x="230111" y="961885"/>
                  </a:lnTo>
                  <a:lnTo>
                    <a:pt x="205930" y="997788"/>
                  </a:lnTo>
                  <a:lnTo>
                    <a:pt x="188087" y="1037666"/>
                  </a:lnTo>
                  <a:lnTo>
                    <a:pt x="177279" y="1080770"/>
                  </a:lnTo>
                  <a:lnTo>
                    <a:pt x="174231" y="1126388"/>
                  </a:lnTo>
                  <a:lnTo>
                    <a:pt x="179336" y="1171816"/>
                  </a:lnTo>
                  <a:lnTo>
                    <a:pt x="192074" y="1214386"/>
                  </a:lnTo>
                  <a:lnTo>
                    <a:pt x="211683" y="1253413"/>
                  </a:lnTo>
                  <a:lnTo>
                    <a:pt x="237464" y="1288199"/>
                  </a:lnTo>
                  <a:lnTo>
                    <a:pt x="268681" y="1318031"/>
                  </a:lnTo>
                  <a:lnTo>
                    <a:pt x="304584" y="1342212"/>
                  </a:lnTo>
                  <a:lnTo>
                    <a:pt x="344449" y="1360055"/>
                  </a:lnTo>
                  <a:lnTo>
                    <a:pt x="387565" y="1370850"/>
                  </a:lnTo>
                  <a:lnTo>
                    <a:pt x="433171" y="1373911"/>
                  </a:lnTo>
                  <a:lnTo>
                    <a:pt x="478599" y="1368806"/>
                  </a:lnTo>
                  <a:lnTo>
                    <a:pt x="521169" y="1356080"/>
                  </a:lnTo>
                  <a:lnTo>
                    <a:pt x="560197" y="1336459"/>
                  </a:lnTo>
                  <a:lnTo>
                    <a:pt x="594982" y="1310678"/>
                  </a:lnTo>
                  <a:lnTo>
                    <a:pt x="624814" y="1279474"/>
                  </a:lnTo>
                  <a:lnTo>
                    <a:pt x="648995" y="1243571"/>
                  </a:lnTo>
                  <a:lnTo>
                    <a:pt x="666838" y="1203693"/>
                  </a:lnTo>
                  <a:lnTo>
                    <a:pt x="677633" y="1160589"/>
                  </a:lnTo>
                  <a:lnTo>
                    <a:pt x="680694" y="1114971"/>
                  </a:lnTo>
                  <a:close/>
                </a:path>
                <a:path w="871220" h="1374139">
                  <a:moveTo>
                    <a:pt x="871042" y="853757"/>
                  </a:moveTo>
                  <a:lnTo>
                    <a:pt x="864260" y="501015"/>
                  </a:lnTo>
                  <a:lnTo>
                    <a:pt x="509651" y="158762"/>
                  </a:lnTo>
                  <a:lnTo>
                    <a:pt x="436130" y="244640"/>
                  </a:lnTo>
                  <a:lnTo>
                    <a:pt x="351497" y="155676"/>
                  </a:lnTo>
                  <a:lnTo>
                    <a:pt x="0" y="520166"/>
                  </a:lnTo>
                  <a:lnTo>
                    <a:pt x="6159" y="869200"/>
                  </a:lnTo>
                  <a:lnTo>
                    <a:pt x="431203" y="428739"/>
                  </a:lnTo>
                  <a:lnTo>
                    <a:pt x="871042" y="853757"/>
                  </a:lnTo>
                  <a:close/>
                </a:path>
              </a:pathLst>
            </a:custGeom>
            <a:solidFill>
              <a:srgbClr val="0FC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4" name="object 3304"/>
            <p:cNvSpPr/>
            <p:nvPr/>
          </p:nvSpPr>
          <p:spPr>
            <a:xfrm>
              <a:off x="8661816" y="3861443"/>
              <a:ext cx="365125" cy="520700"/>
            </a:xfrm>
            <a:custGeom>
              <a:avLst/>
              <a:gdLst/>
              <a:ahLst/>
              <a:cxnLst/>
              <a:rect l="l" t="t" r="r" b="b"/>
              <a:pathLst>
                <a:path w="365125" h="520700">
                  <a:moveTo>
                    <a:pt x="208813" y="0"/>
                  </a:moveTo>
                  <a:lnTo>
                    <a:pt x="0" y="4318"/>
                  </a:lnTo>
                  <a:lnTo>
                    <a:pt x="9271" y="520153"/>
                  </a:lnTo>
                  <a:lnTo>
                    <a:pt x="365112" y="151345"/>
                  </a:lnTo>
                  <a:lnTo>
                    <a:pt x="208813" y="0"/>
                  </a:lnTo>
                  <a:close/>
                </a:path>
              </a:pathLst>
            </a:custGeom>
            <a:solidFill>
              <a:srgbClr val="F9D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5" name="object 3305"/>
            <p:cNvSpPr/>
            <p:nvPr/>
          </p:nvSpPr>
          <p:spPr>
            <a:xfrm>
              <a:off x="7671219" y="3557498"/>
              <a:ext cx="1198880" cy="1206500"/>
            </a:xfrm>
            <a:custGeom>
              <a:avLst/>
              <a:gdLst/>
              <a:ahLst/>
              <a:cxnLst/>
              <a:rect l="l" t="t" r="r" b="b"/>
              <a:pathLst>
                <a:path w="1198879" h="1206500">
                  <a:moveTo>
                    <a:pt x="505599" y="969225"/>
                  </a:moveTo>
                  <a:lnTo>
                    <a:pt x="504634" y="926058"/>
                  </a:lnTo>
                  <a:lnTo>
                    <a:pt x="496341" y="883564"/>
                  </a:lnTo>
                  <a:lnTo>
                    <a:pt x="480771" y="842759"/>
                  </a:lnTo>
                  <a:lnTo>
                    <a:pt x="457923" y="804646"/>
                  </a:lnTo>
                  <a:lnTo>
                    <a:pt x="427837" y="770229"/>
                  </a:lnTo>
                  <a:lnTo>
                    <a:pt x="392099" y="741718"/>
                  </a:lnTo>
                  <a:lnTo>
                    <a:pt x="352996" y="720610"/>
                  </a:lnTo>
                  <a:lnTo>
                    <a:pt x="311531" y="706894"/>
                  </a:lnTo>
                  <a:lnTo>
                    <a:pt x="268706" y="700532"/>
                  </a:lnTo>
                  <a:lnTo>
                    <a:pt x="225539" y="701497"/>
                  </a:lnTo>
                  <a:lnTo>
                    <a:pt x="183045" y="709790"/>
                  </a:lnTo>
                  <a:lnTo>
                    <a:pt x="142240" y="725360"/>
                  </a:lnTo>
                  <a:lnTo>
                    <a:pt x="104114" y="748207"/>
                  </a:lnTo>
                  <a:lnTo>
                    <a:pt x="69710" y="778294"/>
                  </a:lnTo>
                  <a:lnTo>
                    <a:pt x="41198" y="814031"/>
                  </a:lnTo>
                  <a:lnTo>
                    <a:pt x="20091" y="853135"/>
                  </a:lnTo>
                  <a:lnTo>
                    <a:pt x="6362" y="894600"/>
                  </a:lnTo>
                  <a:lnTo>
                    <a:pt x="0" y="937425"/>
                  </a:lnTo>
                  <a:lnTo>
                    <a:pt x="965" y="980592"/>
                  </a:lnTo>
                  <a:lnTo>
                    <a:pt x="9258" y="1023086"/>
                  </a:lnTo>
                  <a:lnTo>
                    <a:pt x="24828" y="1063891"/>
                  </a:lnTo>
                  <a:lnTo>
                    <a:pt x="47675" y="1102017"/>
                  </a:lnTo>
                  <a:lnTo>
                    <a:pt x="77774" y="1136421"/>
                  </a:lnTo>
                  <a:lnTo>
                    <a:pt x="113499" y="1164932"/>
                  </a:lnTo>
                  <a:lnTo>
                    <a:pt x="152603" y="1186040"/>
                  </a:lnTo>
                  <a:lnTo>
                    <a:pt x="194081" y="1199769"/>
                  </a:lnTo>
                  <a:lnTo>
                    <a:pt x="236905" y="1206131"/>
                  </a:lnTo>
                  <a:lnTo>
                    <a:pt x="280060" y="1205153"/>
                  </a:lnTo>
                  <a:lnTo>
                    <a:pt x="322554" y="1196873"/>
                  </a:lnTo>
                  <a:lnTo>
                    <a:pt x="363372" y="1181290"/>
                  </a:lnTo>
                  <a:lnTo>
                    <a:pt x="401485" y="1158443"/>
                  </a:lnTo>
                  <a:lnTo>
                    <a:pt x="435902" y="1128344"/>
                  </a:lnTo>
                  <a:lnTo>
                    <a:pt x="464413" y="1092619"/>
                  </a:lnTo>
                  <a:lnTo>
                    <a:pt x="485521" y="1053515"/>
                  </a:lnTo>
                  <a:lnTo>
                    <a:pt x="499237" y="1012050"/>
                  </a:lnTo>
                  <a:lnTo>
                    <a:pt x="505599" y="969225"/>
                  </a:lnTo>
                  <a:close/>
                </a:path>
                <a:path w="1198879" h="1206500">
                  <a:moveTo>
                    <a:pt x="1198778" y="303949"/>
                  </a:moveTo>
                  <a:lnTo>
                    <a:pt x="894842" y="10502"/>
                  </a:lnTo>
                  <a:lnTo>
                    <a:pt x="883716" y="0"/>
                  </a:lnTo>
                  <a:lnTo>
                    <a:pt x="887425" y="217462"/>
                  </a:lnTo>
                  <a:lnTo>
                    <a:pt x="374053" y="226720"/>
                  </a:lnTo>
                  <a:lnTo>
                    <a:pt x="133134" y="477545"/>
                  </a:lnTo>
                  <a:lnTo>
                    <a:pt x="744093" y="466420"/>
                  </a:lnTo>
                  <a:lnTo>
                    <a:pt x="755218" y="1078014"/>
                  </a:lnTo>
                  <a:lnTo>
                    <a:pt x="999858" y="824103"/>
                  </a:lnTo>
                  <a:lnTo>
                    <a:pt x="990587" y="308267"/>
                  </a:lnTo>
                  <a:lnTo>
                    <a:pt x="1198778" y="303949"/>
                  </a:lnTo>
                  <a:close/>
                </a:path>
              </a:pathLst>
            </a:custGeom>
            <a:solidFill>
              <a:srgbClr val="8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6" name="object 3306"/>
            <p:cNvSpPr/>
            <p:nvPr/>
          </p:nvSpPr>
          <p:spPr>
            <a:xfrm>
              <a:off x="8026742" y="2910077"/>
              <a:ext cx="532130" cy="874394"/>
            </a:xfrm>
            <a:custGeom>
              <a:avLst/>
              <a:gdLst/>
              <a:ahLst/>
              <a:cxnLst/>
              <a:rect l="l" t="t" r="r" b="b"/>
              <a:pathLst>
                <a:path w="532129" h="874395">
                  <a:moveTo>
                    <a:pt x="520166" y="208800"/>
                  </a:moveTo>
                  <a:lnTo>
                    <a:pt x="516458" y="0"/>
                  </a:lnTo>
                  <a:lnTo>
                    <a:pt x="0" y="9258"/>
                  </a:lnTo>
                  <a:lnTo>
                    <a:pt x="357060" y="353352"/>
                  </a:lnTo>
                  <a:lnTo>
                    <a:pt x="520166" y="208800"/>
                  </a:lnTo>
                  <a:close/>
                </a:path>
                <a:path w="532129" h="874395">
                  <a:moveTo>
                    <a:pt x="531901" y="864882"/>
                  </a:moveTo>
                  <a:lnTo>
                    <a:pt x="528193" y="651751"/>
                  </a:lnTo>
                  <a:lnTo>
                    <a:pt x="361391" y="518934"/>
                  </a:lnTo>
                  <a:lnTo>
                    <a:pt x="18529" y="874153"/>
                  </a:lnTo>
                  <a:lnTo>
                    <a:pt x="531901" y="864882"/>
                  </a:lnTo>
                  <a:close/>
                </a:path>
              </a:pathLst>
            </a:custGeom>
            <a:solidFill>
              <a:srgbClr val="F9D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7" name="object 3307"/>
            <p:cNvSpPr/>
            <p:nvPr/>
          </p:nvSpPr>
          <p:spPr>
            <a:xfrm>
              <a:off x="7173455" y="2919336"/>
              <a:ext cx="1214755" cy="871855"/>
            </a:xfrm>
            <a:custGeom>
              <a:avLst/>
              <a:gdLst/>
              <a:ahLst/>
              <a:cxnLst/>
              <a:rect l="l" t="t" r="r" b="b"/>
              <a:pathLst>
                <a:path w="1214754" h="871854">
                  <a:moveTo>
                    <a:pt x="506463" y="421944"/>
                  </a:moveTo>
                  <a:lnTo>
                    <a:pt x="501357" y="376516"/>
                  </a:lnTo>
                  <a:lnTo>
                    <a:pt x="488632" y="333946"/>
                  </a:lnTo>
                  <a:lnTo>
                    <a:pt x="469011" y="294906"/>
                  </a:lnTo>
                  <a:lnTo>
                    <a:pt x="443230" y="260134"/>
                  </a:lnTo>
                  <a:lnTo>
                    <a:pt x="412026" y="230301"/>
                  </a:lnTo>
                  <a:lnTo>
                    <a:pt x="376110" y="206108"/>
                  </a:lnTo>
                  <a:lnTo>
                    <a:pt x="336245" y="188264"/>
                  </a:lnTo>
                  <a:lnTo>
                    <a:pt x="293128" y="177469"/>
                  </a:lnTo>
                  <a:lnTo>
                    <a:pt x="247523" y="174409"/>
                  </a:lnTo>
                  <a:lnTo>
                    <a:pt x="202095" y="179514"/>
                  </a:lnTo>
                  <a:lnTo>
                    <a:pt x="159524" y="192252"/>
                  </a:lnTo>
                  <a:lnTo>
                    <a:pt x="120497" y="211874"/>
                  </a:lnTo>
                  <a:lnTo>
                    <a:pt x="85712" y="237655"/>
                  </a:lnTo>
                  <a:lnTo>
                    <a:pt x="55880" y="268859"/>
                  </a:lnTo>
                  <a:lnTo>
                    <a:pt x="31699" y="304761"/>
                  </a:lnTo>
                  <a:lnTo>
                    <a:pt x="13855" y="344639"/>
                  </a:lnTo>
                  <a:lnTo>
                    <a:pt x="3048" y="387743"/>
                  </a:lnTo>
                  <a:lnTo>
                    <a:pt x="0" y="433349"/>
                  </a:lnTo>
                  <a:lnTo>
                    <a:pt x="5105" y="478777"/>
                  </a:lnTo>
                  <a:lnTo>
                    <a:pt x="17830" y="521360"/>
                  </a:lnTo>
                  <a:lnTo>
                    <a:pt x="37452" y="560387"/>
                  </a:lnTo>
                  <a:lnTo>
                    <a:pt x="63233" y="595160"/>
                  </a:lnTo>
                  <a:lnTo>
                    <a:pt x="94437" y="624992"/>
                  </a:lnTo>
                  <a:lnTo>
                    <a:pt x="130340" y="649185"/>
                  </a:lnTo>
                  <a:lnTo>
                    <a:pt x="170218" y="667029"/>
                  </a:lnTo>
                  <a:lnTo>
                    <a:pt x="213321" y="677824"/>
                  </a:lnTo>
                  <a:lnTo>
                    <a:pt x="258940" y="680872"/>
                  </a:lnTo>
                  <a:lnTo>
                    <a:pt x="304368" y="675767"/>
                  </a:lnTo>
                  <a:lnTo>
                    <a:pt x="346938" y="663041"/>
                  </a:lnTo>
                  <a:lnTo>
                    <a:pt x="385965" y="643432"/>
                  </a:lnTo>
                  <a:lnTo>
                    <a:pt x="420751" y="617651"/>
                  </a:lnTo>
                  <a:lnTo>
                    <a:pt x="450583" y="586435"/>
                  </a:lnTo>
                  <a:lnTo>
                    <a:pt x="474764" y="550532"/>
                  </a:lnTo>
                  <a:lnTo>
                    <a:pt x="492607" y="510667"/>
                  </a:lnTo>
                  <a:lnTo>
                    <a:pt x="503402" y="467563"/>
                  </a:lnTo>
                  <a:lnTo>
                    <a:pt x="506463" y="421944"/>
                  </a:lnTo>
                  <a:close/>
                </a:path>
                <a:path w="1214754" h="871854">
                  <a:moveTo>
                    <a:pt x="1214691" y="509663"/>
                  </a:moveTo>
                  <a:lnTo>
                    <a:pt x="1113993" y="429348"/>
                  </a:lnTo>
                  <a:lnTo>
                    <a:pt x="1210360" y="344093"/>
                  </a:lnTo>
                  <a:lnTo>
                    <a:pt x="853300" y="0"/>
                  </a:lnTo>
                  <a:lnTo>
                    <a:pt x="504875" y="6184"/>
                  </a:lnTo>
                  <a:lnTo>
                    <a:pt x="944727" y="431203"/>
                  </a:lnTo>
                  <a:lnTo>
                    <a:pt x="520319" y="871677"/>
                  </a:lnTo>
                  <a:lnTo>
                    <a:pt x="871829" y="864882"/>
                  </a:lnTo>
                  <a:lnTo>
                    <a:pt x="1214691" y="509663"/>
                  </a:lnTo>
                  <a:close/>
                </a:path>
              </a:pathLst>
            </a:custGeom>
            <a:solidFill>
              <a:srgbClr val="FF8B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8" name="object 3308"/>
            <p:cNvSpPr/>
            <p:nvPr/>
          </p:nvSpPr>
          <p:spPr>
            <a:xfrm>
              <a:off x="8554935" y="2795790"/>
              <a:ext cx="1058545" cy="1221740"/>
            </a:xfrm>
            <a:custGeom>
              <a:avLst/>
              <a:gdLst/>
              <a:ahLst/>
              <a:cxnLst/>
              <a:rect l="l" t="t" r="r" b="b"/>
              <a:pathLst>
                <a:path w="1058545" h="1221739">
                  <a:moveTo>
                    <a:pt x="11125" y="772210"/>
                  </a:moveTo>
                  <a:lnTo>
                    <a:pt x="0" y="761707"/>
                  </a:lnTo>
                  <a:lnTo>
                    <a:pt x="0" y="766025"/>
                  </a:lnTo>
                  <a:lnTo>
                    <a:pt x="11125" y="774674"/>
                  </a:lnTo>
                  <a:lnTo>
                    <a:pt x="11125" y="772210"/>
                  </a:lnTo>
                  <a:close/>
                </a:path>
                <a:path w="1058545" h="1221739">
                  <a:moveTo>
                    <a:pt x="471982" y="1217002"/>
                  </a:moveTo>
                  <a:lnTo>
                    <a:pt x="359549" y="1108278"/>
                  </a:lnTo>
                  <a:lnTo>
                    <a:pt x="467652" y="1221333"/>
                  </a:lnTo>
                  <a:lnTo>
                    <a:pt x="471982" y="1217002"/>
                  </a:lnTo>
                  <a:close/>
                </a:path>
                <a:path w="1058545" h="1221739">
                  <a:moveTo>
                    <a:pt x="748741" y="12357"/>
                  </a:moveTo>
                  <a:lnTo>
                    <a:pt x="737616" y="0"/>
                  </a:lnTo>
                  <a:lnTo>
                    <a:pt x="735761" y="0"/>
                  </a:lnTo>
                  <a:lnTo>
                    <a:pt x="748741" y="12357"/>
                  </a:lnTo>
                  <a:close/>
                </a:path>
                <a:path w="1058545" h="1221739">
                  <a:moveTo>
                    <a:pt x="792607" y="1031062"/>
                  </a:moveTo>
                  <a:lnTo>
                    <a:pt x="780249" y="1031062"/>
                  </a:lnTo>
                  <a:lnTo>
                    <a:pt x="754303" y="1058240"/>
                  </a:lnTo>
                  <a:lnTo>
                    <a:pt x="769137" y="1058240"/>
                  </a:lnTo>
                  <a:lnTo>
                    <a:pt x="792607" y="1031062"/>
                  </a:lnTo>
                  <a:close/>
                </a:path>
                <a:path w="1058545" h="1221739">
                  <a:moveTo>
                    <a:pt x="1058252" y="743178"/>
                  </a:moveTo>
                  <a:lnTo>
                    <a:pt x="1050836" y="750595"/>
                  </a:lnTo>
                  <a:lnTo>
                    <a:pt x="1050836" y="753681"/>
                  </a:lnTo>
                  <a:lnTo>
                    <a:pt x="1058252" y="747509"/>
                  </a:lnTo>
                  <a:lnTo>
                    <a:pt x="1058252" y="7431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9" name="object 3309"/>
            <p:cNvSpPr/>
            <p:nvPr/>
          </p:nvSpPr>
          <p:spPr>
            <a:xfrm>
              <a:off x="9868852" y="1526273"/>
              <a:ext cx="88265" cy="96520"/>
            </a:xfrm>
            <a:custGeom>
              <a:avLst/>
              <a:gdLst/>
              <a:ahLst/>
              <a:cxnLst/>
              <a:rect l="l" t="t" r="r" b="b"/>
              <a:pathLst>
                <a:path w="88265" h="96519">
                  <a:moveTo>
                    <a:pt x="87718" y="0"/>
                  </a:moveTo>
                  <a:lnTo>
                    <a:pt x="0" y="40093"/>
                  </a:lnTo>
                  <a:lnTo>
                    <a:pt x="78587" y="96011"/>
                  </a:lnTo>
                  <a:lnTo>
                    <a:pt x="87718" y="0"/>
                  </a:lnTo>
                  <a:close/>
                </a:path>
              </a:pathLst>
            </a:custGeom>
            <a:solidFill>
              <a:srgbClr val="FF8B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0" name="object 3310"/>
            <p:cNvSpPr/>
            <p:nvPr/>
          </p:nvSpPr>
          <p:spPr>
            <a:xfrm>
              <a:off x="8388146" y="1366507"/>
              <a:ext cx="2553335" cy="3738245"/>
            </a:xfrm>
            <a:custGeom>
              <a:avLst/>
              <a:gdLst/>
              <a:ahLst/>
              <a:cxnLst/>
              <a:rect l="l" t="t" r="r" b="b"/>
              <a:pathLst>
                <a:path w="2553334" h="3738245">
                  <a:moveTo>
                    <a:pt x="123329" y="3615626"/>
                  </a:moveTo>
                  <a:lnTo>
                    <a:pt x="0" y="3646259"/>
                  </a:lnTo>
                  <a:lnTo>
                    <a:pt x="88188" y="3737749"/>
                  </a:lnTo>
                  <a:lnTo>
                    <a:pt x="123329" y="3615626"/>
                  </a:lnTo>
                  <a:close/>
                </a:path>
                <a:path w="2553334" h="3738245">
                  <a:moveTo>
                    <a:pt x="2553220" y="0"/>
                  </a:moveTo>
                  <a:lnTo>
                    <a:pt x="2397874" y="50469"/>
                  </a:lnTo>
                  <a:lnTo>
                    <a:pt x="2519261" y="159766"/>
                  </a:lnTo>
                  <a:lnTo>
                    <a:pt x="2553220" y="0"/>
                  </a:lnTo>
                  <a:close/>
                </a:path>
              </a:pathLst>
            </a:custGeom>
            <a:solidFill>
              <a:srgbClr val="0FC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1" name="object 3311"/>
            <p:cNvSpPr/>
            <p:nvPr/>
          </p:nvSpPr>
          <p:spPr>
            <a:xfrm>
              <a:off x="10694721" y="3791014"/>
              <a:ext cx="247015" cy="244475"/>
            </a:xfrm>
            <a:custGeom>
              <a:avLst/>
              <a:gdLst/>
              <a:ahLst/>
              <a:cxnLst/>
              <a:rect l="l" t="t" r="r" b="b"/>
              <a:pathLst>
                <a:path w="247015" h="244475">
                  <a:moveTo>
                    <a:pt x="246659" y="0"/>
                  </a:moveTo>
                  <a:lnTo>
                    <a:pt x="0" y="61264"/>
                  </a:lnTo>
                  <a:lnTo>
                    <a:pt x="176390" y="244246"/>
                  </a:lnTo>
                  <a:lnTo>
                    <a:pt x="246659" y="0"/>
                  </a:lnTo>
                  <a:close/>
                </a:path>
              </a:pathLst>
            </a:custGeom>
            <a:solidFill>
              <a:srgbClr val="8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2" name="object 3312"/>
            <p:cNvSpPr/>
            <p:nvPr/>
          </p:nvSpPr>
          <p:spPr>
            <a:xfrm>
              <a:off x="6926732" y="2425268"/>
              <a:ext cx="3891915" cy="2059939"/>
            </a:xfrm>
            <a:custGeom>
              <a:avLst/>
              <a:gdLst/>
              <a:ahLst/>
              <a:cxnLst/>
              <a:rect l="l" t="t" r="r" b="b"/>
              <a:pathLst>
                <a:path w="3891915" h="2059939">
                  <a:moveTo>
                    <a:pt x="246659" y="1815071"/>
                  </a:moveTo>
                  <a:lnTo>
                    <a:pt x="0" y="1876336"/>
                  </a:lnTo>
                  <a:lnTo>
                    <a:pt x="176390" y="2059317"/>
                  </a:lnTo>
                  <a:lnTo>
                    <a:pt x="246659" y="1815071"/>
                  </a:lnTo>
                  <a:close/>
                </a:path>
                <a:path w="3891915" h="2059939">
                  <a:moveTo>
                    <a:pt x="3891318" y="0"/>
                  </a:moveTo>
                  <a:lnTo>
                    <a:pt x="3767988" y="30632"/>
                  </a:lnTo>
                  <a:lnTo>
                    <a:pt x="3856177" y="122123"/>
                  </a:lnTo>
                  <a:lnTo>
                    <a:pt x="3891318" y="0"/>
                  </a:lnTo>
                  <a:close/>
                </a:path>
              </a:pathLst>
            </a:custGeom>
            <a:solidFill>
              <a:srgbClr val="AE78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3" name="object 3313"/>
            <p:cNvSpPr/>
            <p:nvPr/>
          </p:nvSpPr>
          <p:spPr>
            <a:xfrm>
              <a:off x="8485720" y="2715805"/>
              <a:ext cx="1228725" cy="1228725"/>
            </a:xfrm>
            <a:custGeom>
              <a:avLst/>
              <a:gdLst/>
              <a:ahLst/>
              <a:cxnLst/>
              <a:rect l="l" t="t" r="r" b="b"/>
              <a:pathLst>
                <a:path w="1228725" h="1228725">
                  <a:moveTo>
                    <a:pt x="1228610" y="1180884"/>
                  </a:moveTo>
                  <a:lnTo>
                    <a:pt x="1180884" y="0"/>
                  </a:lnTo>
                  <a:lnTo>
                    <a:pt x="0" y="47713"/>
                  </a:lnTo>
                  <a:lnTo>
                    <a:pt x="47726" y="1228610"/>
                  </a:lnTo>
                  <a:lnTo>
                    <a:pt x="1228610" y="1180884"/>
                  </a:lnTo>
                  <a:close/>
                </a:path>
              </a:pathLst>
            </a:custGeom>
            <a:solidFill>
              <a:srgbClr val="000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4" name="object 3314"/>
            <p:cNvSpPr/>
            <p:nvPr/>
          </p:nvSpPr>
          <p:spPr>
            <a:xfrm>
              <a:off x="8808191" y="3051230"/>
              <a:ext cx="578485" cy="559435"/>
            </a:xfrm>
            <a:custGeom>
              <a:avLst/>
              <a:gdLst/>
              <a:ahLst/>
              <a:cxnLst/>
              <a:rect l="l" t="t" r="r" b="b"/>
              <a:pathLst>
                <a:path w="578484" h="559435">
                  <a:moveTo>
                    <a:pt x="567651" y="551522"/>
                  </a:moveTo>
                  <a:lnTo>
                    <a:pt x="18796" y="558927"/>
                  </a:lnTo>
                  <a:lnTo>
                    <a:pt x="12979" y="559003"/>
                  </a:lnTo>
                  <a:lnTo>
                    <a:pt x="8204" y="554367"/>
                  </a:lnTo>
                  <a:lnTo>
                    <a:pt x="8115" y="548551"/>
                  </a:lnTo>
                  <a:lnTo>
                    <a:pt x="88" y="18135"/>
                  </a:lnTo>
                  <a:lnTo>
                    <a:pt x="0" y="12331"/>
                  </a:lnTo>
                  <a:lnTo>
                    <a:pt x="4635" y="7556"/>
                  </a:lnTo>
                  <a:lnTo>
                    <a:pt x="10452" y="7480"/>
                  </a:lnTo>
                  <a:lnTo>
                    <a:pt x="559308" y="76"/>
                  </a:lnTo>
                  <a:lnTo>
                    <a:pt x="565111" y="0"/>
                  </a:lnTo>
                  <a:lnTo>
                    <a:pt x="569887" y="4648"/>
                  </a:lnTo>
                  <a:lnTo>
                    <a:pt x="569976" y="10452"/>
                  </a:lnTo>
                  <a:lnTo>
                    <a:pt x="578002" y="540867"/>
                  </a:lnTo>
                  <a:lnTo>
                    <a:pt x="578091" y="546671"/>
                  </a:lnTo>
                  <a:lnTo>
                    <a:pt x="573455" y="551446"/>
                  </a:lnTo>
                  <a:lnTo>
                    <a:pt x="567651" y="551522"/>
                  </a:lnTo>
                  <a:close/>
                </a:path>
              </a:pathLst>
            </a:custGeom>
            <a:ln w="114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5" name="object 3315"/>
            <p:cNvSpPr/>
            <p:nvPr/>
          </p:nvSpPr>
          <p:spPr>
            <a:xfrm>
              <a:off x="8690339" y="2937275"/>
              <a:ext cx="814069" cy="787400"/>
            </a:xfrm>
            <a:custGeom>
              <a:avLst/>
              <a:gdLst/>
              <a:ahLst/>
              <a:cxnLst/>
              <a:rect l="l" t="t" r="r" b="b"/>
              <a:pathLst>
                <a:path w="814070" h="787400">
                  <a:moveTo>
                    <a:pt x="813803" y="776097"/>
                  </a:moveTo>
                  <a:lnTo>
                    <a:pt x="11747" y="786917"/>
                  </a:lnTo>
                  <a:lnTo>
                    <a:pt x="0" y="10820"/>
                  </a:lnTo>
                  <a:lnTo>
                    <a:pt x="802055" y="0"/>
                  </a:lnTo>
                  <a:lnTo>
                    <a:pt x="813803" y="776097"/>
                  </a:lnTo>
                  <a:close/>
                </a:path>
              </a:pathLst>
            </a:custGeom>
            <a:ln w="114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6" name="object 3316"/>
            <p:cNvSpPr/>
            <p:nvPr/>
          </p:nvSpPr>
          <p:spPr>
            <a:xfrm>
              <a:off x="8835392" y="2887719"/>
              <a:ext cx="1270" cy="58419"/>
            </a:xfrm>
            <a:custGeom>
              <a:avLst/>
              <a:gdLst/>
              <a:ahLst/>
              <a:cxnLst/>
              <a:rect l="l" t="t" r="r" b="b"/>
              <a:pathLst>
                <a:path w="1270" h="58419">
                  <a:moveTo>
                    <a:pt x="889" y="58407"/>
                  </a:moveTo>
                  <a:lnTo>
                    <a:pt x="0" y="0"/>
                  </a:lnTo>
                </a:path>
              </a:pathLst>
            </a:custGeom>
            <a:ln w="114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7" name="object 3317"/>
            <p:cNvSpPr/>
            <p:nvPr/>
          </p:nvSpPr>
          <p:spPr>
            <a:xfrm>
              <a:off x="9105560" y="2884073"/>
              <a:ext cx="1270" cy="58419"/>
            </a:xfrm>
            <a:custGeom>
              <a:avLst/>
              <a:gdLst/>
              <a:ahLst/>
              <a:cxnLst/>
              <a:rect l="l" t="t" r="r" b="b"/>
              <a:pathLst>
                <a:path w="1270" h="58419">
                  <a:moveTo>
                    <a:pt x="889" y="58407"/>
                  </a:moveTo>
                  <a:lnTo>
                    <a:pt x="0" y="0"/>
                  </a:lnTo>
                </a:path>
              </a:pathLst>
            </a:custGeom>
            <a:ln w="114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8" name="object 3318"/>
            <p:cNvSpPr/>
            <p:nvPr/>
          </p:nvSpPr>
          <p:spPr>
            <a:xfrm>
              <a:off x="9375730" y="2880428"/>
              <a:ext cx="1270" cy="58419"/>
            </a:xfrm>
            <a:custGeom>
              <a:avLst/>
              <a:gdLst/>
              <a:ahLst/>
              <a:cxnLst/>
              <a:rect l="l" t="t" r="r" b="b"/>
              <a:pathLst>
                <a:path w="1270" h="58419">
                  <a:moveTo>
                    <a:pt x="889" y="58407"/>
                  </a:moveTo>
                  <a:lnTo>
                    <a:pt x="0" y="0"/>
                  </a:lnTo>
                </a:path>
              </a:pathLst>
            </a:custGeom>
            <a:ln w="114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9" name="object 3319"/>
            <p:cNvSpPr/>
            <p:nvPr/>
          </p:nvSpPr>
          <p:spPr>
            <a:xfrm>
              <a:off x="8850328" y="3720259"/>
              <a:ext cx="1270" cy="58419"/>
            </a:xfrm>
            <a:custGeom>
              <a:avLst/>
              <a:gdLst/>
              <a:ahLst/>
              <a:cxnLst/>
              <a:rect l="l" t="t" r="r" b="b"/>
              <a:pathLst>
                <a:path w="1270" h="58420">
                  <a:moveTo>
                    <a:pt x="889" y="58407"/>
                  </a:moveTo>
                  <a:lnTo>
                    <a:pt x="0" y="0"/>
                  </a:lnTo>
                </a:path>
              </a:pathLst>
            </a:custGeom>
            <a:ln w="114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0" name="object 3320"/>
            <p:cNvSpPr/>
            <p:nvPr/>
          </p:nvSpPr>
          <p:spPr>
            <a:xfrm>
              <a:off x="9120496" y="3716614"/>
              <a:ext cx="1270" cy="58419"/>
            </a:xfrm>
            <a:custGeom>
              <a:avLst/>
              <a:gdLst/>
              <a:ahLst/>
              <a:cxnLst/>
              <a:rect l="l" t="t" r="r" b="b"/>
              <a:pathLst>
                <a:path w="1270" h="58420">
                  <a:moveTo>
                    <a:pt x="889" y="58407"/>
                  </a:moveTo>
                  <a:lnTo>
                    <a:pt x="0" y="0"/>
                  </a:lnTo>
                </a:path>
              </a:pathLst>
            </a:custGeom>
            <a:ln w="114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1" name="object 3321"/>
            <p:cNvSpPr/>
            <p:nvPr/>
          </p:nvSpPr>
          <p:spPr>
            <a:xfrm>
              <a:off x="9390666" y="3712969"/>
              <a:ext cx="1270" cy="58419"/>
            </a:xfrm>
            <a:custGeom>
              <a:avLst/>
              <a:gdLst/>
              <a:ahLst/>
              <a:cxnLst/>
              <a:rect l="l" t="t" r="r" b="b"/>
              <a:pathLst>
                <a:path w="1270" h="58420">
                  <a:moveTo>
                    <a:pt x="889" y="58407"/>
                  </a:moveTo>
                  <a:lnTo>
                    <a:pt x="0" y="0"/>
                  </a:lnTo>
                </a:path>
              </a:pathLst>
            </a:custGeom>
            <a:ln w="114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2" name="object 3322"/>
            <p:cNvSpPr/>
            <p:nvPr/>
          </p:nvSpPr>
          <p:spPr>
            <a:xfrm>
              <a:off x="8637912" y="3080604"/>
              <a:ext cx="58419" cy="1270"/>
            </a:xfrm>
            <a:custGeom>
              <a:avLst/>
              <a:gdLst/>
              <a:ahLst/>
              <a:cxnLst/>
              <a:rect l="l" t="t" r="r" b="b"/>
              <a:pathLst>
                <a:path w="58420" h="1269">
                  <a:moveTo>
                    <a:pt x="0" y="787"/>
                  </a:moveTo>
                  <a:lnTo>
                    <a:pt x="58407" y="0"/>
                  </a:lnTo>
                </a:path>
              </a:pathLst>
            </a:custGeom>
            <a:ln w="114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3" name="object 3323"/>
            <p:cNvSpPr/>
            <p:nvPr/>
          </p:nvSpPr>
          <p:spPr>
            <a:xfrm>
              <a:off x="8642001" y="3350802"/>
              <a:ext cx="58419" cy="1270"/>
            </a:xfrm>
            <a:custGeom>
              <a:avLst/>
              <a:gdLst/>
              <a:ahLst/>
              <a:cxnLst/>
              <a:rect l="l" t="t" r="r" b="b"/>
              <a:pathLst>
                <a:path w="58420" h="1270">
                  <a:moveTo>
                    <a:pt x="0" y="787"/>
                  </a:moveTo>
                  <a:lnTo>
                    <a:pt x="58407" y="0"/>
                  </a:lnTo>
                </a:path>
              </a:pathLst>
            </a:custGeom>
            <a:ln w="114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4" name="object 3324"/>
            <p:cNvSpPr/>
            <p:nvPr/>
          </p:nvSpPr>
          <p:spPr>
            <a:xfrm>
              <a:off x="8646091" y="3620999"/>
              <a:ext cx="58419" cy="1270"/>
            </a:xfrm>
            <a:custGeom>
              <a:avLst/>
              <a:gdLst/>
              <a:ahLst/>
              <a:cxnLst/>
              <a:rect l="l" t="t" r="r" b="b"/>
              <a:pathLst>
                <a:path w="58420" h="1270">
                  <a:moveTo>
                    <a:pt x="0" y="787"/>
                  </a:moveTo>
                  <a:lnTo>
                    <a:pt x="58407" y="0"/>
                  </a:lnTo>
                </a:path>
              </a:pathLst>
            </a:custGeom>
            <a:ln w="114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5" name="object 3325"/>
            <p:cNvSpPr/>
            <p:nvPr/>
          </p:nvSpPr>
          <p:spPr>
            <a:xfrm>
              <a:off x="9494402" y="3069047"/>
              <a:ext cx="58419" cy="1270"/>
            </a:xfrm>
            <a:custGeom>
              <a:avLst/>
              <a:gdLst/>
              <a:ahLst/>
              <a:cxnLst/>
              <a:rect l="l" t="t" r="r" b="b"/>
              <a:pathLst>
                <a:path w="58420" h="1269">
                  <a:moveTo>
                    <a:pt x="0" y="787"/>
                  </a:moveTo>
                  <a:lnTo>
                    <a:pt x="58407" y="0"/>
                  </a:lnTo>
                </a:path>
              </a:pathLst>
            </a:custGeom>
            <a:ln w="114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6" name="object 3326"/>
            <p:cNvSpPr/>
            <p:nvPr/>
          </p:nvSpPr>
          <p:spPr>
            <a:xfrm>
              <a:off x="9498492" y="3339245"/>
              <a:ext cx="58419" cy="1270"/>
            </a:xfrm>
            <a:custGeom>
              <a:avLst/>
              <a:gdLst/>
              <a:ahLst/>
              <a:cxnLst/>
              <a:rect l="l" t="t" r="r" b="b"/>
              <a:pathLst>
                <a:path w="58420" h="1270">
                  <a:moveTo>
                    <a:pt x="0" y="787"/>
                  </a:moveTo>
                  <a:lnTo>
                    <a:pt x="58407" y="0"/>
                  </a:lnTo>
                </a:path>
              </a:pathLst>
            </a:custGeom>
            <a:ln w="114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7" name="object 3327"/>
            <p:cNvSpPr/>
            <p:nvPr/>
          </p:nvSpPr>
          <p:spPr>
            <a:xfrm>
              <a:off x="9502580" y="3609442"/>
              <a:ext cx="58419" cy="1270"/>
            </a:xfrm>
            <a:custGeom>
              <a:avLst/>
              <a:gdLst/>
              <a:ahLst/>
              <a:cxnLst/>
              <a:rect l="l" t="t" r="r" b="b"/>
              <a:pathLst>
                <a:path w="58420" h="1270">
                  <a:moveTo>
                    <a:pt x="0" y="787"/>
                  </a:moveTo>
                  <a:lnTo>
                    <a:pt x="58407" y="0"/>
                  </a:lnTo>
                </a:path>
              </a:pathLst>
            </a:custGeom>
            <a:ln w="114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28" name="object 33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26094" y="3212070"/>
              <a:ext cx="206565" cy="237172"/>
            </a:xfrm>
            <a:prstGeom prst="rect">
              <a:avLst/>
            </a:prstGeom>
          </p:spPr>
        </p:pic>
        <p:pic>
          <p:nvPicPr>
            <p:cNvPr id="3329" name="object 33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54097" y="3209425"/>
              <a:ext cx="91008" cy="236689"/>
            </a:xfrm>
            <a:prstGeom prst="rect">
              <a:avLst/>
            </a:prstGeom>
          </p:spPr>
        </p:pic>
      </p:grpSp>
      <p:sp>
        <p:nvSpPr>
          <p:cNvPr id="3330" name="Title 3329">
            <a:extLst>
              <a:ext uri="{FF2B5EF4-FFF2-40B4-BE49-F238E27FC236}">
                <a16:creationId xmlns:a16="http://schemas.microsoft.com/office/drawing/2014/main" id="{DFAF13E9-82FC-429F-A71B-B24E15C52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>
                <a:solidFill>
                  <a:schemeClr val="bg1"/>
                </a:solidFill>
              </a:rPr>
              <a:t>AI Global Hackathon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Solution description</a:t>
            </a:r>
          </a:p>
        </p:txBody>
      </p:sp>
      <p:sp>
        <p:nvSpPr>
          <p:cNvPr id="3331" name="Subtitle 3330">
            <a:extLst>
              <a:ext uri="{FF2B5EF4-FFF2-40B4-BE49-F238E27FC236}">
                <a16:creationId xmlns:a16="http://schemas.microsoft.com/office/drawing/2014/main" id="{8975F4E9-65F3-4559-A74D-55ED4B140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Team: 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SilverSharks</a:t>
            </a:r>
            <a:endParaRPr lang="en-US" sz="2000" b="1" dirty="0">
              <a:solidFill>
                <a:srgbClr val="FF0000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Team Member 1: Aman </a:t>
            </a:r>
            <a:r>
              <a:rPr lang="en-IN" b="0" i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Raparia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Team Member 2: </a:t>
            </a:r>
            <a:r>
              <a:rPr lang="en-IN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Divakar Sharma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Team Member 3: </a:t>
            </a:r>
            <a:r>
              <a:rPr lang="en-IN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Mohit Gupta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Team Member 4: </a:t>
            </a:r>
            <a:r>
              <a:rPr lang="en-IN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Nitin Khanna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Team Member 5: </a:t>
            </a:r>
            <a:r>
              <a:rPr lang="en-IN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Sohil Sharma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332" name="Content Placeholder 3331">
            <a:extLst>
              <a:ext uri="{FF2B5EF4-FFF2-40B4-BE49-F238E27FC236}">
                <a16:creationId xmlns:a16="http://schemas.microsoft.com/office/drawing/2014/main" id="{6FD8DF72-4CDB-41C0-856B-6C616296C3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33" name="Content Placeholder 3332">
            <a:extLst>
              <a:ext uri="{FF2B5EF4-FFF2-40B4-BE49-F238E27FC236}">
                <a16:creationId xmlns:a16="http://schemas.microsoft.com/office/drawing/2014/main" id="{93B5827A-6F26-4730-AD77-8F98128E44B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34" name="Content Placeholder 3333">
            <a:extLst>
              <a:ext uri="{FF2B5EF4-FFF2-40B4-BE49-F238E27FC236}">
                <a16:creationId xmlns:a16="http://schemas.microsoft.com/office/drawing/2014/main" id="{EE96611A-A683-4AEF-A331-5C9A852873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811951" y="6318228"/>
            <a:ext cx="1013604" cy="208572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8656C8C2-2B22-4CF0-85E1-1A79BE27AA6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10048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8656C8C2-2B22-4CF0-85E1-1A79BE27AA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B8C9CD5-6F4A-A56B-1877-8640FE60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0515600" cy="1325563"/>
          </a:xfrm>
        </p:spPr>
        <p:txBody>
          <a:bodyPr vert="horz">
            <a:normAutofit/>
          </a:bodyPr>
          <a:lstStyle/>
          <a:p>
            <a:r>
              <a:rPr lang="en-US" sz="4400"/>
              <a:t>AI/ML algorithms to explore in priority order</a:t>
            </a:r>
            <a:br>
              <a:rPr lang="en-US" sz="440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B319F-034E-A611-49CD-7F8554206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72000" tIns="36000" rIns="72000" bIns="36000" rtlCol="0" anchor="t">
            <a:normAutofit/>
          </a:bodyPr>
          <a:lstStyle/>
          <a:p>
            <a:pPr marL="4572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Some more features can be added to involve z-score or trend related values.</a:t>
            </a:r>
          </a:p>
          <a:p>
            <a:pPr marL="4572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LGBM is the first choice due to its speed and robust behavior for shorter datasets.</a:t>
            </a:r>
          </a:p>
          <a:p>
            <a:pPr marL="4572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After few rounds of hyperparameter optimization and cross-validation, </a:t>
            </a:r>
            <a:r>
              <a:rPr lang="en-US" sz="1800" dirty="0" err="1"/>
              <a:t>Xgboost</a:t>
            </a:r>
            <a:r>
              <a:rPr lang="en-US" sz="1800" dirty="0"/>
              <a:t> can be tried if LGBM doesn’t perform well.</a:t>
            </a:r>
          </a:p>
          <a:p>
            <a:pPr marL="4572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Dynamic time warping can be used to find n-vector distance between users in the same class and the new record can be compared with centroids of both classes.</a:t>
            </a:r>
          </a:p>
        </p:txBody>
      </p:sp>
    </p:spTree>
    <p:extLst>
      <p:ext uri="{BB962C8B-B14F-4D97-AF65-F5344CB8AC3E}">
        <p14:creationId xmlns:p14="http://schemas.microsoft.com/office/powerpoint/2010/main" val="398846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9CD5-6F4A-A56B-1877-8640FE60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/>
              <a:t>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B319F-034E-A611-49CD-7F8554206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indent="-34290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Since LGBM is used currently, the training time is very less and the memory requirements are also less.</a:t>
            </a:r>
          </a:p>
          <a:p>
            <a:pPr marL="457200" indent="-34290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Due to feature engineering proposed, overall training data size reduces by 20 times which further increases the time required for training and predicting.</a:t>
            </a:r>
          </a:p>
          <a:p>
            <a:pPr marL="114300" indent="0">
              <a:spcAft>
                <a:spcPts val="600"/>
              </a:spcAft>
              <a:buClr>
                <a:schemeClr val="tx1"/>
              </a:buClr>
              <a:buNone/>
            </a:pPr>
            <a:endParaRPr lang="en-US" altLang="en-US" dirty="0"/>
          </a:p>
          <a:p>
            <a:pPr marL="114300" indent="0">
              <a:spcAft>
                <a:spcPts val="600"/>
              </a:spcAft>
              <a:buClr>
                <a:schemeClr val="tx1"/>
              </a:buClr>
              <a:buNone/>
            </a:pPr>
            <a:endParaRPr lang="en-US" altLang="en-US" dirty="0"/>
          </a:p>
          <a:p>
            <a:r>
              <a:rPr lang="en-US" dirty="0"/>
              <a:t>Due to non-linear nature of the data, tree-based algorithms should be the first choice for any sensible data scientist to build the classifier.</a:t>
            </a:r>
          </a:p>
          <a:p>
            <a:r>
              <a:rPr lang="en-US" dirty="0"/>
              <a:t>Feature selection should be done as not all 8 features are contributing equally in the class decision.</a:t>
            </a:r>
          </a:p>
        </p:txBody>
      </p:sp>
    </p:spTree>
    <p:extLst>
      <p:ext uri="{BB962C8B-B14F-4D97-AF65-F5344CB8AC3E}">
        <p14:creationId xmlns:p14="http://schemas.microsoft.com/office/powerpoint/2010/main" val="185360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FF69E04-8523-4965-90ED-73D4F9BAE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5216-570D-9553-507D-1436221D1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4" y="476251"/>
            <a:ext cx="10996809" cy="1835434"/>
          </a:xfrm>
        </p:spPr>
        <p:txBody>
          <a:bodyPr wrap="square" anchor="t">
            <a:normAutofit fontScale="90000"/>
          </a:bodyPr>
          <a:lstStyle/>
          <a:p>
            <a:r>
              <a:rPr lang="en-US" sz="5000" b="1" dirty="0"/>
              <a:t>Challenge 2 </a:t>
            </a:r>
            <a:r>
              <a:rPr lang="en-US" sz="5000" dirty="0"/>
              <a:t>– </a:t>
            </a:r>
            <a:br>
              <a:rPr lang="en-US" sz="5000" dirty="0"/>
            </a:br>
            <a:r>
              <a:rPr lang="en-US" sz="4400" dirty="0"/>
              <a:t>Classification of Home Network Users to Improve User Experience  Network users to Improve User Experience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B2EF3-4ADC-ED78-B717-ABC4E52F2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4149725"/>
            <a:ext cx="5472114" cy="208756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Team	                 :           </a:t>
            </a:r>
            <a:r>
              <a:rPr lang="en-IN" sz="1700" b="1" i="0" dirty="0" err="1">
                <a:effectLst/>
              </a:rPr>
              <a:t>SilverSharks</a:t>
            </a:r>
            <a:endParaRPr lang="en-US" sz="17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Team Member 1    :  	        Aman </a:t>
            </a:r>
            <a:r>
              <a:rPr lang="en-IN" sz="1700" b="0" i="0" dirty="0" err="1">
                <a:effectLst/>
              </a:rPr>
              <a:t>Raparia</a:t>
            </a: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Team Member 2    :           </a:t>
            </a:r>
            <a:r>
              <a:rPr lang="en-IN" sz="1700" b="0" i="0" dirty="0">
                <a:effectLst/>
              </a:rPr>
              <a:t>Divakar Sharma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Team Member 3    :           </a:t>
            </a:r>
            <a:r>
              <a:rPr lang="en-IN" sz="1700" b="0" i="0" dirty="0">
                <a:effectLst/>
              </a:rPr>
              <a:t>Mohit Gupta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Team Member 4    :           </a:t>
            </a:r>
            <a:r>
              <a:rPr lang="en-IN" sz="1700" b="0" i="0" dirty="0">
                <a:effectLst/>
              </a:rPr>
              <a:t>Nitin Khanna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Team Member 5    :           </a:t>
            </a:r>
            <a:r>
              <a:rPr lang="en-IN" sz="1700" b="0" i="0" dirty="0">
                <a:effectLst/>
              </a:rPr>
              <a:t>Sohil Sharma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6D72E79-C918-375F-FB5E-6C9A37C837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40463" y="6264000"/>
            <a:ext cx="1910479" cy="262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CB583C9-4E06-A8B5-EAD2-EF65FCCC57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29600" y="6264000"/>
            <a:ext cx="2515041" cy="262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6863889-1CBA-DCA7-CDB7-A186A7E6D46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811951" y="6264000"/>
            <a:ext cx="897503" cy="262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4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710C9A5-B766-4D82-8D19-372A615B86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55667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710C9A5-B766-4D82-8D19-372A615B86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B8C9CD5-6F4A-A56B-1877-8640FE60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1"/>
            <a:ext cx="10515600" cy="1081088"/>
          </a:xfrm>
        </p:spPr>
        <p:txBody>
          <a:bodyPr vert="horz">
            <a:normAutofit/>
          </a:bodyPr>
          <a:lstStyle/>
          <a:p>
            <a:r>
              <a:rPr lang="en-US" sz="4400"/>
              <a:t>Insights from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47D4E9-36B8-4F4B-8332-77B149378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068743" y="1305424"/>
            <a:ext cx="4598626" cy="2764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E9BBE8-3D40-4015-83EA-1F83602893FC}"/>
              </a:ext>
            </a:extLst>
          </p:cNvPr>
          <p:cNvSpPr txBox="1"/>
          <p:nvPr/>
        </p:nvSpPr>
        <p:spPr>
          <a:xfrm>
            <a:off x="5803128" y="2304398"/>
            <a:ext cx="5840627" cy="766119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●"/>
              <a:tabLst/>
            </a:pPr>
            <a:r>
              <a:rPr kumimoji="0" lang="en-US" sz="13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Total Number of users in Good Experience class : 150(train), 50(Validation)</a:t>
            </a:r>
          </a:p>
          <a:p>
            <a:pPr marL="180000" indent="-180000" algn="l" rtl="0" fontAlgn="base">
              <a:spcBef>
                <a:spcPts val="800"/>
              </a:spcBef>
              <a:spcAft>
                <a:spcPct val="0"/>
              </a:spcAft>
              <a:buFont typeface="Ericsson Hilda" panose="00000500000000000000" pitchFamily="2" charset="0"/>
              <a:buChar char="●"/>
            </a:pPr>
            <a:r>
              <a:rPr kumimoji="0" lang="en-US" sz="13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Total Number of users in Bad Experience class : 150(train), 50(Validation)</a:t>
            </a:r>
          </a:p>
          <a:p>
            <a:pPr algn="l" rtl="0" fontAlgn="base">
              <a:spcBef>
                <a:spcPts val="800"/>
              </a:spcBef>
              <a:spcAft>
                <a:spcPct val="0"/>
              </a:spcAft>
            </a:pPr>
            <a:endParaRPr kumimoji="0" lang="en-US" sz="13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endParaRPr kumimoji="0" lang="en-US" sz="13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34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710C9A5-B766-4D82-8D19-372A615B86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710C9A5-B766-4D82-8D19-372A615B86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B8C9CD5-6F4A-A56B-1877-8640FE60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11" y="476251"/>
            <a:ext cx="10515600" cy="1081088"/>
          </a:xfrm>
        </p:spPr>
        <p:txBody>
          <a:bodyPr vert="horz">
            <a:normAutofit/>
          </a:bodyPr>
          <a:lstStyle/>
          <a:p>
            <a:r>
              <a:rPr lang="en-US" sz="4400" dirty="0"/>
              <a:t>Insights from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9BBE8-3D40-4015-83EA-1F83602893FC}"/>
              </a:ext>
            </a:extLst>
          </p:cNvPr>
          <p:cNvSpPr txBox="1"/>
          <p:nvPr/>
        </p:nvSpPr>
        <p:spPr>
          <a:xfrm>
            <a:off x="6417275" y="3490646"/>
            <a:ext cx="5840627" cy="766119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3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Customers with  unusual or spikes in the data are labelled as “Bad Experience”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2368E4-CE64-46A0-A648-A693725518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299" y="1142484"/>
            <a:ext cx="5918458" cy="52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7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710C9A5-B766-4D82-8D19-372A615B86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710C9A5-B766-4D82-8D19-372A615B86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B8C9CD5-6F4A-A56B-1877-8640FE60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11" y="476251"/>
            <a:ext cx="10515600" cy="1081088"/>
          </a:xfrm>
        </p:spPr>
        <p:txBody>
          <a:bodyPr vert="horz">
            <a:normAutofit/>
          </a:bodyPr>
          <a:lstStyle/>
          <a:p>
            <a:r>
              <a:rPr lang="en-US" sz="4400" dirty="0"/>
              <a:t>Insights from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9BBE8-3D40-4015-83EA-1F83602893FC}"/>
              </a:ext>
            </a:extLst>
          </p:cNvPr>
          <p:cNvSpPr txBox="1"/>
          <p:nvPr/>
        </p:nvSpPr>
        <p:spPr>
          <a:xfrm>
            <a:off x="6417275" y="3490646"/>
            <a:ext cx="5840627" cy="766119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3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Customers with same behavior across whole timeframe are labelled as “Good Experience”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11BFE-01EF-44C3-9026-2561DCFDAF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711" y="1016795"/>
            <a:ext cx="5840626" cy="558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3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710C9A5-B766-4D82-8D19-372A615B86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710C9A5-B766-4D82-8D19-372A615B86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E84ECF5-E80C-4A16-8597-D9029B5E9F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187" y="159671"/>
            <a:ext cx="5890825" cy="5485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83BD8-2BD6-4229-8B50-6C54641370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8379" y="190078"/>
            <a:ext cx="5707192" cy="54398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758703-5821-48E0-8C8E-618C5C28264F}"/>
              </a:ext>
            </a:extLst>
          </p:cNvPr>
          <p:cNvSpPr txBox="1"/>
          <p:nvPr/>
        </p:nvSpPr>
        <p:spPr>
          <a:xfrm>
            <a:off x="945721" y="5737653"/>
            <a:ext cx="9738755" cy="766119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3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Absolute values are not suitable for the modelling purpose. Some transformation is required in the data engineering step to make the data more useful for modelling</a:t>
            </a:r>
          </a:p>
        </p:txBody>
      </p:sp>
    </p:spTree>
    <p:extLst>
      <p:ext uri="{BB962C8B-B14F-4D97-AF65-F5344CB8AC3E}">
        <p14:creationId xmlns:p14="http://schemas.microsoft.com/office/powerpoint/2010/main" val="380604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88C6E2F-C8EF-4E49-9C7B-0BA35765E26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68313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88C6E2F-C8EF-4E49-9C7B-0BA35765E2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B8C9CD5-6F4A-A56B-1877-8640FE60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1"/>
            <a:ext cx="10515600" cy="1081088"/>
          </a:xfrm>
        </p:spPr>
        <p:txBody>
          <a:bodyPr vert="horz">
            <a:normAutofit/>
          </a:bodyPr>
          <a:lstStyle/>
          <a:p>
            <a:r>
              <a:rPr lang="en-US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B319F-034E-A611-49CD-7F8554206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Analyzed all the indicators for outliers and marked outliers within range  ± 2 standard deviations</a:t>
            </a:r>
          </a:p>
          <a:p>
            <a:r>
              <a:rPr lang="en-US" dirty="0"/>
              <a:t>Analyzed spikes at daily and weekly level. </a:t>
            </a:r>
          </a:p>
          <a:p>
            <a:r>
              <a:rPr lang="en-US" dirty="0"/>
              <a:t>Transformed train data at daily level with 1 row for each user and day combination.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49964-A582-4DC9-8158-DF16359F2A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512" y="3409160"/>
            <a:ext cx="9793159" cy="174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0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88C6E2F-C8EF-4E49-9C7B-0BA35765E26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88C6E2F-C8EF-4E49-9C7B-0BA35765E2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B8C9CD5-6F4A-A56B-1877-8640FE60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1"/>
            <a:ext cx="10515600" cy="1081088"/>
          </a:xfrm>
        </p:spPr>
        <p:txBody>
          <a:bodyPr vert="horz">
            <a:normAutofit/>
          </a:bodyPr>
          <a:lstStyle/>
          <a:p>
            <a:r>
              <a:rPr lang="en-US"/>
              <a:t>Feature Engineering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362869-7D38-4735-BFF3-648C7B976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37503" y="1331355"/>
            <a:ext cx="704750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C88ECB-BF8A-4091-863D-92C348671778}"/>
              </a:ext>
            </a:extLst>
          </p:cNvPr>
          <p:cNvSpPr txBox="1"/>
          <p:nvPr/>
        </p:nvSpPr>
        <p:spPr>
          <a:xfrm>
            <a:off x="7875147" y="2470837"/>
            <a:ext cx="3564496" cy="766119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3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From the base model run, feature importance shows </a:t>
            </a:r>
            <a:r>
              <a:rPr lang="en-US" sz="1300" kern="1000" spc="-30" dirty="0">
                <a:solidFill>
                  <a:schemeClr val="tx1"/>
                </a:solidFill>
                <a:latin typeface="Ericsson Hilda"/>
                <a:ea typeface="+mn-ea"/>
                <a:cs typeface="+mn-cs"/>
              </a:rPr>
              <a:t>which features can be removed in the next runs to improve the model performance.</a:t>
            </a:r>
            <a:endParaRPr kumimoji="0" lang="en-US" sz="13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62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FA488F0-3778-4BFA-ABEF-AA1F5FAF430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83899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FA488F0-3778-4BFA-ABEF-AA1F5FAF43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B8C9CD5-6F4A-A56B-1877-8640FE60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>
            <a:normAutofit/>
          </a:bodyPr>
          <a:lstStyle/>
          <a:p>
            <a:r>
              <a:rPr lang="en-US" sz="4400"/>
              <a:t>Solution Outline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3D47C1-9381-4F4A-810D-325729073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38199" y="1253330"/>
            <a:ext cx="5369653" cy="46525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678700-1D62-4018-ADBF-2C078599C6E9}"/>
              </a:ext>
            </a:extLst>
          </p:cNvPr>
          <p:cNvSpPr txBox="1"/>
          <p:nvPr/>
        </p:nvSpPr>
        <p:spPr>
          <a:xfrm>
            <a:off x="6207852" y="2688951"/>
            <a:ext cx="5369653" cy="1325563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3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After combining the data and removing sudden single spikes, transformation of the combined data, boosted tree models can be </a:t>
            </a:r>
            <a:r>
              <a:rPr lang="en-US" sz="1300" kern="1000" spc="-30" dirty="0">
                <a:solidFill>
                  <a:schemeClr val="tx1"/>
                </a:solidFill>
                <a:latin typeface="Ericsson Hilda"/>
                <a:ea typeface="+mn-ea"/>
                <a:cs typeface="+mn-cs"/>
              </a:rPr>
              <a:t>applied on the resultant data to classify each record as good or bad experience. 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300" kern="1000" spc="-30" dirty="0">
                <a:solidFill>
                  <a:schemeClr val="tx1"/>
                </a:solidFill>
                <a:latin typeface="Ericsson Hilda"/>
                <a:ea typeface="+mn-ea"/>
                <a:cs typeface="+mn-cs"/>
              </a:rPr>
              <a:t>In the predict stage, voting can be used to find prediction at a user level.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300" kern="1000" spc="-30" dirty="0">
                <a:solidFill>
                  <a:schemeClr val="tx1"/>
                </a:solidFill>
                <a:latin typeface="Ericsson Hilda"/>
                <a:ea typeface="+mn-ea"/>
                <a:cs typeface="+mn-cs"/>
              </a:rPr>
              <a:t>Currently, LGBM was used to create a base model and select features based on importance.</a:t>
            </a:r>
          </a:p>
        </p:txBody>
      </p:sp>
    </p:spTree>
    <p:extLst>
      <p:ext uri="{BB962C8B-B14F-4D97-AF65-F5344CB8AC3E}">
        <p14:creationId xmlns:p14="http://schemas.microsoft.com/office/powerpoint/2010/main" val="2605784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esentationTemplate2021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180000" indent="-180000" algn="l">
          <a:spcBef>
            <a:spcPts val="800"/>
          </a:spcBef>
          <a:buFont typeface="Ericsson Hilda" panose="00000500000000000000" pitchFamily="2" charset="0"/>
          <a:buChar char="●"/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180000" marR="0" indent="-180000" algn="l" defTabSz="914400" rtl="0" eaLnBrk="1" fontAlgn="base" latinLnBrk="0" hangingPunct="1">
          <a:lnSpc>
            <a:spcPct val="100000"/>
          </a:lnSpc>
          <a:spcBef>
            <a:spcPts val="8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●"/>
          <a:tabLst/>
          <a:defRPr kumimoji="0" sz="2000" b="0" i="0" u="none" strike="noStrike" kern="1000" cap="none" spc="-3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Ericsson Hilda"/>
            <a:ea typeface="+mn-ea"/>
            <a:cs typeface="+mn-cs"/>
          </a:defRPr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rimary Ericsson Blue 1">
      <a:srgbClr val="000082"/>
    </a:custClr>
    <a:custClr name="Primary Ericsson Blue 2">
      <a:srgbClr val="0050CA"/>
    </a:custClr>
    <a:custClr name="Primary Ericsson Blue">
      <a:srgbClr val="0082F0"/>
    </a:custClr>
    <a:custClr name="Primary Ericsson Blue 3">
      <a:srgbClr val="48A8FA"/>
    </a:custClr>
    <a:custClr name="Primary Ericsson Blue 4">
      <a:srgbClr val="85CCFF"/>
    </a:custClr>
    <a:custClr name="Secondary Ericsson Green">
      <a:srgbClr val="0FC373"/>
    </a:custClr>
    <a:custClr name="Secondary Ericsson Purple">
      <a:srgbClr val="AF78D2"/>
    </a:custClr>
    <a:custClr name="Secondary Ericsson Yellow">
      <a:srgbClr val="FAD22D"/>
    </a:custClr>
    <a:custClr name="Secondary Ericsson Orange">
      <a:srgbClr val="FF8C0A"/>
    </a:custClr>
    <a:custClr name="Secondary Ericsson Red">
      <a:srgbClr val="FF3232"/>
    </a:custClr>
    <a:custClr name="Secondary Ericsson Black">
      <a:srgbClr val="000000"/>
    </a:custClr>
    <a:custClr name="Secondary Ericsson Gray 1">
      <a:srgbClr val="242424"/>
    </a:custClr>
    <a:custClr name="Secondary Ericsson Gray 2">
      <a:srgbClr val="767676"/>
    </a:custClr>
    <a:custClr name="Secondary Ericsson Gray 3">
      <a:srgbClr val="A0A0A0"/>
    </a:custClr>
    <a:custClr name="Secondary Ericsson Gray 4">
      <a:srgbClr val="E0E0E0"/>
    </a:custClr>
    <a:custClr name="Secondary Ericsson Gray 5">
      <a:srgbClr val="F2F2F2"/>
    </a:custClr>
    <a:custClr name="Secondary Ericsson White">
      <a:srgbClr val="FFFFFF"/>
    </a:custClr>
  </a:custClr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rimary Ericsson Blue 1">
      <a:srgbClr val="000082"/>
    </a:custClr>
    <a:custClr name="Primary Ericsson Blue 2">
      <a:srgbClr val="0050CA"/>
    </a:custClr>
    <a:custClr name="Primary Ericsson Blue">
      <a:srgbClr val="0082F0"/>
    </a:custClr>
    <a:custClr name="Primary Ericsson Blue 3">
      <a:srgbClr val="48A8FA"/>
    </a:custClr>
    <a:custClr name="Primary Ericsson Blue 4">
      <a:srgbClr val="85CCFF"/>
    </a:custClr>
    <a:custClr name="Secondary Ericsson Green">
      <a:srgbClr val="0FC373"/>
    </a:custClr>
    <a:custClr name="Secondary Ericsson Purple">
      <a:srgbClr val="AF78D2"/>
    </a:custClr>
    <a:custClr name="Secondary Ericsson Yellow">
      <a:srgbClr val="FAD22D"/>
    </a:custClr>
    <a:custClr name="Secondary Ericsson Orange">
      <a:srgbClr val="FF8C0A"/>
    </a:custClr>
    <a:custClr name="Secondary Ericsson Red">
      <a:srgbClr val="FF3232"/>
    </a:custClr>
    <a:custClr name="Secondary Ericsson Black">
      <a:srgbClr val="000000"/>
    </a:custClr>
    <a:custClr name="Secondary Ericsson Gray 1">
      <a:srgbClr val="242424"/>
    </a:custClr>
    <a:custClr name="Secondary Ericsson Gray 2">
      <a:srgbClr val="767676"/>
    </a:custClr>
    <a:custClr name="Secondary Ericsson Gray 3">
      <a:srgbClr val="A0A0A0"/>
    </a:custClr>
    <a:custClr name="Secondary Ericsson Gray 4">
      <a:srgbClr val="E0E0E0"/>
    </a:custClr>
    <a:custClr name="Secondary Ericsson Gray 5">
      <a:srgbClr val="F2F2F2"/>
    </a:custClr>
    <a:custClr name="Secondary Ericsson 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rimary Ericsson Blue 1">
      <a:srgbClr val="000082"/>
    </a:custClr>
    <a:custClr name="Primary Ericsson Blue 2">
      <a:srgbClr val="0050CA"/>
    </a:custClr>
    <a:custClr name="Primary Ericsson Blue">
      <a:srgbClr val="0082F0"/>
    </a:custClr>
    <a:custClr name="Primary Ericsson Blue 3">
      <a:srgbClr val="48A8FA"/>
    </a:custClr>
    <a:custClr name="Primary Ericsson Blue 4">
      <a:srgbClr val="85CCFF"/>
    </a:custClr>
    <a:custClr name="Secondary Ericsson Green">
      <a:srgbClr val="0FC373"/>
    </a:custClr>
    <a:custClr name="Secondary Ericsson Purple">
      <a:srgbClr val="AF78D2"/>
    </a:custClr>
    <a:custClr name="Secondary Ericsson Yellow">
      <a:srgbClr val="FAD22D"/>
    </a:custClr>
    <a:custClr name="Secondary Ericsson Orange">
      <a:srgbClr val="FF8C0A"/>
    </a:custClr>
    <a:custClr name="Secondary Ericsson Red">
      <a:srgbClr val="FF3232"/>
    </a:custClr>
    <a:custClr name="Secondary Ericsson Black">
      <a:srgbClr val="000000"/>
    </a:custClr>
    <a:custClr name="Secondary Ericsson Gray 1">
      <a:srgbClr val="242424"/>
    </a:custClr>
    <a:custClr name="Secondary Ericsson Gray 2">
      <a:srgbClr val="767676"/>
    </a:custClr>
    <a:custClr name="Secondary Ericsson Gray 3">
      <a:srgbClr val="A0A0A0"/>
    </a:custClr>
    <a:custClr name="Secondary Ericsson Gray 4">
      <a:srgbClr val="E0E0E0"/>
    </a:custClr>
    <a:custClr name="Secondary Ericsson Gray 5">
      <a:srgbClr val="F2F2F2"/>
    </a:custClr>
    <a:custClr name="Secondary Ericsson 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9D6070BB82F841ACB7B49095D87EEC" ma:contentTypeVersion="12" ma:contentTypeDescription="Create a new document." ma:contentTypeScope="" ma:versionID="e2ba437a956c68af3d33680b7232e310">
  <xsd:schema xmlns:xsd="http://www.w3.org/2001/XMLSchema" xmlns:xs="http://www.w3.org/2001/XMLSchema" xmlns:p="http://schemas.microsoft.com/office/2006/metadata/properties" xmlns:ns2="2ebb1ea3-22c9-4b42-a649-a7f9e6569187" xmlns:ns3="fb36100b-a287-4d9b-93e9-8bdd2d73bcaa" targetNamespace="http://schemas.microsoft.com/office/2006/metadata/properties" ma:root="true" ma:fieldsID="98101b1742a724492af4e6272a6320f6" ns2:_="" ns3:_="">
    <xsd:import namespace="2ebb1ea3-22c9-4b42-a649-a7f9e6569187"/>
    <xsd:import namespace="fb36100b-a287-4d9b-93e9-8bdd2d73bc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bb1ea3-22c9-4b42-a649-a7f9e65691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3d31b72-c4b9-4223-ac69-1d9539891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6100b-a287-4d9b-93e9-8bdd2d73bca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ae3efba-4427-45e1-8e77-ae75b419bbd1}" ma:internalName="TaxCatchAll" ma:showField="CatchAllData" ma:web="fb36100b-a287-4d9b-93e9-8bdd2d73bca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TemplafyTemplateConfiguration><![CDATA[{"elementsMetadata":[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","templateDescription":"","enableDocumentContentUpdater":true,"version":"1.9"}]]></TemplafyTemplateConfiguratio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7661701761374254","enableDocumentContentUpdater":true,"version":"1.9"}]]></TemplafySlideTemplateConfiguration>
</file>

<file path=customXml/item6.xml><?xml version="1.0" encoding="utf-8"?>
<TemplafyFormConfiguration><![CDATA[{"formFields":[{"required":true,"placeholder":"","lines":0,"helpTexts":{"prefix":"","postfix":""},"spacing":{},"type":"textBox","name":"DocumentTitle","label":"Document Title","fullyQualifiedName":"DocumentTitle"},{"dataSource":"Confidentiality","displayColumn":"confidentiality","hideIfNoUserInteractionRequired":false,"distinct":true,"required":true,"autoSelectFirstOption":false,"helpTexts":{"prefix":"","postfix":""},"spacing":{},"type":"dropDown","name":"ConfidentialityClass","label":"Confidentiality Class","fullyQualifiedName":"ConfidentialityClass"},{"dataSource":"External Confidentiality label","displayColumn":"externalConfidentiality","hideIfNoUserInteractionRequired":false,"distinct":true,"required":false,"autoSelectFirstOption":false,"helpTexts":{"prefix":"","postfix":"If no external confidentiality class then please choose the blank value"},"spacing":{},"type":"dropDown","name":"ExternalConfidentialityLabel","label":"External Confidentiality label","fullyQualifiedName":"ExternalConfidentialityLabel"},{"column":"documentType","required":false,"placeholder":"","autoSelectFirstOption":false,"helpTexts":{"prefix":"","postfix":"If the document type differs from the default value, click on the X to delete and type/choose another type."},"spacing":{},"dataSource":"PowerPoint Document Type","type":"comboBox","name":"DocTypePresentation","label":"Document Type","fullyQualifiedName":"DocTypePresentation"},{"required":false,"placeholder":"","lines":0,"helpTexts":{"prefix":"","postfix":""},"spacing":{},"type":"textBox","name":"DocumentNumber","label":"Document Number","fullyQualifiedName":"DocumentNumber"},{"dataSource":"Language code","displayColumn":"showName","defaultValue":"1","hideIfNoUserInteractionRequired":false,"distinct":true,"required":false,"autoSelectFirstOption":false,"helpTexts":{"prefix":"","postfix":"The language code will be appended to the Document No."},"spacing":{},"type":"dropDown","name":"LanguageCode","label":"Language Code","fullyQualifiedName":"LanguageCode"},{"column":"revision","required":false,"placeholder":"","autoSelectFirstOption":false,"helpTexts":{"prefix":"","postfix":""},"spacing":{},"dataSource":"Revision","type":"comboBox","name":"Revision","label":"Revision","fullyQualifiedName":"Revision"},{"required":false,"helpTexts":{"prefix":"","postfix":""},"spacing":{},"type":"datePicker","name":"Date","label":"Date","fullyQualifiedName":"Date"},{"helpTexts":{"prefix":"","postfix":""},"spacing":{},"type":"heading","name":"FooterVisibilityOptions","label":"Footer Visibility Options","fullyQualifiedName":"FooterVisibilityOptions"},{"dataSource":"PPT FooterVisibility","displayColumn":"templateType","defaultValue":"1","hideIfNoUserInteractionRequired":false,"distinct":true,"required":true,"autoSelectFirstOption":false,"helpTexts":{"prefix":"","postfix":""},"spacing":{},"type":"dropDown","name":"TemplateType","label":"Is this a document or presentation?","fullyQualifiedName":"TemplateType"},{"dataSource":"PPT FooterVisibility","displayColumn":"docTitle_label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DocTitle","label":"Show document title in footer?","fullyQualifiedName":"DocTitle"},{"dataSource":"PPT FooterVisibility","displayColumn":"totalPageNo_text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TotalPageNo","label":"Page numbering","fullyQualifiedName":"TotalPageNo"},{"required":false,"placeholder":"","lines":0,"defaultValue":"{{UserProfile.Prepared}}","helpTexts":{"prefix":"","postfix":""},"spacing":{},"type":"textBox","name":"Prepared","label":"Prepared By (Subject Responsible)","fullyQualifiedName":"Prepared"},{"required":false,"placeholder":"","lines":0,"helpTexts":{"prefix":"","postfix":""},"spacing":{},"type":"textBox","name":"ApprovedBy","label":"Approved By (Document Responsible)","fullyQualifiedName":"ApprovedBy"},{"required":false,"placeholder":"","lines":0,"helpTexts":{"prefix":"","postfix":""},"spacing":{},"type":"textBox","name":"Checked","label":"Checked","fullyQualifiedName":"Checked"},{"required":false,"placeholder":"","lines":0,"helpTexts":{"prefix":"","postfix":""},"spacing":{},"type":"textBox","name":"Reference","label":"Reference","fullyQualifiedName":"Reference"},{"required":false,"placeholder":"","lines":0,"helpTexts":{"prefix":"","postfix":""},"spacing":{},"type":"textBox","name":"Keywords","label":"Keywords","fullyQualifiedName":"Keywords"}],"formDataEntries":[{"name":"DocumentTitle","value":"kVBMjKTg3tJO/ZDiuKyUfA8Caeo2jYt4Dd+z3z9YlqY="},{"name":"ConfidentialityClass","value":"5wlu7ZdPxHQj1W0w+yTNSg=="},{"name":"LanguageCode","value":"5wlu7ZdPxHQj1W0w+yTNSg=="},{"name":"Date","value":"cBxiaiezsIZ0BTlsohBvbA=="},{"name":"TemplateType","value":"5wlu7ZdPxHQj1W0w+yTNSg=="},{"name":"DocTitle","value":"5wlu7ZdPxHQj1W0w+yTNSg=="},{"name":"TotalPageNo","value":"5wlu7ZdPxHQj1W0w+yTNSg=="}]}]]></TemplafyFormConfiguration>
</file>

<file path=customXml/item7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ebb1ea3-22c9-4b42-a649-a7f9e6569187">
      <Terms xmlns="http://schemas.microsoft.com/office/infopath/2007/PartnerControls"/>
    </lcf76f155ced4ddcb4097134ff3c332f>
    <TaxCatchAll xmlns="fb36100b-a287-4d9b-93e9-8bdd2d73bcaa" xsi:nil="true"/>
    <SharedWithUsers xmlns="fb36100b-a287-4d9b-93e9-8bdd2d73bcaa">
      <UserInfo>
        <DisplayName/>
        <AccountId xsi:nil="true"/>
        <AccountType/>
      </UserInfo>
    </SharedWithUsers>
  </documentManagement>
</p:properties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855A1AC7-0A06-4347-A206-FF7C739AFE8E}">
  <ds:schemaRefs>
    <ds:schemaRef ds:uri="2ebb1ea3-22c9-4b42-a649-a7f9e6569187"/>
    <ds:schemaRef ds:uri="fb36100b-a287-4d9b-93e9-8bdd2d73bc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7958A4E-FAB1-42E4-B6B5-29B01F63F87B}">
  <ds:schemaRefs/>
</ds:datastoreItem>
</file>

<file path=customXml/itemProps3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8CC0B31-82B9-497A-9A2E-F3F72D0BBDAD}">
  <ds:schemaRefs/>
</ds:datastoreItem>
</file>

<file path=customXml/itemProps5.xml><?xml version="1.0" encoding="utf-8"?>
<ds:datastoreItem xmlns:ds="http://schemas.openxmlformats.org/officeDocument/2006/customXml" ds:itemID="{1CE36EA9-2186-4EB1-871A-8AE59C2A13BB}">
  <ds:schemaRefs/>
</ds:datastoreItem>
</file>

<file path=customXml/itemProps6.xml><?xml version="1.0" encoding="utf-8"?>
<ds:datastoreItem xmlns:ds="http://schemas.openxmlformats.org/officeDocument/2006/customXml" ds:itemID="{D92C3DF5-A179-4E2D-BD20-07044B39171F}">
  <ds:schemaRefs/>
</ds:datastoreItem>
</file>

<file path=customXml/itemProps7.xml><?xml version="1.0" encoding="utf-8"?>
<ds:datastoreItem xmlns:ds="http://schemas.openxmlformats.org/officeDocument/2006/customXml" ds:itemID="{C09F197C-6A49-47D0-B877-F88807989676}">
  <ds:schemaRefs/>
</ds:datastoreItem>
</file>

<file path=customXml/itemProps8.xml><?xml version="1.0" encoding="utf-8"?>
<ds:datastoreItem xmlns:ds="http://schemas.openxmlformats.org/officeDocument/2006/customXml" ds:itemID="{56F2EE69-0CCA-4F48-BE22-EC4A886C57A7}">
  <ds:schemaRefs>
    <ds:schemaRef ds:uri="2ebb1ea3-22c9-4b42-a649-a7f9e6569187"/>
    <ds:schemaRef ds:uri="fb36100b-a287-4d9b-93e9-8bdd2d73bca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9.xml><?xml version="1.0" encoding="utf-8"?>
<ds:datastoreItem xmlns:ds="http://schemas.openxmlformats.org/officeDocument/2006/customXml" ds:itemID="{B9AEDDE3-EA02-4A8F-B8F8-0606A0AA45F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1094</TotalTime>
  <Words>540</Words>
  <Application>Microsoft Office PowerPoint</Application>
  <PresentationFormat>Widescreen</PresentationFormat>
  <Paragraphs>67</Paragraphs>
  <Slides>12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Wingdings</vt:lpstr>
      <vt:lpstr>Ericsson Hilda Light</vt:lpstr>
      <vt:lpstr>Ericsson Hilda ExtraLight</vt:lpstr>
      <vt:lpstr>Ericsson Hilda</vt:lpstr>
      <vt:lpstr>Ericsson Technical Icons</vt:lpstr>
      <vt:lpstr>Arial</vt:lpstr>
      <vt:lpstr>Calibri</vt:lpstr>
      <vt:lpstr>Ericsson Hilda ExtraBold</vt:lpstr>
      <vt:lpstr>PresentationTemplate2021</vt:lpstr>
      <vt:lpstr>think-cell Slide</vt:lpstr>
      <vt:lpstr>AI Global Hackathon Solution description</vt:lpstr>
      <vt:lpstr>Challenge 2 –  Classification of Home Network Users to Improve User Experience  Network users to Improve User Experience</vt:lpstr>
      <vt:lpstr>Insights from data</vt:lpstr>
      <vt:lpstr>Insights from data</vt:lpstr>
      <vt:lpstr>Insights from data</vt:lpstr>
      <vt:lpstr>PowerPoint Presentation</vt:lpstr>
      <vt:lpstr>Feature Engineering</vt:lpstr>
      <vt:lpstr>Feature Engineering</vt:lpstr>
      <vt:lpstr>Solution Outline</vt:lpstr>
      <vt:lpstr>AI/ML algorithms to explore in priority order </vt:lpstr>
      <vt:lpstr>Summary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description template</dc:title>
  <dc:creator>Sohil Sharma</dc:creator>
  <cp:keywords/>
  <dc:description>Rev</dc:description>
  <cp:lastModifiedBy>Sohil Sharma</cp:lastModifiedBy>
  <cp:revision>3</cp:revision>
  <dcterms:created xsi:type="dcterms:W3CDTF">2019-04-23T15:12:54Z</dcterms:created>
  <dcterms:modified xsi:type="dcterms:W3CDTF">2023-01-18T14:05:51Z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0x010100449D6070BB82F841ACB7B49095D87EEC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2021-09-22T11:18:46.6132967Z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637661677935531027</vt:lpwstr>
  </property>
  <property fmtid="{D5CDD505-2E9C-101B-9397-08002B2CF9AE}" pid="11" name="TemplafyUserProfileId">
    <vt:lpwstr>637106315270558574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Ericsson Internal</vt:lpwstr>
  </property>
  <property fmtid="{D5CDD505-2E9C-101B-9397-08002B2CF9AE}" pid="15" name="ExtConf">
    <vt:lpwstr/>
  </property>
  <property fmtid="{D5CDD505-2E9C-101B-9397-08002B2CF9AE}" pid="16" name="Prepared">
    <vt:lpwstr/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2022-12-07</vt:lpwstr>
  </property>
  <property fmtid="{D5CDD505-2E9C-101B-9397-08002B2CF9AE}" pid="21" name="Reference">
    <vt:lpwstr/>
  </property>
  <property fmtid="{D5CDD505-2E9C-101B-9397-08002B2CF9AE}" pid="22" name="Title">
    <vt:lpwstr>Solution description template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true</vt:lpwstr>
  </property>
  <property fmtid="{D5CDD505-2E9C-101B-9397-08002B2CF9AE}" pid="30" name="IsPresentation">
    <vt:lpwstr>false</vt:lpwstr>
  </property>
  <property fmtid="{D5CDD505-2E9C-101B-9397-08002B2CF9AE}" pid="31" name="PageNumberVisible">
    <vt:lpwstr>PageXY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  <property fmtid="{D5CDD505-2E9C-101B-9397-08002B2CF9AE}" pid="38" name="MediaServiceImageTags">
    <vt:lpwstr/>
  </property>
  <property fmtid="{D5CDD505-2E9C-101B-9397-08002B2CF9AE}" pid="39" name="xd_ProgID">
    <vt:lpwstr/>
  </property>
  <property fmtid="{D5CDD505-2E9C-101B-9397-08002B2CF9AE}" pid="40" name="ComplianceAssetId">
    <vt:lpwstr/>
  </property>
  <property fmtid="{D5CDD505-2E9C-101B-9397-08002B2CF9AE}" pid="41" name="TemplateUrl">
    <vt:lpwstr/>
  </property>
  <property fmtid="{D5CDD505-2E9C-101B-9397-08002B2CF9AE}" pid="42" name="_ExtendedDescription">
    <vt:lpwstr/>
  </property>
  <property fmtid="{D5CDD505-2E9C-101B-9397-08002B2CF9AE}" pid="43" name="xd_Signature">
    <vt:bool>false</vt:bool>
  </property>
  <property fmtid="{D5CDD505-2E9C-101B-9397-08002B2CF9AE}" pid="44" name="TriggerFlowInfo">
    <vt:lpwstr/>
  </property>
</Properties>
</file>