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61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49E4-ED0B-ADE3-4427-684F71D88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EB01-45F8-8069-3E5D-E44F3EB99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5F93-11F0-795A-59EB-8B3C7E7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D095-0B01-2870-E7C2-35C611B9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3B27-298C-1A7E-9137-306F2C83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9C80-C372-5D79-2B37-FB7B9DDF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9C1E0-CF3E-8289-C62C-2DBAD1C3B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88C8-017F-7BE7-300B-B44C0AD0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7B14-860F-9424-6A78-1965F72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969D-1148-1564-1CB7-5F9EFE04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5DC3E-F8A2-13EB-3CFF-28BBA0F5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72D56-2A5D-6007-4D26-40376F2FB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FB93-DFCF-7E7C-A88C-CDB55118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22E9-9C7F-4CA1-5E8D-A7529755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C0E8-A7FF-D4AE-9BA9-8D2DAF6C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0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4600-F10D-5AB2-26D8-29DF5563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FA25-6434-79A4-F658-BEB4ABE6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3C3B-EBC7-5400-58E7-A611A843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2267-696A-1AC8-B0AD-A02341C0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3DF7-E9D5-9F43-B206-8C2C3CDF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8134-3327-0AC8-4A43-6012A152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95D0F-B9B4-715C-1CCF-1A44F6E3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926C-7966-970F-52CB-89C2A610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EA3E-DF49-069F-ED82-05E66625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381F-ABB2-FE90-D55D-A96C3E6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B4AB-9145-A747-7192-868F715A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65F3-5D76-241B-29CD-FA122883A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848E-A28D-430E-139D-8F339ED5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CACD6-58AC-DA24-B7C1-97F70FB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20739-980E-160E-357F-768AB9A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5730A-1355-0349-31AE-DB0BA811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59CE-0701-7AD7-07E6-9AA138C3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8315-78EA-5BDA-E8C1-D451BFB42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63CAA-661A-F9E7-34A1-797E8EB52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BA176-53FC-416E-D258-4A84BC917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04647-B513-DA29-911D-B92B09225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56184-CBAB-7A4F-920D-A0955A36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5BBD4-2237-BCA0-FFAF-B54D5564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3D551-901D-3303-BF41-B285E0FE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B648-C4EE-FAAC-C3F6-699F48F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FFD52-DC13-2DA8-041B-69C5D802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7481-228B-0F81-A05E-455F100B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24AA9-8862-DE70-E9BD-CC6828AA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6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B0D59-D637-27EC-4107-6A820661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77199-2F88-5818-BED1-D23535A4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BC1ED-F6E3-6FAA-54AC-509F1E95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1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9B13-01F4-B623-AAE5-C33B95D9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E9EC-5C73-F927-2398-B94D2F99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83C88-8030-613E-55B3-AF35FD980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568D-3839-A00F-A679-C605B41A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69271-CE14-4D3B-3880-D8DB5411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86532-4856-5713-D7C8-5B803059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0F62-B388-57CE-32D7-38B1BB04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20DE9-9826-4850-1AC3-4FBF41935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D5F9-D20E-55AD-FD13-1C0D5745B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AE21-57B4-E9BD-4ECA-9AE3DC85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74ED-A005-942D-C9A2-88254B5D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2D7C-9154-AEA3-55E3-46A1D97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0F16F-6C61-366F-3DA0-97ED97DB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2A037-B363-0A68-EFE4-38BB6C86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0EDE-0F5F-5B04-6A88-7ED5BA21A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2613-2622-4CCD-9E85-830DF3B97DF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994F-2FC6-3FA1-8AF5-A96308E06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F20C-88A8-E59C-7C1F-41F663FC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ACF0-A4DC-4092-BBD8-2EE033C3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Table 142">
            <a:extLst>
              <a:ext uri="{FF2B5EF4-FFF2-40B4-BE49-F238E27FC236}">
                <a16:creationId xmlns:a16="http://schemas.microsoft.com/office/drawing/2014/main" id="{A0DD7DF3-28BA-8799-8206-C32165D2F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03502"/>
              </p:ext>
            </p:extLst>
          </p:nvPr>
        </p:nvGraphicFramePr>
        <p:xfrm>
          <a:off x="802958" y="1204007"/>
          <a:ext cx="8763074" cy="454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68">
                  <a:extLst>
                    <a:ext uri="{9D8B030D-6E8A-4147-A177-3AD203B41FA5}">
                      <a16:colId xmlns:a16="http://schemas.microsoft.com/office/drawing/2014/main" val="783769422"/>
                    </a:ext>
                  </a:extLst>
                </a:gridCol>
                <a:gridCol w="2190768">
                  <a:extLst>
                    <a:ext uri="{9D8B030D-6E8A-4147-A177-3AD203B41FA5}">
                      <a16:colId xmlns:a16="http://schemas.microsoft.com/office/drawing/2014/main" val="2216040093"/>
                    </a:ext>
                  </a:extLst>
                </a:gridCol>
                <a:gridCol w="2199986">
                  <a:extLst>
                    <a:ext uri="{9D8B030D-6E8A-4147-A177-3AD203B41FA5}">
                      <a16:colId xmlns:a16="http://schemas.microsoft.com/office/drawing/2014/main" val="1392016373"/>
                    </a:ext>
                  </a:extLst>
                </a:gridCol>
                <a:gridCol w="2181552">
                  <a:extLst>
                    <a:ext uri="{9D8B030D-6E8A-4147-A177-3AD203B41FA5}">
                      <a16:colId xmlns:a16="http://schemas.microsoft.com/office/drawing/2014/main" val="4158227474"/>
                    </a:ext>
                  </a:extLst>
                </a:gridCol>
              </a:tblGrid>
              <a:tr h="9237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Meaning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Symbol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Meaning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762659"/>
                  </a:ext>
                </a:extLst>
              </a:tr>
              <a:tr h="8810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Participation relation (must-may)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94825"/>
                  </a:ext>
                </a:extLst>
              </a:tr>
              <a:tr h="8810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Key Attribute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Participation relation (may-may)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41965"/>
                  </a:ext>
                </a:extLst>
              </a:tr>
              <a:tr h="8810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Entity Type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Cardinality  ratio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 (1-1)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08354"/>
                  </a:ext>
                </a:extLst>
              </a:tr>
              <a:tr h="8810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Relationship Type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Cardinality  ratio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cs typeface="+mn-cs"/>
                        </a:rPr>
                        <a:t> (1-M)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51112"/>
                  </a:ext>
                </a:extLst>
              </a:tr>
            </a:tbl>
          </a:graphicData>
        </a:graphic>
      </p:graphicFrame>
      <p:sp>
        <p:nvSpPr>
          <p:cNvPr id="119" name="Oval 118">
            <a:extLst>
              <a:ext uri="{FF2B5EF4-FFF2-40B4-BE49-F238E27FC236}">
                <a16:creationId xmlns:a16="http://schemas.microsoft.com/office/drawing/2014/main" id="{626D7AE3-28DE-E557-68EE-1570BBE6025B}"/>
              </a:ext>
            </a:extLst>
          </p:cNvPr>
          <p:cNvSpPr/>
          <p:nvPr/>
        </p:nvSpPr>
        <p:spPr>
          <a:xfrm>
            <a:off x="1138968" y="2228813"/>
            <a:ext cx="1423218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ln w="22225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8A5B02E-9510-C131-EBA2-D8B89330F6AD}"/>
              </a:ext>
            </a:extLst>
          </p:cNvPr>
          <p:cNvSpPr txBox="1"/>
          <p:nvPr/>
        </p:nvSpPr>
        <p:spPr>
          <a:xfrm>
            <a:off x="115664" y="330821"/>
            <a:ext cx="4016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-Bold"/>
              </a:rPr>
              <a:t>1-Foodies ERD Notation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4C162F8-055B-A5E0-DB10-F66A23C1D777}"/>
              </a:ext>
            </a:extLst>
          </p:cNvPr>
          <p:cNvSpPr/>
          <p:nvPr/>
        </p:nvSpPr>
        <p:spPr>
          <a:xfrm>
            <a:off x="1093495" y="4012715"/>
            <a:ext cx="1423217" cy="431844"/>
          </a:xfrm>
          <a:prstGeom prst="round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41FBBA02-CC70-8BC0-8AD3-C9B43480D86B}"/>
              </a:ext>
            </a:extLst>
          </p:cNvPr>
          <p:cNvSpPr/>
          <p:nvPr/>
        </p:nvSpPr>
        <p:spPr>
          <a:xfrm>
            <a:off x="1048022" y="4860948"/>
            <a:ext cx="1514164" cy="552897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2BE7FB8-C6C5-C9A1-95F4-FF1997CDD9B7}"/>
              </a:ext>
            </a:extLst>
          </p:cNvPr>
          <p:cNvSpPr/>
          <p:nvPr/>
        </p:nvSpPr>
        <p:spPr>
          <a:xfrm>
            <a:off x="1093495" y="3120764"/>
            <a:ext cx="1423218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________</a:t>
            </a:r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986AF523-337B-FB27-03EB-49174C5BA58E}"/>
              </a:ext>
            </a:extLst>
          </p:cNvPr>
          <p:cNvSpPr/>
          <p:nvPr/>
        </p:nvSpPr>
        <p:spPr>
          <a:xfrm>
            <a:off x="5734747" y="2314344"/>
            <a:ext cx="837590" cy="467366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98F5F30-A8E0-ECF6-8247-E60DE8AFAAB9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6572337" y="2548027"/>
            <a:ext cx="35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08F49E3-454F-E3E5-7B81-C9C0BBA46FEB}"/>
              </a:ext>
            </a:extLst>
          </p:cNvPr>
          <p:cNvCxnSpPr>
            <a:cxnSpLocks/>
          </p:cNvCxnSpPr>
          <p:nvPr/>
        </p:nvCxnSpPr>
        <p:spPr>
          <a:xfrm>
            <a:off x="5280733" y="2509489"/>
            <a:ext cx="532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BC5CEE9-9A3C-BC42-A04D-BC683CFE5CBA}"/>
              </a:ext>
            </a:extLst>
          </p:cNvPr>
          <p:cNvCxnSpPr>
            <a:cxnSpLocks/>
          </p:cNvCxnSpPr>
          <p:nvPr/>
        </p:nvCxnSpPr>
        <p:spPr>
          <a:xfrm>
            <a:off x="5280733" y="2548027"/>
            <a:ext cx="532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Diamond 185">
            <a:extLst>
              <a:ext uri="{FF2B5EF4-FFF2-40B4-BE49-F238E27FC236}">
                <a16:creationId xmlns:a16="http://schemas.microsoft.com/office/drawing/2014/main" id="{228039BB-C102-6787-753C-BF41C0CEAF18}"/>
              </a:ext>
            </a:extLst>
          </p:cNvPr>
          <p:cNvSpPr/>
          <p:nvPr/>
        </p:nvSpPr>
        <p:spPr>
          <a:xfrm>
            <a:off x="5734747" y="3219427"/>
            <a:ext cx="837590" cy="441103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A1FFF33-C29B-5AA3-DB65-13F67517E3E2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6572337" y="3439979"/>
            <a:ext cx="35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088AEB2-FF6C-A459-AB74-E8027CB2769F}"/>
              </a:ext>
            </a:extLst>
          </p:cNvPr>
          <p:cNvCxnSpPr>
            <a:cxnSpLocks/>
          </p:cNvCxnSpPr>
          <p:nvPr/>
        </p:nvCxnSpPr>
        <p:spPr>
          <a:xfrm>
            <a:off x="5280733" y="3414572"/>
            <a:ext cx="532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Diamond 192">
            <a:extLst>
              <a:ext uri="{FF2B5EF4-FFF2-40B4-BE49-F238E27FC236}">
                <a16:creationId xmlns:a16="http://schemas.microsoft.com/office/drawing/2014/main" id="{F431BBA3-6933-8235-69A2-758A8052E6CA}"/>
              </a:ext>
            </a:extLst>
          </p:cNvPr>
          <p:cNvSpPr/>
          <p:nvPr/>
        </p:nvSpPr>
        <p:spPr>
          <a:xfrm>
            <a:off x="5677205" y="4170083"/>
            <a:ext cx="837590" cy="441103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F1ECFBF-0D90-9D05-7962-362907FCD5E3}"/>
              </a:ext>
            </a:extLst>
          </p:cNvPr>
          <p:cNvCxnSpPr>
            <a:cxnSpLocks/>
          </p:cNvCxnSpPr>
          <p:nvPr/>
        </p:nvCxnSpPr>
        <p:spPr>
          <a:xfrm>
            <a:off x="5280732" y="4388636"/>
            <a:ext cx="532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77826D9-B262-5209-2FC9-F63E55846629}"/>
              </a:ext>
            </a:extLst>
          </p:cNvPr>
          <p:cNvCxnSpPr>
            <a:cxnSpLocks/>
          </p:cNvCxnSpPr>
          <p:nvPr/>
        </p:nvCxnSpPr>
        <p:spPr>
          <a:xfrm>
            <a:off x="6514795" y="4390634"/>
            <a:ext cx="35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45BD48F0-3A41-03BE-A8AF-6A0AB8DB972F}"/>
              </a:ext>
            </a:extLst>
          </p:cNvPr>
          <p:cNvSpPr txBox="1"/>
          <p:nvPr/>
        </p:nvSpPr>
        <p:spPr>
          <a:xfrm>
            <a:off x="6452259" y="4177641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C69DE16-FF4A-E300-7815-4651B0B4BD2F}"/>
              </a:ext>
            </a:extLst>
          </p:cNvPr>
          <p:cNvSpPr txBox="1"/>
          <p:nvPr/>
        </p:nvSpPr>
        <p:spPr>
          <a:xfrm>
            <a:off x="5499585" y="4174627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98" name="Diamond 197">
            <a:extLst>
              <a:ext uri="{FF2B5EF4-FFF2-40B4-BE49-F238E27FC236}">
                <a16:creationId xmlns:a16="http://schemas.microsoft.com/office/drawing/2014/main" id="{84B56C2D-2EE9-A587-6DED-F15BC36421EB}"/>
              </a:ext>
            </a:extLst>
          </p:cNvPr>
          <p:cNvSpPr/>
          <p:nvPr/>
        </p:nvSpPr>
        <p:spPr>
          <a:xfrm>
            <a:off x="5628668" y="4976343"/>
            <a:ext cx="837590" cy="441103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610A295-6D31-DC2D-8C1D-CB1D0FC026E9}"/>
              </a:ext>
            </a:extLst>
          </p:cNvPr>
          <p:cNvCxnSpPr>
            <a:cxnSpLocks/>
          </p:cNvCxnSpPr>
          <p:nvPr/>
        </p:nvCxnSpPr>
        <p:spPr>
          <a:xfrm>
            <a:off x="5266533" y="5194935"/>
            <a:ext cx="532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B84F088-CE29-BA9D-2DE4-E1380DE878E7}"/>
              </a:ext>
            </a:extLst>
          </p:cNvPr>
          <p:cNvCxnSpPr>
            <a:cxnSpLocks/>
          </p:cNvCxnSpPr>
          <p:nvPr/>
        </p:nvCxnSpPr>
        <p:spPr>
          <a:xfrm>
            <a:off x="6354066" y="5194935"/>
            <a:ext cx="532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7C0649E9-2EBC-037F-2FB7-67EF7714B0C0}"/>
              </a:ext>
            </a:extLst>
          </p:cNvPr>
          <p:cNvSpPr txBox="1"/>
          <p:nvPr/>
        </p:nvSpPr>
        <p:spPr>
          <a:xfrm>
            <a:off x="6442263" y="4980754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6352B5E-1556-A9A4-CF12-97D6DFB3DD3E}"/>
              </a:ext>
            </a:extLst>
          </p:cNvPr>
          <p:cNvSpPr txBox="1"/>
          <p:nvPr/>
        </p:nvSpPr>
        <p:spPr>
          <a:xfrm>
            <a:off x="5461848" y="4967118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974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68CAA8-04E8-D276-DAE2-5FBB7F3CA236}"/>
              </a:ext>
            </a:extLst>
          </p:cNvPr>
          <p:cNvSpPr/>
          <p:nvPr/>
        </p:nvSpPr>
        <p:spPr>
          <a:xfrm>
            <a:off x="5070270" y="4934943"/>
            <a:ext cx="1954924" cy="694041"/>
          </a:xfrm>
          <a:prstGeom prst="round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Menu items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88FA09-5797-6DDE-C81D-C49B5E51D850}"/>
              </a:ext>
            </a:extLst>
          </p:cNvPr>
          <p:cNvSpPr/>
          <p:nvPr/>
        </p:nvSpPr>
        <p:spPr>
          <a:xfrm>
            <a:off x="8423044" y="4735587"/>
            <a:ext cx="1581809" cy="694041"/>
          </a:xfrm>
          <a:prstGeom prst="round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E7220E-D90C-E9BE-398C-06861C6EB451}"/>
              </a:ext>
            </a:extLst>
          </p:cNvPr>
          <p:cNvSpPr/>
          <p:nvPr/>
        </p:nvSpPr>
        <p:spPr>
          <a:xfrm>
            <a:off x="8293252" y="1684816"/>
            <a:ext cx="1749972" cy="694041"/>
          </a:xfrm>
          <a:prstGeom prst="round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FA1CB9-3B34-FC69-4483-2A08BE215570}"/>
              </a:ext>
            </a:extLst>
          </p:cNvPr>
          <p:cNvSpPr/>
          <p:nvPr/>
        </p:nvSpPr>
        <p:spPr>
          <a:xfrm>
            <a:off x="4793763" y="1070315"/>
            <a:ext cx="1975549" cy="694041"/>
          </a:xfrm>
          <a:prstGeom prst="round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Restaurant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D6DFB1-8B49-BC20-8828-C787705718C9}"/>
              </a:ext>
            </a:extLst>
          </p:cNvPr>
          <p:cNvSpPr/>
          <p:nvPr/>
        </p:nvSpPr>
        <p:spPr>
          <a:xfrm>
            <a:off x="6168056" y="350130"/>
            <a:ext cx="1160367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B05E0-5401-F645-F2B5-436798929404}"/>
              </a:ext>
            </a:extLst>
          </p:cNvPr>
          <p:cNvSpPr/>
          <p:nvPr/>
        </p:nvSpPr>
        <p:spPr>
          <a:xfrm>
            <a:off x="4209725" y="339813"/>
            <a:ext cx="1323671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Location</a:t>
            </a:r>
            <a:r>
              <a:rPr lang="en-US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8181E6CC-B92E-D6C4-0DFC-3934FFE68E67}"/>
              </a:ext>
            </a:extLst>
          </p:cNvPr>
          <p:cNvSpPr/>
          <p:nvPr/>
        </p:nvSpPr>
        <p:spPr>
          <a:xfrm>
            <a:off x="4728061" y="3549607"/>
            <a:ext cx="1734208" cy="694041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CD5D0C-CC43-BDB9-2ADA-36D512989603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5595165" y="1764356"/>
            <a:ext cx="186373" cy="178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77C098-F6E8-082C-B7D4-52A15770692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595165" y="4243648"/>
            <a:ext cx="423213" cy="72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35BABF-7943-760B-62EA-2AF9E83DC756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6142220" y="822057"/>
            <a:ext cx="195768" cy="24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3DA67D-FAB5-9C1A-73D2-DCA9D58911B0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5339549" y="811740"/>
            <a:ext cx="159831" cy="26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2E16C26-E4BF-74D6-FD33-0D6FD02C44A6}"/>
              </a:ext>
            </a:extLst>
          </p:cNvPr>
          <p:cNvSpPr/>
          <p:nvPr/>
        </p:nvSpPr>
        <p:spPr>
          <a:xfrm>
            <a:off x="3118793" y="5447693"/>
            <a:ext cx="1170098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ItemID</a:t>
            </a:r>
            <a:r>
              <a:rPr lang="en-US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7BAFAC63-8590-7C23-1949-77FE3003400E}"/>
              </a:ext>
            </a:extLst>
          </p:cNvPr>
          <p:cNvSpPr/>
          <p:nvPr/>
        </p:nvSpPr>
        <p:spPr>
          <a:xfrm>
            <a:off x="6247471" y="2280495"/>
            <a:ext cx="1555459" cy="613038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choose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244B52B-8F8B-3A24-DFDD-B2656EB2E264}"/>
              </a:ext>
            </a:extLst>
          </p:cNvPr>
          <p:cNvSpPr/>
          <p:nvPr/>
        </p:nvSpPr>
        <p:spPr>
          <a:xfrm>
            <a:off x="4094453" y="6000590"/>
            <a:ext cx="938046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en-US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924E57-A307-E2B2-B1C3-A67C06489F8B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4288891" y="5447693"/>
            <a:ext cx="818167" cy="276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C18A60-10E1-56A7-5414-45AACC99304B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4563476" y="5583127"/>
            <a:ext cx="543583" cy="41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D66AE8E-1CF2-F295-ADD4-C723CBD8A23B}"/>
              </a:ext>
            </a:extLst>
          </p:cNvPr>
          <p:cNvCxnSpPr>
            <a:cxnSpLocks/>
          </p:cNvCxnSpPr>
          <p:nvPr/>
        </p:nvCxnSpPr>
        <p:spPr>
          <a:xfrm flipV="1">
            <a:off x="5564587" y="5644691"/>
            <a:ext cx="263417" cy="5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D45FA92-F418-2EB1-831D-3FB96AC4B5D9}"/>
              </a:ext>
            </a:extLst>
          </p:cNvPr>
          <p:cNvCxnSpPr>
            <a:cxnSpLocks/>
          </p:cNvCxnSpPr>
          <p:nvPr/>
        </p:nvCxnSpPr>
        <p:spPr>
          <a:xfrm flipH="1" flipV="1">
            <a:off x="6258430" y="5628526"/>
            <a:ext cx="301029" cy="58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575D16C8-B677-0F49-02AE-8CE9E25CCDE9}"/>
              </a:ext>
            </a:extLst>
          </p:cNvPr>
          <p:cNvSpPr/>
          <p:nvPr/>
        </p:nvSpPr>
        <p:spPr>
          <a:xfrm>
            <a:off x="7719125" y="823248"/>
            <a:ext cx="993553" cy="53952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ID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2BCCF3-A9E3-9910-1063-30879AC706B2}"/>
              </a:ext>
            </a:extLst>
          </p:cNvPr>
          <p:cNvSpPr/>
          <p:nvPr/>
        </p:nvSpPr>
        <p:spPr>
          <a:xfrm>
            <a:off x="8813830" y="649176"/>
            <a:ext cx="993553" cy="53952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3497997-4761-2E85-67D9-85303E7561E6}"/>
              </a:ext>
            </a:extLst>
          </p:cNvPr>
          <p:cNvSpPr/>
          <p:nvPr/>
        </p:nvSpPr>
        <p:spPr>
          <a:xfrm>
            <a:off x="10022529" y="884832"/>
            <a:ext cx="1020525" cy="53952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Phone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3BD5988-26DC-FAE3-B32A-DD6B39C0874A}"/>
              </a:ext>
            </a:extLst>
          </p:cNvPr>
          <p:cNvSpPr/>
          <p:nvPr/>
        </p:nvSpPr>
        <p:spPr>
          <a:xfrm>
            <a:off x="10452108" y="1672412"/>
            <a:ext cx="1581809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Password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2013C2-A6B7-86B7-8D6E-09C36825ED34}"/>
              </a:ext>
            </a:extLst>
          </p:cNvPr>
          <p:cNvCxnSpPr>
            <a:cxnSpLocks/>
          </p:cNvCxnSpPr>
          <p:nvPr/>
        </p:nvCxnSpPr>
        <p:spPr>
          <a:xfrm flipH="1" flipV="1">
            <a:off x="8293252" y="1345341"/>
            <a:ext cx="96980" cy="35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4BCA3FE-962C-75A7-1E94-12433117A092}"/>
              </a:ext>
            </a:extLst>
          </p:cNvPr>
          <p:cNvCxnSpPr>
            <a:stCxn id="23" idx="0"/>
            <a:endCxn id="92" idx="4"/>
          </p:cNvCxnSpPr>
          <p:nvPr/>
        </p:nvCxnSpPr>
        <p:spPr>
          <a:xfrm flipV="1">
            <a:off x="9168238" y="1188696"/>
            <a:ext cx="142369" cy="49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485C8ED-40C7-0D23-9C7B-920CFC88DCDF}"/>
              </a:ext>
            </a:extLst>
          </p:cNvPr>
          <p:cNvCxnSpPr>
            <a:endCxn id="93" idx="3"/>
          </p:cNvCxnSpPr>
          <p:nvPr/>
        </p:nvCxnSpPr>
        <p:spPr>
          <a:xfrm flipV="1">
            <a:off x="9922676" y="1345341"/>
            <a:ext cx="249305" cy="339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60D880-6C81-EC7E-81F9-BE96A0BEA45C}"/>
              </a:ext>
            </a:extLst>
          </p:cNvPr>
          <p:cNvCxnSpPr>
            <a:stCxn id="23" idx="3"/>
            <a:endCxn id="23" idx="3"/>
          </p:cNvCxnSpPr>
          <p:nvPr/>
        </p:nvCxnSpPr>
        <p:spPr>
          <a:xfrm>
            <a:off x="10043224" y="20318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356667D-F859-B3B7-75BA-FF50A81BF487}"/>
              </a:ext>
            </a:extLst>
          </p:cNvPr>
          <p:cNvCxnSpPr>
            <a:stCxn id="23" idx="3"/>
            <a:endCxn id="94" idx="2"/>
          </p:cNvCxnSpPr>
          <p:nvPr/>
        </p:nvCxnSpPr>
        <p:spPr>
          <a:xfrm flipV="1">
            <a:off x="10043224" y="1948861"/>
            <a:ext cx="408884" cy="8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DDFF316E-9F3F-6565-9C5D-E540F68A5451}"/>
              </a:ext>
            </a:extLst>
          </p:cNvPr>
          <p:cNvSpPr/>
          <p:nvPr/>
        </p:nvSpPr>
        <p:spPr>
          <a:xfrm>
            <a:off x="8207895" y="3384529"/>
            <a:ext cx="1304612" cy="613038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867D0BB-7538-6739-2B18-B2EB0BD23BEF}"/>
              </a:ext>
            </a:extLst>
          </p:cNvPr>
          <p:cNvCxnSpPr>
            <a:cxnSpLocks/>
            <a:stCxn id="23" idx="2"/>
            <a:endCxn id="110" idx="0"/>
          </p:cNvCxnSpPr>
          <p:nvPr/>
        </p:nvCxnSpPr>
        <p:spPr>
          <a:xfrm flipH="1">
            <a:off x="8860201" y="2378857"/>
            <a:ext cx="308037" cy="100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C02BB4-A022-879D-ACCF-31D67C1DEDF7}"/>
              </a:ext>
            </a:extLst>
          </p:cNvPr>
          <p:cNvCxnSpPr>
            <a:cxnSpLocks/>
            <a:stCxn id="110" idx="2"/>
            <a:endCxn id="24" idx="0"/>
          </p:cNvCxnSpPr>
          <p:nvPr/>
        </p:nvCxnSpPr>
        <p:spPr>
          <a:xfrm>
            <a:off x="8860201" y="3997567"/>
            <a:ext cx="353748" cy="73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3EB1FF1-A014-F995-FF3F-66E481A622EB}"/>
              </a:ext>
            </a:extLst>
          </p:cNvPr>
          <p:cNvSpPr/>
          <p:nvPr/>
        </p:nvSpPr>
        <p:spPr>
          <a:xfrm>
            <a:off x="7354177" y="5734070"/>
            <a:ext cx="1291811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orderID</a:t>
            </a:r>
            <a:endParaRPr lang="en-US" sz="1600" b="1" u="sng" dirty="0">
              <a:ln w="22225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26D7AE3-28DE-E557-68EE-1570BBE6025B}"/>
              </a:ext>
            </a:extLst>
          </p:cNvPr>
          <p:cNvSpPr/>
          <p:nvPr/>
        </p:nvSpPr>
        <p:spPr>
          <a:xfrm>
            <a:off x="8772147" y="6141504"/>
            <a:ext cx="1423218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totalPrice</a:t>
            </a:r>
            <a:endParaRPr lang="en-US" sz="1600" b="1" dirty="0">
              <a:ln w="22225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E5519F-9EFE-ABB7-584A-EADF84806621}"/>
              </a:ext>
            </a:extLst>
          </p:cNvPr>
          <p:cNvSpPr/>
          <p:nvPr/>
        </p:nvSpPr>
        <p:spPr>
          <a:xfrm>
            <a:off x="10148672" y="5790591"/>
            <a:ext cx="1423218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Items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0A7B7F2-60F0-DC4E-70FE-607767F2E3AF}"/>
              </a:ext>
            </a:extLst>
          </p:cNvPr>
          <p:cNvSpPr/>
          <p:nvPr/>
        </p:nvSpPr>
        <p:spPr>
          <a:xfrm>
            <a:off x="10427814" y="4382046"/>
            <a:ext cx="1423218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discount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F54EC41-0D87-2B01-A049-F9106750D559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9969495" y="4658495"/>
            <a:ext cx="458319" cy="21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B30CE8A-1CC1-280C-77DC-0EC15D8BCC66}"/>
              </a:ext>
            </a:extLst>
          </p:cNvPr>
          <p:cNvCxnSpPr>
            <a:endCxn id="120" idx="1"/>
          </p:cNvCxnSpPr>
          <p:nvPr/>
        </p:nvCxnSpPr>
        <p:spPr>
          <a:xfrm>
            <a:off x="9887411" y="5429628"/>
            <a:ext cx="469686" cy="441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A84E789-1546-0EBC-AAFF-9664F7A664EB}"/>
              </a:ext>
            </a:extLst>
          </p:cNvPr>
          <p:cNvCxnSpPr>
            <a:stCxn id="24" idx="2"/>
            <a:endCxn id="119" idx="0"/>
          </p:cNvCxnSpPr>
          <p:nvPr/>
        </p:nvCxnSpPr>
        <p:spPr>
          <a:xfrm>
            <a:off x="9213949" y="5429628"/>
            <a:ext cx="269807" cy="71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D5EC0FA-ACFA-FE34-F975-6721617A8CC8}"/>
              </a:ext>
            </a:extLst>
          </p:cNvPr>
          <p:cNvCxnSpPr>
            <a:endCxn id="117" idx="0"/>
          </p:cNvCxnSpPr>
          <p:nvPr/>
        </p:nvCxnSpPr>
        <p:spPr>
          <a:xfrm flipH="1">
            <a:off x="8000083" y="5371410"/>
            <a:ext cx="645905" cy="36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D4C827C-6561-C784-F2E8-B92312BD58BA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6055657" y="1726936"/>
            <a:ext cx="202773" cy="84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1D0F40F-5322-BA82-7979-FFE5BF06A3FE}"/>
              </a:ext>
            </a:extLst>
          </p:cNvPr>
          <p:cNvCxnSpPr>
            <a:cxnSpLocks/>
            <a:stCxn id="61" idx="3"/>
            <a:endCxn id="23" idx="1"/>
          </p:cNvCxnSpPr>
          <p:nvPr/>
        </p:nvCxnSpPr>
        <p:spPr>
          <a:xfrm flipV="1">
            <a:off x="7802930" y="2031837"/>
            <a:ext cx="490322" cy="55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06B482-4EED-27DB-4B04-83AC17AA1119}"/>
              </a:ext>
            </a:extLst>
          </p:cNvPr>
          <p:cNvSpPr txBox="1"/>
          <p:nvPr/>
        </p:nvSpPr>
        <p:spPr>
          <a:xfrm>
            <a:off x="-4898" y="70660"/>
            <a:ext cx="330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-Bold"/>
              </a:rPr>
              <a:t>2-Foodies ERD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F3911E-792D-F882-4F64-60957E57F1DA}"/>
              </a:ext>
            </a:extLst>
          </p:cNvPr>
          <p:cNvSpPr/>
          <p:nvPr/>
        </p:nvSpPr>
        <p:spPr>
          <a:xfrm>
            <a:off x="5418680" y="84880"/>
            <a:ext cx="881097" cy="4445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  <a:endParaRPr lang="en-US" b="1" dirty="0">
              <a:ln w="22225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18F189-C55C-53B1-202F-42BC72E5A730}"/>
              </a:ext>
            </a:extLst>
          </p:cNvPr>
          <p:cNvSpPr/>
          <p:nvPr/>
        </p:nvSpPr>
        <p:spPr>
          <a:xfrm>
            <a:off x="10347477" y="2406647"/>
            <a:ext cx="1581809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Loyality</a:t>
            </a:r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1490C-BC23-F7EF-3AB6-5C083080E4A9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9807383" y="2366818"/>
            <a:ext cx="540094" cy="31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9FAC6B-5A8B-77E5-7333-7CFF56DC01DE}"/>
              </a:ext>
            </a:extLst>
          </p:cNvPr>
          <p:cNvCxnSpPr>
            <a:stCxn id="22" idx="0"/>
            <a:endCxn id="3" idx="4"/>
          </p:cNvCxnSpPr>
          <p:nvPr/>
        </p:nvCxnSpPr>
        <p:spPr>
          <a:xfrm flipV="1">
            <a:off x="5781538" y="529477"/>
            <a:ext cx="77691" cy="54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EDE4736-0F12-3F7E-9ABC-3D11FCAA670E}"/>
              </a:ext>
            </a:extLst>
          </p:cNvPr>
          <p:cNvSpPr/>
          <p:nvPr/>
        </p:nvSpPr>
        <p:spPr>
          <a:xfrm>
            <a:off x="140561" y="4404539"/>
            <a:ext cx="1954924" cy="694041"/>
          </a:xfrm>
          <a:prstGeom prst="round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FDE345-EE4D-43A3-6A56-7923F153DBCB}"/>
              </a:ext>
            </a:extLst>
          </p:cNvPr>
          <p:cNvSpPr/>
          <p:nvPr/>
        </p:nvSpPr>
        <p:spPr>
          <a:xfrm>
            <a:off x="1240083" y="5611860"/>
            <a:ext cx="1148253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AdminName</a:t>
            </a:r>
            <a:endParaRPr lang="en-US" sz="1600" b="1" u="sng" dirty="0">
              <a:ln w="22225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002A0D-1069-C00D-C942-BB8E372B9B13}"/>
              </a:ext>
            </a:extLst>
          </p:cNvPr>
          <p:cNvSpPr/>
          <p:nvPr/>
        </p:nvSpPr>
        <p:spPr>
          <a:xfrm>
            <a:off x="244476" y="3000484"/>
            <a:ext cx="1488720" cy="482244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Password</a:t>
            </a:r>
            <a:r>
              <a:rPr lang="en-US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0CFD2B-A907-98B1-3963-FE5A84C064DE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1369023" y="5035718"/>
            <a:ext cx="445187" cy="57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88CF76-22B6-6255-A432-23022762C3CB}"/>
              </a:ext>
            </a:extLst>
          </p:cNvPr>
          <p:cNvCxnSpPr>
            <a:cxnSpLocks/>
          </p:cNvCxnSpPr>
          <p:nvPr/>
        </p:nvCxnSpPr>
        <p:spPr>
          <a:xfrm flipH="1" flipV="1">
            <a:off x="1246656" y="3482728"/>
            <a:ext cx="244735" cy="928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16170C-7E3E-226C-94FD-69942DD91D4C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011385" y="4728723"/>
            <a:ext cx="783468" cy="30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6526857-52DB-DAC1-B674-5F0152803C8A}"/>
              </a:ext>
            </a:extLst>
          </p:cNvPr>
          <p:cNvSpPr/>
          <p:nvPr/>
        </p:nvSpPr>
        <p:spPr>
          <a:xfrm>
            <a:off x="230326" y="5560428"/>
            <a:ext cx="917533" cy="4445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  <a:endParaRPr lang="en-US" b="1" dirty="0">
              <a:ln w="22225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C918C0-6DBE-F331-E24A-DFC3AF6FF880}"/>
              </a:ext>
            </a:extLst>
          </p:cNvPr>
          <p:cNvCxnSpPr>
            <a:cxnSpLocks/>
          </p:cNvCxnSpPr>
          <p:nvPr/>
        </p:nvCxnSpPr>
        <p:spPr>
          <a:xfrm flipV="1">
            <a:off x="722796" y="5091843"/>
            <a:ext cx="199054" cy="44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072F404-1658-151C-763E-6D9750455AB8}"/>
              </a:ext>
            </a:extLst>
          </p:cNvPr>
          <p:cNvSpPr/>
          <p:nvPr/>
        </p:nvSpPr>
        <p:spPr>
          <a:xfrm>
            <a:off x="101205" y="3568520"/>
            <a:ext cx="1075651" cy="482244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Phone</a:t>
            </a:r>
            <a:r>
              <a:rPr lang="en-US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B8E954-4442-393A-91C5-A3A48D6E9F66}"/>
              </a:ext>
            </a:extLst>
          </p:cNvPr>
          <p:cNvCxnSpPr>
            <a:cxnSpLocks/>
          </p:cNvCxnSpPr>
          <p:nvPr/>
        </p:nvCxnSpPr>
        <p:spPr>
          <a:xfrm flipH="1" flipV="1">
            <a:off x="887544" y="4010014"/>
            <a:ext cx="175133" cy="39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1BE72F58-A7E5-E616-5B69-0E45FBD4FCF8}"/>
              </a:ext>
            </a:extLst>
          </p:cNvPr>
          <p:cNvSpPr/>
          <p:nvPr/>
        </p:nvSpPr>
        <p:spPr>
          <a:xfrm>
            <a:off x="2794853" y="4392108"/>
            <a:ext cx="1514164" cy="673229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5EDBCEB-3407-0DE5-0DBB-329DFCB1F981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309017" y="4728723"/>
            <a:ext cx="781379" cy="37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C8B1AFA-7C36-86F7-F45D-ADD118D3C880}"/>
              </a:ext>
            </a:extLst>
          </p:cNvPr>
          <p:cNvSpPr/>
          <p:nvPr/>
        </p:nvSpPr>
        <p:spPr>
          <a:xfrm>
            <a:off x="3517171" y="2943035"/>
            <a:ext cx="1514164" cy="552897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944CD03-6D23-2C5C-2730-47D09CAC1A65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5031335" y="1718076"/>
            <a:ext cx="231485" cy="15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D3BE784-F362-649E-3429-8A7F6E2371A9}"/>
              </a:ext>
            </a:extLst>
          </p:cNvPr>
          <p:cNvCxnSpPr>
            <a:cxnSpLocks/>
            <a:stCxn id="89" idx="1"/>
            <a:endCxn id="38" idx="3"/>
          </p:cNvCxnSpPr>
          <p:nvPr/>
        </p:nvCxnSpPr>
        <p:spPr>
          <a:xfrm flipH="1">
            <a:off x="2095485" y="3219484"/>
            <a:ext cx="1421686" cy="153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765CD76A-D365-318C-711C-26B14C950EE2}"/>
              </a:ext>
            </a:extLst>
          </p:cNvPr>
          <p:cNvSpPr/>
          <p:nvPr/>
        </p:nvSpPr>
        <p:spPr>
          <a:xfrm>
            <a:off x="10632080" y="5090029"/>
            <a:ext cx="1423218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Quantity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3CBD6B9-ABE1-D66F-0417-70E42D668F8F}"/>
              </a:ext>
            </a:extLst>
          </p:cNvPr>
          <p:cNvCxnSpPr>
            <a:stCxn id="122" idx="2"/>
          </p:cNvCxnSpPr>
          <p:nvPr/>
        </p:nvCxnSpPr>
        <p:spPr>
          <a:xfrm flipH="1" flipV="1">
            <a:off x="9946060" y="5281963"/>
            <a:ext cx="686020" cy="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CE9F1C5-6300-99BA-25E1-CA665C1F089B}"/>
              </a:ext>
            </a:extLst>
          </p:cNvPr>
          <p:cNvSpPr/>
          <p:nvPr/>
        </p:nvSpPr>
        <p:spPr>
          <a:xfrm>
            <a:off x="1187841" y="1430250"/>
            <a:ext cx="1136610" cy="537813"/>
          </a:xfrm>
          <a:prstGeom prst="round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Offers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0D4A2A4-5408-2F6C-B8AF-F20A5EA5073E}"/>
              </a:ext>
            </a:extLst>
          </p:cNvPr>
          <p:cNvSpPr/>
          <p:nvPr/>
        </p:nvSpPr>
        <p:spPr>
          <a:xfrm>
            <a:off x="96114" y="693068"/>
            <a:ext cx="1190463" cy="400592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offerID</a:t>
            </a:r>
            <a:r>
              <a:rPr lang="en-US" b="1" u="sng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74F3298-E710-ED1A-569B-4457E242F5CE}"/>
              </a:ext>
            </a:extLst>
          </p:cNvPr>
          <p:cNvCxnSpPr>
            <a:cxnSpLocks/>
          </p:cNvCxnSpPr>
          <p:nvPr/>
        </p:nvCxnSpPr>
        <p:spPr>
          <a:xfrm flipV="1">
            <a:off x="2242165" y="1197681"/>
            <a:ext cx="195984" cy="26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4C82327-A85C-854D-1E0E-CFB4121EE52B}"/>
              </a:ext>
            </a:extLst>
          </p:cNvPr>
          <p:cNvCxnSpPr>
            <a:cxnSpLocks/>
            <a:endCxn id="130" idx="5"/>
          </p:cNvCxnSpPr>
          <p:nvPr/>
        </p:nvCxnSpPr>
        <p:spPr>
          <a:xfrm flipH="1" flipV="1">
            <a:off x="1112238" y="1034995"/>
            <a:ext cx="221164" cy="43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97645E07-D130-D57E-81FF-3217AE3ED4D8}"/>
              </a:ext>
            </a:extLst>
          </p:cNvPr>
          <p:cNvSpPr/>
          <p:nvPr/>
        </p:nvSpPr>
        <p:spPr>
          <a:xfrm>
            <a:off x="1371384" y="576182"/>
            <a:ext cx="1000821" cy="488738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endParaRPr lang="en-US" b="1" dirty="0">
              <a:ln w="22225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603D6F3-DA0F-9CE5-6691-8434065F0E10}"/>
              </a:ext>
            </a:extLst>
          </p:cNvPr>
          <p:cNvCxnSpPr>
            <a:cxnSpLocks/>
            <a:stCxn id="128" idx="0"/>
            <a:endCxn id="133" idx="4"/>
          </p:cNvCxnSpPr>
          <p:nvPr/>
        </p:nvCxnSpPr>
        <p:spPr>
          <a:xfrm flipV="1">
            <a:off x="1756146" y="1064920"/>
            <a:ext cx="115649" cy="36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CC3C45C8-307B-DE41-1490-6F4F85E42318}"/>
              </a:ext>
            </a:extLst>
          </p:cNvPr>
          <p:cNvSpPr/>
          <p:nvPr/>
        </p:nvSpPr>
        <p:spPr>
          <a:xfrm>
            <a:off x="2180622" y="884970"/>
            <a:ext cx="1540512" cy="4789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discription</a:t>
            </a:r>
            <a:endParaRPr lang="en-US" b="1" dirty="0">
              <a:ln w="22225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3E82F0D-3AF9-B75D-2025-6FC64A15D47D}"/>
              </a:ext>
            </a:extLst>
          </p:cNvPr>
          <p:cNvSpPr/>
          <p:nvPr/>
        </p:nvSpPr>
        <p:spPr>
          <a:xfrm>
            <a:off x="-4898" y="1390804"/>
            <a:ext cx="962039" cy="400592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Price</a:t>
            </a:r>
            <a:r>
              <a:rPr lang="en-US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567C982-AFAD-BC81-3DEA-CB0841334B29}"/>
              </a:ext>
            </a:extLst>
          </p:cNvPr>
          <p:cNvCxnSpPr>
            <a:stCxn id="128" idx="1"/>
            <a:endCxn id="156" idx="6"/>
          </p:cNvCxnSpPr>
          <p:nvPr/>
        </p:nvCxnSpPr>
        <p:spPr>
          <a:xfrm flipH="1" flipV="1">
            <a:off x="957141" y="1591100"/>
            <a:ext cx="230700" cy="10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C3D5B0E5-E6A4-C75E-5D0B-4600F53001A2}"/>
              </a:ext>
            </a:extLst>
          </p:cNvPr>
          <p:cNvSpPr/>
          <p:nvPr/>
        </p:nvSpPr>
        <p:spPr>
          <a:xfrm>
            <a:off x="2788803" y="2065670"/>
            <a:ext cx="1495056" cy="552897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4D0B018-E204-F630-677C-E8C3D4ECCC7D}"/>
              </a:ext>
            </a:extLst>
          </p:cNvPr>
          <p:cNvCxnSpPr>
            <a:cxnSpLocks/>
            <a:endCxn id="166" idx="3"/>
          </p:cNvCxnSpPr>
          <p:nvPr/>
        </p:nvCxnSpPr>
        <p:spPr>
          <a:xfrm flipH="1">
            <a:off x="4283859" y="1692319"/>
            <a:ext cx="568567" cy="64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9423B16-22AE-F480-6876-C6810850534B}"/>
              </a:ext>
            </a:extLst>
          </p:cNvPr>
          <p:cNvCxnSpPr>
            <a:cxnSpLocks/>
          </p:cNvCxnSpPr>
          <p:nvPr/>
        </p:nvCxnSpPr>
        <p:spPr>
          <a:xfrm flipH="1" flipV="1">
            <a:off x="2228427" y="1968063"/>
            <a:ext cx="566949" cy="3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iamond 180">
            <a:extLst>
              <a:ext uri="{FF2B5EF4-FFF2-40B4-BE49-F238E27FC236}">
                <a16:creationId xmlns:a16="http://schemas.microsoft.com/office/drawing/2014/main" id="{B3F3FCC2-6087-6598-C0E2-D91F05F71E12}"/>
              </a:ext>
            </a:extLst>
          </p:cNvPr>
          <p:cNvSpPr/>
          <p:nvPr/>
        </p:nvSpPr>
        <p:spPr>
          <a:xfrm>
            <a:off x="1742972" y="2848696"/>
            <a:ext cx="1514164" cy="552897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124B448-AF56-555B-4C74-58234D2B02D9}"/>
              </a:ext>
            </a:extLst>
          </p:cNvPr>
          <p:cNvCxnSpPr>
            <a:cxnSpLocks/>
            <a:stCxn id="181" idx="2"/>
          </p:cNvCxnSpPr>
          <p:nvPr/>
        </p:nvCxnSpPr>
        <p:spPr>
          <a:xfrm flipH="1">
            <a:off x="1786642" y="3401593"/>
            <a:ext cx="713412" cy="103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74BE6E5-CB0F-6A94-BB62-6C2E2684BC66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1572297" y="1835916"/>
            <a:ext cx="927757" cy="101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9724576-B7A8-776A-49C6-915AB97B3264}"/>
              </a:ext>
            </a:extLst>
          </p:cNvPr>
          <p:cNvSpPr/>
          <p:nvPr/>
        </p:nvSpPr>
        <p:spPr>
          <a:xfrm>
            <a:off x="4987316" y="6174344"/>
            <a:ext cx="918347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price</a:t>
            </a:r>
            <a:r>
              <a:rPr lang="en-US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2C3354-4A38-73B7-51D0-14B0960EF2EA}"/>
              </a:ext>
            </a:extLst>
          </p:cNvPr>
          <p:cNvSpPr/>
          <p:nvPr/>
        </p:nvSpPr>
        <p:spPr>
          <a:xfrm>
            <a:off x="5957112" y="6167306"/>
            <a:ext cx="1540512" cy="478900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discription</a:t>
            </a:r>
            <a:endParaRPr lang="en-US" b="1" dirty="0">
              <a:ln w="22225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9A3E98-225B-80D3-BB4E-8FD9E8E823D5}"/>
              </a:ext>
            </a:extLst>
          </p:cNvPr>
          <p:cNvSpPr/>
          <p:nvPr/>
        </p:nvSpPr>
        <p:spPr>
          <a:xfrm>
            <a:off x="10442214" y="3754704"/>
            <a:ext cx="1423218" cy="552897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C00000">
                  <a:alpha val="75000"/>
                </a:srgbClr>
              </a:gs>
              <a:gs pos="100000">
                <a:schemeClr val="accent2">
                  <a:lumMod val="60000"/>
                  <a:lumOff val="40000"/>
                  <a:alpha val="9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Delivery address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A57E87-9F5F-66E6-F3F6-A4C3D98CA8A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887411" y="4031153"/>
            <a:ext cx="554803" cy="70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EB3BAE-71E8-8F01-11C1-B67A17B4B374}"/>
              </a:ext>
            </a:extLst>
          </p:cNvPr>
          <p:cNvSpPr txBox="1"/>
          <p:nvPr/>
        </p:nvSpPr>
        <p:spPr>
          <a:xfrm>
            <a:off x="8042197" y="1816992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CA0DD-D043-0286-0398-D867736AD45E}"/>
              </a:ext>
            </a:extLst>
          </p:cNvPr>
          <p:cNvSpPr txBox="1"/>
          <p:nvPr/>
        </p:nvSpPr>
        <p:spPr>
          <a:xfrm>
            <a:off x="6063346" y="1699156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ADF5A6-5615-F2BB-2F29-CA385A9D4AA7}"/>
              </a:ext>
            </a:extLst>
          </p:cNvPr>
          <p:cNvSpPr txBox="1"/>
          <p:nvPr/>
        </p:nvSpPr>
        <p:spPr>
          <a:xfrm>
            <a:off x="9109242" y="2319296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03CEC1-7802-5631-9081-70CB23F4F96A}"/>
              </a:ext>
            </a:extLst>
          </p:cNvPr>
          <p:cNvSpPr txBox="1"/>
          <p:nvPr/>
        </p:nvSpPr>
        <p:spPr>
          <a:xfrm>
            <a:off x="9141246" y="4507270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535916-83E1-AD64-F73F-CAD23C8BABB3}"/>
              </a:ext>
            </a:extLst>
          </p:cNvPr>
          <p:cNvSpPr txBox="1"/>
          <p:nvPr/>
        </p:nvSpPr>
        <p:spPr>
          <a:xfrm>
            <a:off x="5940779" y="4709376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94C6C7-4F73-8CD6-0A12-95CB4B94B0C3}"/>
              </a:ext>
            </a:extLst>
          </p:cNvPr>
          <p:cNvSpPr txBox="1"/>
          <p:nvPr/>
        </p:nvSpPr>
        <p:spPr>
          <a:xfrm>
            <a:off x="5756112" y="1726936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A2F850-D124-8464-117F-60C38A65A343}"/>
              </a:ext>
            </a:extLst>
          </p:cNvPr>
          <p:cNvSpPr txBox="1"/>
          <p:nvPr/>
        </p:nvSpPr>
        <p:spPr>
          <a:xfrm>
            <a:off x="4597152" y="1553820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8AC906-3C58-A0D8-D874-58F61D00DBCF}"/>
              </a:ext>
            </a:extLst>
          </p:cNvPr>
          <p:cNvSpPr txBox="1"/>
          <p:nvPr/>
        </p:nvSpPr>
        <p:spPr>
          <a:xfrm>
            <a:off x="1367075" y="1931303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03594E-9ADE-24BE-A7A9-6D3431C2A730}"/>
              </a:ext>
            </a:extLst>
          </p:cNvPr>
          <p:cNvSpPr txBox="1"/>
          <p:nvPr/>
        </p:nvSpPr>
        <p:spPr>
          <a:xfrm>
            <a:off x="4804919" y="5037767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2FCADA-B821-F52A-6496-2708CC76B777}"/>
              </a:ext>
            </a:extLst>
          </p:cNvPr>
          <p:cNvSpPr txBox="1"/>
          <p:nvPr/>
        </p:nvSpPr>
        <p:spPr>
          <a:xfrm>
            <a:off x="5225082" y="1707538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E0EC93-FD4E-98E3-23B4-84D7FAA6A94D}"/>
              </a:ext>
            </a:extLst>
          </p:cNvPr>
          <p:cNvSpPr txBox="1"/>
          <p:nvPr/>
        </p:nvSpPr>
        <p:spPr>
          <a:xfrm>
            <a:off x="2046983" y="4684115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C6CEC4-0AB5-3805-2839-3B8B6743897A}"/>
              </a:ext>
            </a:extLst>
          </p:cNvPr>
          <p:cNvSpPr txBox="1"/>
          <p:nvPr/>
        </p:nvSpPr>
        <p:spPr>
          <a:xfrm>
            <a:off x="1604960" y="4205822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D291F0-14BD-6EC6-02B5-EE362126A114}"/>
              </a:ext>
            </a:extLst>
          </p:cNvPr>
          <p:cNvSpPr txBox="1"/>
          <p:nvPr/>
        </p:nvSpPr>
        <p:spPr>
          <a:xfrm>
            <a:off x="1917074" y="5035718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9EBA67A-7B55-C4AE-E75F-08C035B82AB4}"/>
              </a:ext>
            </a:extLst>
          </p:cNvPr>
          <p:cNvSpPr txBox="1"/>
          <p:nvPr/>
        </p:nvSpPr>
        <p:spPr>
          <a:xfrm>
            <a:off x="2046983" y="1914563"/>
            <a:ext cx="59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4E8A771-1402-2913-4382-050C5C912F25}"/>
              </a:ext>
            </a:extLst>
          </p:cNvPr>
          <p:cNvCxnSpPr>
            <a:cxnSpLocks/>
          </p:cNvCxnSpPr>
          <p:nvPr/>
        </p:nvCxnSpPr>
        <p:spPr>
          <a:xfrm>
            <a:off x="8770146" y="3894232"/>
            <a:ext cx="407887" cy="83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43B93AB-9E80-29E9-260C-B53B6EB6AE16}"/>
              </a:ext>
            </a:extLst>
          </p:cNvPr>
          <p:cNvCxnSpPr>
            <a:cxnSpLocks/>
          </p:cNvCxnSpPr>
          <p:nvPr/>
        </p:nvCxnSpPr>
        <p:spPr>
          <a:xfrm flipV="1">
            <a:off x="4999788" y="1725930"/>
            <a:ext cx="231485" cy="150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C40CA19-0229-8A5A-5962-17FE57BF8236}"/>
              </a:ext>
            </a:extLst>
          </p:cNvPr>
          <p:cNvCxnSpPr>
            <a:cxnSpLocks/>
          </p:cNvCxnSpPr>
          <p:nvPr/>
        </p:nvCxnSpPr>
        <p:spPr>
          <a:xfrm>
            <a:off x="4292127" y="4755111"/>
            <a:ext cx="781379" cy="37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C6986E2-B2A4-6F61-9B21-880721D74B19}"/>
              </a:ext>
            </a:extLst>
          </p:cNvPr>
          <p:cNvCxnSpPr>
            <a:cxnSpLocks/>
          </p:cNvCxnSpPr>
          <p:nvPr/>
        </p:nvCxnSpPr>
        <p:spPr>
          <a:xfrm>
            <a:off x="1598784" y="1798263"/>
            <a:ext cx="927757" cy="101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54B52B5-8AB8-45C2-A725-1C78F9AC15A2}"/>
              </a:ext>
            </a:extLst>
          </p:cNvPr>
          <p:cNvCxnSpPr>
            <a:cxnSpLocks/>
          </p:cNvCxnSpPr>
          <p:nvPr/>
        </p:nvCxnSpPr>
        <p:spPr>
          <a:xfrm flipH="1" flipV="1">
            <a:off x="2286232" y="1968063"/>
            <a:ext cx="566949" cy="39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0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100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roboto-Bold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menna hesham</dc:creator>
  <cp:lastModifiedBy>menna hesham</cp:lastModifiedBy>
  <cp:revision>5</cp:revision>
  <dcterms:created xsi:type="dcterms:W3CDTF">2023-03-14T18:34:18Z</dcterms:created>
  <dcterms:modified xsi:type="dcterms:W3CDTF">2023-03-15T13:47:08Z</dcterms:modified>
</cp:coreProperties>
</file>