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CB53-4D1C-43E7-98CF-1429DB7B02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62F-4BA3-4DF1-86FE-59AF5363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7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CB53-4D1C-43E7-98CF-1429DB7B02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62F-4BA3-4DF1-86FE-59AF5363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CB53-4D1C-43E7-98CF-1429DB7B02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62F-4BA3-4DF1-86FE-59AF5363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8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CB53-4D1C-43E7-98CF-1429DB7B02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62F-4BA3-4DF1-86FE-59AF5363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3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CB53-4D1C-43E7-98CF-1429DB7B02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62F-4BA3-4DF1-86FE-59AF5363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4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CB53-4D1C-43E7-98CF-1429DB7B02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62F-4BA3-4DF1-86FE-59AF5363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8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CB53-4D1C-43E7-98CF-1429DB7B02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62F-4BA3-4DF1-86FE-59AF5363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5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CB53-4D1C-43E7-98CF-1429DB7B02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62F-4BA3-4DF1-86FE-59AF5363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9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CB53-4D1C-43E7-98CF-1429DB7B02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62F-4BA3-4DF1-86FE-59AF5363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5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CB53-4D1C-43E7-98CF-1429DB7B02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62F-4BA3-4DF1-86FE-59AF5363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2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CB53-4D1C-43E7-98CF-1429DB7B02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62F-4BA3-4DF1-86FE-59AF5363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5CB53-4D1C-43E7-98CF-1429DB7B02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462F-4BA3-4DF1-86FE-59AF5363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7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모바일웹</a:t>
            </a:r>
            <a:r>
              <a:rPr lang="ko-KR" altLang="en-US" dirty="0" smtClean="0"/>
              <a:t>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제작자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0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42" y="26923"/>
            <a:ext cx="2243203" cy="574327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/>
              <a:t>기획의도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8" y="989216"/>
            <a:ext cx="2520758" cy="56189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577" y="989216"/>
            <a:ext cx="3174959" cy="559947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956142" y="3798715"/>
            <a:ext cx="801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2305" y="989216"/>
            <a:ext cx="499527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기존의 메인 화면은 너무 큰 배너 때문에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메인 메뉴들과 상단 로고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검색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장바구니</a:t>
            </a:r>
            <a:r>
              <a:rPr lang="en-US" altLang="ko-KR" sz="20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메뉴 아이콘들이 잘 보이지 않고 자동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슬라이드 효과로 </a:t>
            </a:r>
            <a:r>
              <a:rPr lang="ko-KR" altLang="en-US" sz="2000" dirty="0" err="1" smtClean="0"/>
              <a:t>가독성이</a:t>
            </a:r>
            <a:r>
              <a:rPr lang="ko-KR" altLang="en-US" sz="2000" dirty="0" smtClean="0"/>
              <a:t> 떨어지고 눈이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많이 피로한 문제점이 </a:t>
            </a:r>
            <a:r>
              <a:rPr lang="ko-KR" altLang="en-US" sz="2000" dirty="0" smtClean="0"/>
              <a:t>있어 보인다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배너의 </a:t>
            </a:r>
            <a:r>
              <a:rPr lang="ko-KR" altLang="en-US" sz="2000" dirty="0" err="1" smtClean="0"/>
              <a:t>위치조정과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수동 슬라이드 효과</a:t>
            </a:r>
            <a:r>
              <a:rPr lang="en-US" altLang="ko-KR" sz="2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메인 메뉴의 불필요한 항목 제거와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가독성을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높여 접근성을 높이려 </a:t>
            </a:r>
            <a:r>
              <a:rPr lang="ko-KR" altLang="en-US" sz="2000" dirty="0" err="1" smtClean="0"/>
              <a:t>리뉴얼을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결정했다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861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044868" cy="599379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정보구조설계</a:t>
            </a:r>
            <a:endParaRPr lang="ko-KR" altLang="en-US" sz="3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106485" y="306464"/>
            <a:ext cx="3042459" cy="731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0" dirty="0" err="1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메인화면</a:t>
            </a:r>
            <a:endParaRPr lang="ko-KR" altLang="en-US" sz="50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353" y="1089765"/>
            <a:ext cx="3156559" cy="413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브랜드 로고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브랜드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4730" y="2194276"/>
            <a:ext cx="1177447" cy="6513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9415" y="3350713"/>
            <a:ext cx="1177447" cy="6513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주간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68694" y="4507150"/>
            <a:ext cx="1177447" cy="6513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티셔츠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93635" y="2194276"/>
            <a:ext cx="1177447" cy="6513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415" y="2194276"/>
            <a:ext cx="1177447" cy="6513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인기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8694" y="2194276"/>
            <a:ext cx="1177447" cy="6513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남성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97973" y="2194276"/>
            <a:ext cx="1177447" cy="6513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89297" y="2194276"/>
            <a:ext cx="1177447" cy="6513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기타용품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68694" y="3350713"/>
            <a:ext cx="1177447" cy="6513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자켓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8694" y="5555295"/>
            <a:ext cx="1177447" cy="6513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팬츠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39415" y="4473748"/>
            <a:ext cx="1177447" cy="6513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월간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97973" y="3350713"/>
            <a:ext cx="1177447" cy="6513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자켓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97973" y="4500757"/>
            <a:ext cx="1177447" cy="6513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티셔츠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7973" y="5555295"/>
            <a:ext cx="1177447" cy="6513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팬츠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389297" y="3248684"/>
            <a:ext cx="1177447" cy="6513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모자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409124" y="5555295"/>
            <a:ext cx="1177447" cy="6513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</a:rPr>
              <a:t>기타용품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89296" y="4471528"/>
            <a:ext cx="1177447" cy="6513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아웃도어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4" idx="2"/>
          </p:cNvCxnSpPr>
          <p:nvPr/>
        </p:nvCxnSpPr>
        <p:spPr>
          <a:xfrm flipH="1">
            <a:off x="5627714" y="1037839"/>
            <a:ext cx="1" cy="75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253453" y="1791222"/>
            <a:ext cx="893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6" idx="0"/>
          </p:cNvCxnSpPr>
          <p:nvPr/>
        </p:nvCxnSpPr>
        <p:spPr>
          <a:xfrm>
            <a:off x="1253453" y="1791222"/>
            <a:ext cx="1" cy="40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10" idx="0"/>
          </p:cNvCxnSpPr>
          <p:nvPr/>
        </p:nvCxnSpPr>
        <p:spPr>
          <a:xfrm>
            <a:off x="2928138" y="1791222"/>
            <a:ext cx="1" cy="40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1" idx="0"/>
          </p:cNvCxnSpPr>
          <p:nvPr/>
        </p:nvCxnSpPr>
        <p:spPr>
          <a:xfrm>
            <a:off x="4857417" y="1791222"/>
            <a:ext cx="1" cy="40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2" idx="0"/>
          </p:cNvCxnSpPr>
          <p:nvPr/>
        </p:nvCxnSpPr>
        <p:spPr>
          <a:xfrm>
            <a:off x="6776581" y="1788092"/>
            <a:ext cx="10116" cy="40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9" idx="0"/>
          </p:cNvCxnSpPr>
          <p:nvPr/>
        </p:nvCxnSpPr>
        <p:spPr>
          <a:xfrm>
            <a:off x="8382358" y="1791222"/>
            <a:ext cx="1" cy="40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183660" y="1816274"/>
            <a:ext cx="0" cy="43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0" idx="2"/>
            <a:endCxn id="7" idx="0"/>
          </p:cNvCxnSpPr>
          <p:nvPr/>
        </p:nvCxnSpPr>
        <p:spPr>
          <a:xfrm>
            <a:off x="2928139" y="2845630"/>
            <a:ext cx="0" cy="50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1" idx="2"/>
            <a:endCxn id="14" idx="0"/>
          </p:cNvCxnSpPr>
          <p:nvPr/>
        </p:nvCxnSpPr>
        <p:spPr>
          <a:xfrm>
            <a:off x="4857418" y="2845630"/>
            <a:ext cx="0" cy="50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17" idx="0"/>
          </p:cNvCxnSpPr>
          <p:nvPr/>
        </p:nvCxnSpPr>
        <p:spPr>
          <a:xfrm>
            <a:off x="6786697" y="2845630"/>
            <a:ext cx="0" cy="50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3" idx="2"/>
            <a:endCxn id="20" idx="0"/>
          </p:cNvCxnSpPr>
          <p:nvPr/>
        </p:nvCxnSpPr>
        <p:spPr>
          <a:xfrm>
            <a:off x="9978021" y="2845630"/>
            <a:ext cx="0" cy="40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368482" y="1089764"/>
            <a:ext cx="1006938" cy="4133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743528" y="1087680"/>
            <a:ext cx="1244276" cy="4133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장바구니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265782" y="1087680"/>
            <a:ext cx="1006938" cy="4133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5627714" y="1290181"/>
            <a:ext cx="740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3"/>
            <a:endCxn id="36" idx="1"/>
          </p:cNvCxnSpPr>
          <p:nvPr/>
        </p:nvCxnSpPr>
        <p:spPr>
          <a:xfrm flipV="1">
            <a:off x="7375420" y="1294360"/>
            <a:ext cx="368108" cy="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6" idx="3"/>
            <a:endCxn id="37" idx="1"/>
          </p:cNvCxnSpPr>
          <p:nvPr/>
        </p:nvCxnSpPr>
        <p:spPr>
          <a:xfrm>
            <a:off x="8987804" y="1294360"/>
            <a:ext cx="277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16" idx="0"/>
          </p:cNvCxnSpPr>
          <p:nvPr/>
        </p:nvCxnSpPr>
        <p:spPr>
          <a:xfrm>
            <a:off x="2928139" y="4002067"/>
            <a:ext cx="0" cy="471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4" idx="2"/>
            <a:endCxn id="8" idx="0"/>
          </p:cNvCxnSpPr>
          <p:nvPr/>
        </p:nvCxnSpPr>
        <p:spPr>
          <a:xfrm>
            <a:off x="4857418" y="4002067"/>
            <a:ext cx="0" cy="50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8" idx="2"/>
            <a:endCxn id="15" idx="0"/>
          </p:cNvCxnSpPr>
          <p:nvPr/>
        </p:nvCxnSpPr>
        <p:spPr>
          <a:xfrm>
            <a:off x="4857418" y="5158504"/>
            <a:ext cx="0" cy="396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18" idx="0"/>
          </p:cNvCxnSpPr>
          <p:nvPr/>
        </p:nvCxnSpPr>
        <p:spPr>
          <a:xfrm>
            <a:off x="6786697" y="4002067"/>
            <a:ext cx="0" cy="498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8" idx="2"/>
            <a:endCxn id="19" idx="0"/>
          </p:cNvCxnSpPr>
          <p:nvPr/>
        </p:nvCxnSpPr>
        <p:spPr>
          <a:xfrm>
            <a:off x="6786697" y="5152111"/>
            <a:ext cx="0" cy="40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0" idx="2"/>
            <a:endCxn id="22" idx="0"/>
          </p:cNvCxnSpPr>
          <p:nvPr/>
        </p:nvCxnSpPr>
        <p:spPr>
          <a:xfrm flipH="1">
            <a:off x="9978020" y="3900038"/>
            <a:ext cx="1" cy="57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2" idx="2"/>
          </p:cNvCxnSpPr>
          <p:nvPr/>
        </p:nvCxnSpPr>
        <p:spPr>
          <a:xfrm>
            <a:off x="9978020" y="5122882"/>
            <a:ext cx="0" cy="432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9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0800"/>
            <a:ext cx="2030260" cy="398963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/>
              <a:t>벤치마킹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427"/>
            <a:ext cx="1858472" cy="3232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260" y="1414427"/>
            <a:ext cx="1893984" cy="3232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032" y="1414427"/>
            <a:ext cx="1703417" cy="3232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901" y="1414427"/>
            <a:ext cx="1601504" cy="3232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7244" y="51694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블랙야크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47630" y="51694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네파</a:t>
            </a:r>
            <a:endParaRPr lang="ko-KR" altLang="en-US" sz="2400" b="1" dirty="0"/>
          </a:p>
        </p:txBody>
      </p:sp>
      <p:cxnSp>
        <p:nvCxnSpPr>
          <p:cNvPr id="12" name="직선 연결선 11"/>
          <p:cNvCxnSpPr>
            <a:stCxn id="7" idx="2"/>
            <a:endCxn id="10" idx="0"/>
          </p:cNvCxnSpPr>
          <p:nvPr/>
        </p:nvCxnSpPr>
        <p:spPr>
          <a:xfrm flipH="1">
            <a:off x="4947740" y="4646552"/>
            <a:ext cx="1" cy="522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2"/>
            <a:endCxn id="10" idx="0"/>
          </p:cNvCxnSpPr>
          <p:nvPr/>
        </p:nvCxnSpPr>
        <p:spPr>
          <a:xfrm>
            <a:off x="2977252" y="4646552"/>
            <a:ext cx="1970488" cy="522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0"/>
            <a:endCxn id="8" idx="2"/>
          </p:cNvCxnSpPr>
          <p:nvPr/>
        </p:nvCxnSpPr>
        <p:spPr>
          <a:xfrm flipV="1">
            <a:off x="4947740" y="4646552"/>
            <a:ext cx="1997913" cy="522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05249" y="1414427"/>
            <a:ext cx="377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심플해 보이는 카테고리 창으로</a:t>
            </a:r>
            <a:endParaRPr lang="en-US" altLang="ko-KR" dirty="0" smtClean="0"/>
          </a:p>
          <a:p>
            <a:r>
              <a:rPr lang="ko-KR" altLang="en-US" dirty="0" smtClean="0"/>
              <a:t>메뉴를 한눈에 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05249" y="2395489"/>
            <a:ext cx="428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메인화면에</a:t>
            </a:r>
            <a:r>
              <a:rPr lang="ko-KR" altLang="en-US" dirty="0" smtClean="0"/>
              <a:t> 상품을 계속 스크롤</a:t>
            </a:r>
            <a:endParaRPr lang="en-US" altLang="ko-KR" dirty="0" smtClean="0"/>
          </a:p>
          <a:p>
            <a:r>
              <a:rPr lang="ko-KR" altLang="en-US" dirty="0" smtClean="0"/>
              <a:t>되게 나열하지 않고 인기품목 몇 가지만</a:t>
            </a:r>
            <a:endParaRPr lang="en-US" altLang="ko-KR" dirty="0" smtClean="0"/>
          </a:p>
          <a:p>
            <a:r>
              <a:rPr lang="ko-KR" altLang="en-US" dirty="0" smtClean="0"/>
              <a:t>나열해서 이목을 쉽게 끌었다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05249" y="3598700"/>
            <a:ext cx="3927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필터기능으로 원하는 상품을</a:t>
            </a:r>
            <a:endParaRPr lang="en-US" altLang="ko-KR" dirty="0" smtClean="0"/>
          </a:p>
          <a:p>
            <a:r>
              <a:rPr lang="ko-KR" altLang="en-US" dirty="0" smtClean="0"/>
              <a:t>사이즈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 별로 찾기 쉽게 돕는다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85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433175" cy="64948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스토리보드설계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300623" y="876822"/>
            <a:ext cx="5574083" cy="864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/>
              <a:t>Klattermusen</a:t>
            </a:r>
            <a:r>
              <a:rPr lang="en-US" altLang="ko-KR" sz="2400" b="1" dirty="0" smtClean="0"/>
              <a:t> Website Storyboard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5874707" y="876822"/>
            <a:ext cx="1515649" cy="30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Project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74707" y="1161790"/>
            <a:ext cx="1515649" cy="30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Author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74707" y="1446757"/>
            <a:ext cx="1515649" cy="30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Navigation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21654" y="1170142"/>
            <a:ext cx="1515649" cy="300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2023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906005" y="1168052"/>
            <a:ext cx="1515649" cy="30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Date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90356" y="1164921"/>
            <a:ext cx="1515649" cy="300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소재현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390356" y="876822"/>
            <a:ext cx="4546947" cy="284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Klattermusen</a:t>
            </a:r>
            <a:r>
              <a:rPr lang="en-US" altLang="ko-KR" dirty="0" smtClean="0"/>
              <a:t> Website Renewal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90356" y="1467636"/>
            <a:ext cx="4546947" cy="284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Mobile Main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3" y="1968457"/>
            <a:ext cx="2692329" cy="438761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664" y="1968456"/>
            <a:ext cx="2787042" cy="4387617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275571" y="1827234"/>
            <a:ext cx="227556" cy="2275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497620" y="1827234"/>
            <a:ext cx="227556" cy="2275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812752" y="1827234"/>
            <a:ext cx="227556" cy="2275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26074" y="2596142"/>
            <a:ext cx="227556" cy="2275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175352" y="1827234"/>
            <a:ext cx="227556" cy="2275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0280" y="1968456"/>
            <a:ext cx="5787023" cy="45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Description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319" y="2298127"/>
            <a:ext cx="227556" cy="2275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490594" y="4264409"/>
            <a:ext cx="227556" cy="2275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50278" y="2386852"/>
            <a:ext cx="578702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 smtClean="0"/>
              <a:t>브랜드 로고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검색 아이콘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장바구니 아이콘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메뉴 아이콘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카테고리 바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메인 배너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주요 상품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6137753" y="3987718"/>
            <a:ext cx="5787023" cy="45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Link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3893" y="4424956"/>
            <a:ext cx="576835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 smtClean="0"/>
              <a:t>클릭 시 항상 홈 화면 이동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해당 기능 제공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장바구니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최근 본 상품 기능 제공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클릭 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카테고리 메뉴 노출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해당 메뉴 폰트 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하이라이트 효과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</a:t>
            </a:r>
            <a:endParaRPr lang="en-US" altLang="ko-KR" sz="1400" dirty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smtClean="0"/>
              <a:t>페이지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서브메뉴</a:t>
            </a:r>
            <a:r>
              <a:rPr lang="ko-KR" altLang="en-US" sz="1400" dirty="0" smtClean="0"/>
              <a:t> 있을 시 제공</a:t>
            </a:r>
            <a:endParaRPr lang="en-US" altLang="ko-KR" sz="1400" dirty="0"/>
          </a:p>
          <a:p>
            <a:pPr marL="342900" indent="-342900">
              <a:buAutoNum type="arabicParenR" startAt="6"/>
            </a:pPr>
            <a:r>
              <a:rPr lang="ko-KR" altLang="en-US" sz="1400" dirty="0" smtClean="0"/>
              <a:t>화살표 클릭 시 그 방향으로 슬라이드</a:t>
            </a:r>
            <a:endParaRPr lang="en-US" altLang="ko-KR" sz="1400" dirty="0" smtClean="0"/>
          </a:p>
          <a:p>
            <a:pPr marL="342900" indent="-342900">
              <a:buAutoNum type="arabicParenR" startAt="6"/>
            </a:pPr>
            <a:r>
              <a:rPr lang="ko-KR" altLang="en-US" sz="1400" dirty="0" smtClean="0"/>
              <a:t>해당 페이지로 이동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010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988485" cy="72618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모바일 메인</a:t>
            </a:r>
            <a:r>
              <a:rPr lang="en-US" altLang="ko-KR" sz="3600" dirty="0" smtClean="0"/>
              <a:t>,</a:t>
            </a:r>
            <a:r>
              <a:rPr lang="ko-KR" altLang="en-US" sz="3600" dirty="0" smtClean="0"/>
              <a:t>서브디자인삽입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89556" y="4133588"/>
            <a:ext cx="10183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서브주소</a:t>
            </a:r>
            <a:r>
              <a:rPr lang="en-US" altLang="ko-KR" sz="2800" dirty="0"/>
              <a:t> : http://sohjaehyun93.dothome.co.kr/mobile_sjh/submenu.html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89557" y="1164919"/>
            <a:ext cx="10183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메인주소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: http://</a:t>
            </a:r>
            <a:r>
              <a:rPr lang="en-US" altLang="ko-KR" sz="2800" dirty="0" smtClean="0"/>
              <a:t>sohjaehyun93.dothome.co.kr/mobile_sjh/main.html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943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9553"/>
            <a:ext cx="2142995" cy="261176"/>
          </a:xfrm>
        </p:spPr>
        <p:txBody>
          <a:bodyPr>
            <a:normAutofit fontScale="90000"/>
          </a:bodyPr>
          <a:lstStyle/>
          <a:p>
            <a:r>
              <a:rPr lang="ko-KR" altLang="en-US" sz="3600" dirty="0" err="1" smtClean="0"/>
              <a:t>제작일정</a:t>
            </a:r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601249" y="1052187"/>
            <a:ext cx="2342367" cy="68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2400" b="1" dirty="0" smtClean="0"/>
              <a:t>일정</a:t>
            </a:r>
            <a:endParaRPr lang="ko-KR" altLang="en-US" sz="2400" b="1" dirty="0"/>
          </a:p>
        </p:txBody>
      </p:sp>
      <p:sp>
        <p:nvSpPr>
          <p:cNvPr id="5" name="이등변 삼각형 4"/>
          <p:cNvSpPr/>
          <p:nvPr/>
        </p:nvSpPr>
        <p:spPr>
          <a:xfrm>
            <a:off x="601250" y="1052187"/>
            <a:ext cx="2342367" cy="688931"/>
          </a:xfrm>
          <a:prstGeom prst="triangl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smtClean="0"/>
              <a:t>구분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2943616" y="1052187"/>
            <a:ext cx="2868461" cy="68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601248" y="1741116"/>
            <a:ext cx="2342367" cy="601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컨셉트 기획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01248" y="2329842"/>
            <a:ext cx="2342367" cy="601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UX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01246" y="3519815"/>
            <a:ext cx="2342367" cy="601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1247" y="2918566"/>
            <a:ext cx="2342367" cy="601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812077" y="1054276"/>
            <a:ext cx="2868461" cy="68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 smtClean="0"/>
              <a:t>월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8668011" y="1052185"/>
            <a:ext cx="2868461" cy="68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 smtClean="0"/>
              <a:t>월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943613" y="1753643"/>
            <a:ext cx="751565" cy="5761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695178" y="1753642"/>
            <a:ext cx="751565" cy="5761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446741" y="1753640"/>
            <a:ext cx="751565" cy="5761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98304" y="1753640"/>
            <a:ext cx="613773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943611" y="2342369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695176" y="2342368"/>
            <a:ext cx="751565" cy="5761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446739" y="2342366"/>
            <a:ext cx="751565" cy="5761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198302" y="2342366"/>
            <a:ext cx="613773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931077" y="2931084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682642" y="2931083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434205" y="2931081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185768" y="2931081"/>
            <a:ext cx="613773" cy="5761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803718" y="1758856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555283" y="1758855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306846" y="1758853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058409" y="1758853"/>
            <a:ext cx="613773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835041" y="2372644"/>
            <a:ext cx="751565" cy="5761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586606" y="2372643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338169" y="2372641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089732" y="2372641"/>
            <a:ext cx="613773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809984" y="2953009"/>
            <a:ext cx="751565" cy="5761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561549" y="2953008"/>
            <a:ext cx="751565" cy="5761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313112" y="2953006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064675" y="2953006"/>
            <a:ext cx="613773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809984" y="3531290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561549" y="3531289"/>
            <a:ext cx="751565" cy="5761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313112" y="3531287"/>
            <a:ext cx="751565" cy="5761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064675" y="3531287"/>
            <a:ext cx="613773" cy="5761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657566" y="3527115"/>
            <a:ext cx="751565" cy="5761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9409131" y="3527114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0160694" y="3527112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0912257" y="3527112"/>
            <a:ext cx="613773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8655473" y="2954052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419572" y="2956147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0171135" y="2956145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922698" y="2956145"/>
            <a:ext cx="613773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80535" y="2363246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9432100" y="2363245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0183663" y="2363243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0935226" y="2363243"/>
            <a:ext cx="613773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680535" y="1753645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9432100" y="1753644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10183663" y="1753642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0935226" y="1753642"/>
            <a:ext cx="613773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2943609" y="3515636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95174" y="3515635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4446737" y="3515633"/>
            <a:ext cx="751565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5198300" y="3515633"/>
            <a:ext cx="613773" cy="57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44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250</Words>
  <Application>Microsoft Office PowerPoint</Application>
  <PresentationFormat>와이드스크린</PresentationFormat>
  <Paragraphs>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모바일웹 기획서</vt:lpstr>
      <vt:lpstr>기획의도</vt:lpstr>
      <vt:lpstr>정보구조설계</vt:lpstr>
      <vt:lpstr>벤치마킹</vt:lpstr>
      <vt:lpstr>스토리보드설계</vt:lpstr>
      <vt:lpstr>모바일 메인,서브디자인삽입</vt:lpstr>
      <vt:lpstr>제작일정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모바일웹 기획서</dc:title>
  <dc:creator>user</dc:creator>
  <cp:lastModifiedBy>user</cp:lastModifiedBy>
  <cp:revision>25</cp:revision>
  <dcterms:created xsi:type="dcterms:W3CDTF">2023-03-27T00:56:54Z</dcterms:created>
  <dcterms:modified xsi:type="dcterms:W3CDTF">2023-04-03T07:25:21Z</dcterms:modified>
</cp:coreProperties>
</file>