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43" autoAdjust="0"/>
  </p:normalViewPr>
  <p:slideViewPr>
    <p:cSldViewPr snapToGrid="0">
      <p:cViewPr varScale="1">
        <p:scale>
          <a:sx n="87" d="100"/>
          <a:sy n="87" d="100"/>
        </p:scale>
        <p:origin x="60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4EBBF-0B8A-43A1-9763-6F3790F0F227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FFCBD-6D15-4C64-AD7B-5F6B01212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543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FCBD-6D15-4C64-AD7B-5F6B012123A4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679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FCBD-6D15-4C64-AD7B-5F6B012123A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084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FCBD-6D15-4C64-AD7B-5F6B012123A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96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FCBD-6D15-4C64-AD7B-5F6B012123A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696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FCBD-6D15-4C64-AD7B-5F6B012123A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186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FCBD-6D15-4C64-AD7B-5F6B012123A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492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8B84-A50E-4CFE-B9B8-41D4346B3634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42FE-804F-4BC0-BCA3-AC8038B62A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738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8B84-A50E-4CFE-B9B8-41D4346B3634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42FE-804F-4BC0-BCA3-AC8038B62A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5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8B84-A50E-4CFE-B9B8-41D4346B3634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42FE-804F-4BC0-BCA3-AC8038B62A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151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8B84-A50E-4CFE-B9B8-41D4346B3634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42FE-804F-4BC0-BCA3-AC8038B62A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24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8B84-A50E-4CFE-B9B8-41D4346B3634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42FE-804F-4BC0-BCA3-AC8038B62A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034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8B84-A50E-4CFE-B9B8-41D4346B3634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42FE-804F-4BC0-BCA3-AC8038B62A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7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8B84-A50E-4CFE-B9B8-41D4346B3634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42FE-804F-4BC0-BCA3-AC8038B62A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597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8B84-A50E-4CFE-B9B8-41D4346B3634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42FE-804F-4BC0-BCA3-AC8038B62A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9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8B84-A50E-4CFE-B9B8-41D4346B3634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42FE-804F-4BC0-BCA3-AC8038B62A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85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8B84-A50E-4CFE-B9B8-41D4346B3634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42FE-804F-4BC0-BCA3-AC8038B62A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678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8B84-A50E-4CFE-B9B8-41D4346B3634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42FE-804F-4BC0-BCA3-AC8038B62A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412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48B84-A50E-4CFE-B9B8-41D4346B3634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842FE-804F-4BC0-BCA3-AC8038B62A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93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1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40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806" y="35334"/>
            <a:ext cx="194230" cy="163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5834" t="25550" r="23918" b="24201"/>
          <a:stretch/>
        </p:blipFill>
        <p:spPr>
          <a:xfrm>
            <a:off x="11662533" y="13387"/>
            <a:ext cx="207309" cy="2073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1399838" y="176213"/>
            <a:ext cx="180975" cy="31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7"/>
          <a:stretch/>
        </p:blipFill>
        <p:spPr>
          <a:xfrm>
            <a:off x="0" y="623615"/>
            <a:ext cx="12192000" cy="57452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63867" y="254283"/>
            <a:ext cx="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30" y="801942"/>
            <a:ext cx="2621045" cy="127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0499" y="931897"/>
            <a:ext cx="2453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000" b="1" dirty="0">
                <a:latin typeface="Arial" panose="020B0604020202020204" pitchFamily="34" charset="0"/>
                <a:cs typeface="Arial" panose="020B0604020202020204" pitchFamily="34" charset="0"/>
              </a:rPr>
              <a:t>REPORT ACCIDENT</a:t>
            </a:r>
          </a:p>
        </p:txBody>
      </p:sp>
      <p:pic>
        <p:nvPicPr>
          <p:cNvPr id="1026" name="Picture 2" descr="http://www.downloadclipart.net/medium/18508-zoom-icons-clip-ar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812" y="6042544"/>
            <a:ext cx="502325" cy="23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527" y="5624995"/>
            <a:ext cx="275007" cy="275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515" y="5320621"/>
            <a:ext cx="209973" cy="2148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836" y="6437217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Filter</a:t>
            </a:r>
          </a:p>
        </p:txBody>
      </p:sp>
      <p:pic>
        <p:nvPicPr>
          <p:cNvPr id="1028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60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89025" y="6406439"/>
            <a:ext cx="14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Accident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47" y="6448904"/>
            <a:ext cx="324876" cy="284403"/>
          </a:xfrm>
          <a:prstGeom prst="rect">
            <a:avLst/>
          </a:prstGeom>
        </p:spPr>
      </p:pic>
      <p:pic>
        <p:nvPicPr>
          <p:cNvPr id="18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88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279952" y="6406439"/>
            <a:ext cx="18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Speed Camera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66" y="6435047"/>
            <a:ext cx="339150" cy="312116"/>
          </a:xfrm>
          <a:prstGeom prst="rect">
            <a:avLst/>
          </a:prstGeom>
        </p:spPr>
      </p:pic>
      <p:pic>
        <p:nvPicPr>
          <p:cNvPr id="21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79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7044" y="6406439"/>
            <a:ext cx="18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Traffic Camera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12" y="6429837"/>
            <a:ext cx="322537" cy="3225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06" y="3567807"/>
            <a:ext cx="533077" cy="4666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12" y="3334473"/>
            <a:ext cx="533077" cy="4666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799" y="3942290"/>
            <a:ext cx="200336" cy="1843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2" y="3850106"/>
            <a:ext cx="200336" cy="1843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025" y="3801140"/>
            <a:ext cx="200336" cy="184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69" y="4900654"/>
            <a:ext cx="200336" cy="1843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22" y="3496258"/>
            <a:ext cx="200336" cy="1843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3" y="2763324"/>
            <a:ext cx="200336" cy="1843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33" y="4394613"/>
            <a:ext cx="200336" cy="1843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01" y="2850528"/>
            <a:ext cx="200336" cy="1843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44" y="2850528"/>
            <a:ext cx="200336" cy="1843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86" y="3640031"/>
            <a:ext cx="200336" cy="1843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63" y="3909011"/>
            <a:ext cx="200336" cy="18436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77" y="3496257"/>
            <a:ext cx="200336" cy="1843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99" y="2412194"/>
            <a:ext cx="200336" cy="1843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2" y="4403805"/>
            <a:ext cx="232538" cy="2325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94" y="4522342"/>
            <a:ext cx="232538" cy="2325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00" y="4403805"/>
            <a:ext cx="232538" cy="2325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63" y="4445289"/>
            <a:ext cx="232538" cy="23253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79" y="3443539"/>
            <a:ext cx="232538" cy="23253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13" y="3270504"/>
            <a:ext cx="232538" cy="23253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17" y="3218204"/>
            <a:ext cx="232538" cy="2325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53" y="2710173"/>
            <a:ext cx="232538" cy="23253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65" y="2869821"/>
            <a:ext cx="232538" cy="23253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64" y="4148791"/>
            <a:ext cx="232538" cy="23253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07" y="3523762"/>
            <a:ext cx="232538" cy="23253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94" y="1558138"/>
            <a:ext cx="232538" cy="23253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07" y="2647055"/>
            <a:ext cx="232538" cy="2325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44" y="1598503"/>
            <a:ext cx="232538" cy="23253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6" y="1715022"/>
            <a:ext cx="232538" cy="23253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72" y="2637283"/>
            <a:ext cx="232538" cy="23253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24" y="3546933"/>
            <a:ext cx="232538" cy="23253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35" y="4212751"/>
            <a:ext cx="232538" cy="23253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36" y="4051894"/>
            <a:ext cx="232538" cy="23253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64" y="3896911"/>
            <a:ext cx="232538" cy="23253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15" y="3553718"/>
            <a:ext cx="232538" cy="23253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73" y="3801935"/>
            <a:ext cx="232538" cy="23253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6" y="3466710"/>
            <a:ext cx="232538" cy="23253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66" y="3645040"/>
            <a:ext cx="232538" cy="23253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33" y="2938546"/>
            <a:ext cx="232538" cy="23253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03" y="4822692"/>
            <a:ext cx="232538" cy="23253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40" y="4395960"/>
            <a:ext cx="232538" cy="23253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83" y="3530270"/>
            <a:ext cx="232538" cy="23253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85" y="3760811"/>
            <a:ext cx="232538" cy="23253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38" y="2295925"/>
            <a:ext cx="232538" cy="232538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11384245" y="6429837"/>
            <a:ext cx="729210" cy="369332"/>
            <a:chOff x="11408324" y="6399682"/>
            <a:chExt cx="729210" cy="36933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" name="Rectangle: Rounded Corners 22"/>
            <p:cNvSpPr/>
            <p:nvPr/>
          </p:nvSpPr>
          <p:spPr>
            <a:xfrm>
              <a:off x="11463867" y="6406439"/>
              <a:ext cx="619270" cy="3268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08324" y="6399682"/>
              <a:ext cx="72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Reset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712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40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806" y="35334"/>
            <a:ext cx="194230" cy="163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5834" t="25550" r="23918" b="24201"/>
          <a:stretch/>
        </p:blipFill>
        <p:spPr>
          <a:xfrm>
            <a:off x="11662533" y="13387"/>
            <a:ext cx="207309" cy="2073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1399838" y="176213"/>
            <a:ext cx="180975" cy="31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7"/>
          <a:stretch/>
        </p:blipFill>
        <p:spPr>
          <a:xfrm>
            <a:off x="0" y="623615"/>
            <a:ext cx="12192000" cy="57452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63867" y="254283"/>
            <a:ext cx="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30" y="801942"/>
            <a:ext cx="2621045" cy="127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0499" y="931897"/>
            <a:ext cx="2453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000" b="1" dirty="0">
                <a:latin typeface="Arial" panose="020B0604020202020204" pitchFamily="34" charset="0"/>
                <a:cs typeface="Arial" panose="020B0604020202020204" pitchFamily="34" charset="0"/>
              </a:rPr>
              <a:t>REPORT ACCIDENT</a:t>
            </a:r>
          </a:p>
        </p:txBody>
      </p:sp>
      <p:pic>
        <p:nvPicPr>
          <p:cNvPr id="1026" name="Picture 2" descr="http://www.downloadclipart.net/medium/18508-zoom-icons-clip-ar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812" y="6042544"/>
            <a:ext cx="502325" cy="23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527" y="5624995"/>
            <a:ext cx="275007" cy="275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515" y="5320621"/>
            <a:ext cx="209973" cy="2148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06" y="3567807"/>
            <a:ext cx="533077" cy="4666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12" y="3334473"/>
            <a:ext cx="533077" cy="4666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799" y="3942290"/>
            <a:ext cx="200336" cy="1843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2" y="3850106"/>
            <a:ext cx="200336" cy="1843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025" y="3801140"/>
            <a:ext cx="200336" cy="184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69" y="4900654"/>
            <a:ext cx="200336" cy="1843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22" y="3496258"/>
            <a:ext cx="200336" cy="1843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3" y="2763324"/>
            <a:ext cx="200336" cy="1843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33" y="4394613"/>
            <a:ext cx="200336" cy="1843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01" y="2850528"/>
            <a:ext cx="200336" cy="1843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44" y="2850528"/>
            <a:ext cx="200336" cy="1843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86" y="3640031"/>
            <a:ext cx="200336" cy="1843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63" y="3909011"/>
            <a:ext cx="200336" cy="18436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77" y="3496257"/>
            <a:ext cx="200336" cy="1843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99" y="2412194"/>
            <a:ext cx="200336" cy="1843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2" y="4403805"/>
            <a:ext cx="232538" cy="2325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94" y="4522342"/>
            <a:ext cx="232538" cy="2325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00" y="4403805"/>
            <a:ext cx="232538" cy="2325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63" y="4445289"/>
            <a:ext cx="232538" cy="23253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79" y="3443539"/>
            <a:ext cx="232538" cy="23253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13" y="3270504"/>
            <a:ext cx="232538" cy="23253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17" y="3218204"/>
            <a:ext cx="232538" cy="2325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53" y="2710173"/>
            <a:ext cx="232538" cy="23253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65" y="2869821"/>
            <a:ext cx="232538" cy="23253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64" y="4148791"/>
            <a:ext cx="232538" cy="23253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07" y="3523762"/>
            <a:ext cx="232538" cy="23253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94" y="1558138"/>
            <a:ext cx="232538" cy="23253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07" y="2647055"/>
            <a:ext cx="232538" cy="2325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44" y="1598503"/>
            <a:ext cx="232538" cy="23253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6" y="1715022"/>
            <a:ext cx="232538" cy="23253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72" y="2637283"/>
            <a:ext cx="232538" cy="23253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24" y="3546933"/>
            <a:ext cx="232538" cy="23253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35" y="4212751"/>
            <a:ext cx="232538" cy="23253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36" y="4051894"/>
            <a:ext cx="232538" cy="23253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64" y="3896911"/>
            <a:ext cx="232538" cy="23253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15" y="3553718"/>
            <a:ext cx="232538" cy="23253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73" y="3801935"/>
            <a:ext cx="232538" cy="23253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6" y="3466710"/>
            <a:ext cx="232538" cy="23253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66" y="3645040"/>
            <a:ext cx="232538" cy="23253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33" y="2938546"/>
            <a:ext cx="232538" cy="23253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03" y="4822692"/>
            <a:ext cx="232538" cy="23253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40" y="4395960"/>
            <a:ext cx="232538" cy="23253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83" y="3530270"/>
            <a:ext cx="232538" cy="23253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85" y="3760811"/>
            <a:ext cx="232538" cy="23253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38" y="2295925"/>
            <a:ext cx="232538" cy="232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1366" y="863193"/>
            <a:ext cx="9502445" cy="5244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331366" y="1016813"/>
            <a:ext cx="9502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54" y="876033"/>
            <a:ext cx="127028" cy="127028"/>
          </a:xfrm>
          <a:prstGeom prst="rect">
            <a:avLst/>
          </a:prstGeom>
        </p:spPr>
      </p:pic>
      <p:pic>
        <p:nvPicPr>
          <p:cNvPr id="2050" name="Picture 2" descr="https://www.buildzoom.com/blog/wp-content/uploads/gray-icon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24" y="1487312"/>
            <a:ext cx="3852511" cy="357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/>
          <p:cNvSpPr txBox="1"/>
          <p:nvPr/>
        </p:nvSpPr>
        <p:spPr>
          <a:xfrm>
            <a:off x="5645616" y="1660340"/>
            <a:ext cx="439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Location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5645616" y="2817698"/>
            <a:ext cx="214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Cause of Accident</a:t>
            </a:r>
          </a:p>
        </p:txBody>
      </p:sp>
      <p:sp>
        <p:nvSpPr>
          <p:cNvPr id="2051" name="TextBox 2050"/>
          <p:cNvSpPr txBox="1"/>
          <p:nvPr/>
        </p:nvSpPr>
        <p:spPr>
          <a:xfrm>
            <a:off x="5645616" y="3975056"/>
            <a:ext cx="16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DD/MM/YYYY</a:t>
            </a:r>
          </a:p>
        </p:txBody>
      </p:sp>
      <p:grpSp>
        <p:nvGrpSpPr>
          <p:cNvPr id="2063" name="Group 2062"/>
          <p:cNvGrpSpPr/>
          <p:nvPr/>
        </p:nvGrpSpPr>
        <p:grpSpPr>
          <a:xfrm>
            <a:off x="5762332" y="3355570"/>
            <a:ext cx="3597861" cy="450946"/>
            <a:chOff x="5776520" y="3257801"/>
            <a:chExt cx="3597861" cy="450946"/>
          </a:xfrm>
        </p:grpSpPr>
        <p:sp>
          <p:nvSpPr>
            <p:cNvPr id="78" name="Rectangle 77"/>
            <p:cNvSpPr/>
            <p:nvPr/>
          </p:nvSpPr>
          <p:spPr>
            <a:xfrm>
              <a:off x="5776520" y="3257801"/>
              <a:ext cx="3597861" cy="4509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054" name="Picture 205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59179" y="3393592"/>
              <a:ext cx="356549" cy="179364"/>
            </a:xfrm>
            <a:prstGeom prst="rect">
              <a:avLst/>
            </a:prstGeom>
          </p:spPr>
        </p:pic>
        <p:cxnSp>
          <p:nvCxnSpPr>
            <p:cNvPr id="2059" name="Straight Connector 2058"/>
            <p:cNvCxnSpPr>
              <a:cxnSpLocks/>
            </p:cNvCxnSpPr>
            <p:nvPr/>
          </p:nvCxnSpPr>
          <p:spPr>
            <a:xfrm>
              <a:off x="8887842" y="3257801"/>
              <a:ext cx="0" cy="4509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6" name="Group 2065"/>
          <p:cNvGrpSpPr/>
          <p:nvPr/>
        </p:nvGrpSpPr>
        <p:grpSpPr>
          <a:xfrm>
            <a:off x="5762332" y="2198212"/>
            <a:ext cx="3597861" cy="450946"/>
            <a:chOff x="5790069" y="2077517"/>
            <a:chExt cx="3597861" cy="450946"/>
          </a:xfrm>
        </p:grpSpPr>
        <p:sp>
          <p:nvSpPr>
            <p:cNvPr id="2053" name="Rectangle 2052"/>
            <p:cNvSpPr/>
            <p:nvPr/>
          </p:nvSpPr>
          <p:spPr>
            <a:xfrm>
              <a:off x="5790069" y="2077517"/>
              <a:ext cx="3597861" cy="4509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062" name="Graphic 206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31470" y="2099795"/>
              <a:ext cx="284258" cy="406390"/>
            </a:xfrm>
            <a:prstGeom prst="rect">
              <a:avLst/>
            </a:prstGeom>
          </p:spPr>
        </p:pic>
      </p:grpSp>
      <p:grpSp>
        <p:nvGrpSpPr>
          <p:cNvPr id="2065" name="Group 2064"/>
          <p:cNvGrpSpPr/>
          <p:nvPr/>
        </p:nvGrpSpPr>
        <p:grpSpPr>
          <a:xfrm>
            <a:off x="7167069" y="4512930"/>
            <a:ext cx="1248921" cy="450946"/>
            <a:chOff x="8098739" y="4543316"/>
            <a:chExt cx="1248921" cy="450946"/>
          </a:xfrm>
        </p:grpSpPr>
        <p:sp>
          <p:nvSpPr>
            <p:cNvPr id="91" name="Rectangle 90"/>
            <p:cNvSpPr/>
            <p:nvPr/>
          </p:nvSpPr>
          <p:spPr>
            <a:xfrm>
              <a:off x="8098739" y="4543316"/>
              <a:ext cx="1248921" cy="4509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32458" y="4679107"/>
              <a:ext cx="356549" cy="179364"/>
            </a:xfrm>
            <a:prstGeom prst="rect">
              <a:avLst/>
            </a:prstGeom>
          </p:spPr>
        </p:pic>
        <p:cxnSp>
          <p:nvCxnSpPr>
            <p:cNvPr id="93" name="Straight Connector 92"/>
            <p:cNvCxnSpPr>
              <a:cxnSpLocks/>
            </p:cNvCxnSpPr>
            <p:nvPr/>
          </p:nvCxnSpPr>
          <p:spPr>
            <a:xfrm>
              <a:off x="8861121" y="4543316"/>
              <a:ext cx="0" cy="4509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762332" y="4512930"/>
            <a:ext cx="1248921" cy="450946"/>
            <a:chOff x="8098739" y="4543316"/>
            <a:chExt cx="1248921" cy="450946"/>
          </a:xfrm>
        </p:grpSpPr>
        <p:sp>
          <p:nvSpPr>
            <p:cNvPr id="97" name="Rectangle 96"/>
            <p:cNvSpPr/>
            <p:nvPr/>
          </p:nvSpPr>
          <p:spPr>
            <a:xfrm>
              <a:off x="8098739" y="4543316"/>
              <a:ext cx="1248921" cy="4509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32458" y="4679107"/>
              <a:ext cx="356549" cy="179364"/>
            </a:xfrm>
            <a:prstGeom prst="rect">
              <a:avLst/>
            </a:prstGeom>
          </p:spPr>
        </p:pic>
        <p:cxnSp>
          <p:nvCxnSpPr>
            <p:cNvPr id="99" name="Straight Connector 98"/>
            <p:cNvCxnSpPr>
              <a:cxnSpLocks/>
            </p:cNvCxnSpPr>
            <p:nvPr/>
          </p:nvCxnSpPr>
          <p:spPr>
            <a:xfrm>
              <a:off x="8861121" y="4543316"/>
              <a:ext cx="0" cy="4509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8571806" y="4512930"/>
            <a:ext cx="1248921" cy="450946"/>
            <a:chOff x="8098739" y="4543316"/>
            <a:chExt cx="1248921" cy="450946"/>
          </a:xfrm>
        </p:grpSpPr>
        <p:sp>
          <p:nvSpPr>
            <p:cNvPr id="101" name="Rectangle 100"/>
            <p:cNvSpPr/>
            <p:nvPr/>
          </p:nvSpPr>
          <p:spPr>
            <a:xfrm>
              <a:off x="8098739" y="4543316"/>
              <a:ext cx="1248921" cy="4509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32458" y="4679107"/>
              <a:ext cx="356549" cy="179364"/>
            </a:xfrm>
            <a:prstGeom prst="rect">
              <a:avLst/>
            </a:prstGeom>
          </p:spPr>
        </p:pic>
        <p:cxnSp>
          <p:nvCxnSpPr>
            <p:cNvPr id="103" name="Straight Connector 102"/>
            <p:cNvCxnSpPr>
              <a:cxnSpLocks/>
            </p:cNvCxnSpPr>
            <p:nvPr/>
          </p:nvCxnSpPr>
          <p:spPr>
            <a:xfrm>
              <a:off x="8861121" y="4543316"/>
              <a:ext cx="0" cy="4509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7" name="Rectangle 2066"/>
          <p:cNvSpPr/>
          <p:nvPr/>
        </p:nvSpPr>
        <p:spPr>
          <a:xfrm>
            <a:off x="5790069" y="5320621"/>
            <a:ext cx="1221184" cy="4418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cs typeface="Arial" panose="020B0604020202020204" pitchFamily="34" charset="0"/>
              </a:rPr>
              <a:t>Ok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519822" y="5320621"/>
            <a:ext cx="1221184" cy="4418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2068" name="TextBox 2067"/>
          <p:cNvSpPr txBox="1"/>
          <p:nvPr/>
        </p:nvSpPr>
        <p:spPr>
          <a:xfrm>
            <a:off x="5879963" y="2238920"/>
            <a:ext cx="299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Current Location</a:t>
            </a:r>
          </a:p>
        </p:txBody>
      </p:sp>
      <p:sp>
        <p:nvSpPr>
          <p:cNvPr id="2069" name="TextBox 2068"/>
          <p:cNvSpPr txBox="1"/>
          <p:nvPr/>
        </p:nvSpPr>
        <p:spPr>
          <a:xfrm>
            <a:off x="5868235" y="3389856"/>
            <a:ext cx="22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Unknown</a:t>
            </a:r>
          </a:p>
        </p:txBody>
      </p:sp>
      <p:sp>
        <p:nvSpPr>
          <p:cNvPr id="2071" name="TextBox 2070"/>
          <p:cNvSpPr txBox="1"/>
          <p:nvPr/>
        </p:nvSpPr>
        <p:spPr>
          <a:xfrm>
            <a:off x="5771492" y="4540688"/>
            <a:ext cx="71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03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186701" y="4547214"/>
            <a:ext cx="71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04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598892" y="4539969"/>
            <a:ext cx="71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17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11384245" y="6429837"/>
            <a:ext cx="729210" cy="369332"/>
            <a:chOff x="11408324" y="6399682"/>
            <a:chExt cx="729210" cy="36933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5" name="Rectangle: Rounded Corners 114"/>
            <p:cNvSpPr/>
            <p:nvPr/>
          </p:nvSpPr>
          <p:spPr>
            <a:xfrm>
              <a:off x="11463867" y="6406439"/>
              <a:ext cx="619270" cy="3268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408324" y="6399682"/>
              <a:ext cx="72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Reset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65836" y="6437217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Filter</a:t>
            </a:r>
          </a:p>
        </p:txBody>
      </p:sp>
      <p:pic>
        <p:nvPicPr>
          <p:cNvPr id="128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60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1189025" y="6406439"/>
            <a:ext cx="14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Accident</a:t>
            </a: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47" y="6448904"/>
            <a:ext cx="324876" cy="284403"/>
          </a:xfrm>
          <a:prstGeom prst="rect">
            <a:avLst/>
          </a:prstGeom>
        </p:spPr>
      </p:pic>
      <p:pic>
        <p:nvPicPr>
          <p:cNvPr id="131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88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/>
          <p:cNvSpPr txBox="1"/>
          <p:nvPr/>
        </p:nvSpPr>
        <p:spPr>
          <a:xfrm>
            <a:off x="3279952" y="6406439"/>
            <a:ext cx="18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Speed Camera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66" y="6435047"/>
            <a:ext cx="339150" cy="312116"/>
          </a:xfrm>
          <a:prstGeom prst="rect">
            <a:avLst/>
          </a:prstGeom>
        </p:spPr>
      </p:pic>
      <p:pic>
        <p:nvPicPr>
          <p:cNvPr id="134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79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5937044" y="6406439"/>
            <a:ext cx="18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Traffic Camera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12" y="6429837"/>
            <a:ext cx="322537" cy="3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9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40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806" y="35334"/>
            <a:ext cx="194230" cy="163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5834" t="25550" r="23918" b="24201"/>
          <a:stretch/>
        </p:blipFill>
        <p:spPr>
          <a:xfrm>
            <a:off x="11662533" y="13387"/>
            <a:ext cx="207309" cy="2073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1399838" y="176213"/>
            <a:ext cx="180975" cy="31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7"/>
          <a:stretch/>
        </p:blipFill>
        <p:spPr>
          <a:xfrm>
            <a:off x="0" y="623615"/>
            <a:ext cx="12192000" cy="57452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63867" y="254283"/>
            <a:ext cx="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30" y="801942"/>
            <a:ext cx="2621045" cy="127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0499" y="931897"/>
            <a:ext cx="2453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000" b="1" dirty="0">
                <a:latin typeface="Arial" panose="020B0604020202020204" pitchFamily="34" charset="0"/>
                <a:cs typeface="Arial" panose="020B0604020202020204" pitchFamily="34" charset="0"/>
              </a:rPr>
              <a:t>REPORT ACCIDENT</a:t>
            </a:r>
          </a:p>
        </p:txBody>
      </p:sp>
      <p:pic>
        <p:nvPicPr>
          <p:cNvPr id="1026" name="Picture 2" descr="http://www.downloadclipart.net/medium/18508-zoom-icons-clip-ar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812" y="6042544"/>
            <a:ext cx="502325" cy="23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527" y="5624995"/>
            <a:ext cx="275007" cy="275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515" y="5320621"/>
            <a:ext cx="209973" cy="2148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06" y="3567807"/>
            <a:ext cx="533077" cy="4666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12" y="3334473"/>
            <a:ext cx="533077" cy="4666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799" y="3942290"/>
            <a:ext cx="200336" cy="1843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2" y="3850106"/>
            <a:ext cx="200336" cy="1843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025" y="3801140"/>
            <a:ext cx="200336" cy="184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69" y="4900654"/>
            <a:ext cx="200336" cy="1843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22" y="3496258"/>
            <a:ext cx="200336" cy="1843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3" y="2763324"/>
            <a:ext cx="200336" cy="1843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33" y="4394613"/>
            <a:ext cx="200336" cy="1843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01" y="2850528"/>
            <a:ext cx="200336" cy="1843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44" y="2850528"/>
            <a:ext cx="200336" cy="1843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86" y="3640031"/>
            <a:ext cx="200336" cy="1843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63" y="3909011"/>
            <a:ext cx="200336" cy="18436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77" y="3496257"/>
            <a:ext cx="200336" cy="1843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99" y="2412194"/>
            <a:ext cx="200336" cy="1843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2" y="4403805"/>
            <a:ext cx="232538" cy="2325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94" y="4522342"/>
            <a:ext cx="232538" cy="2325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00" y="4403805"/>
            <a:ext cx="232538" cy="2325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63" y="4445289"/>
            <a:ext cx="232538" cy="23253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79" y="3443539"/>
            <a:ext cx="232538" cy="23253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13" y="3270504"/>
            <a:ext cx="232538" cy="23253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17" y="3218204"/>
            <a:ext cx="232538" cy="2325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53" y="2710173"/>
            <a:ext cx="232538" cy="23253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65" y="2869821"/>
            <a:ext cx="232538" cy="23253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64" y="4148791"/>
            <a:ext cx="232538" cy="23253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07" y="3523762"/>
            <a:ext cx="232538" cy="23253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94" y="1558138"/>
            <a:ext cx="232538" cy="23253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07" y="2647055"/>
            <a:ext cx="232538" cy="2325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44" y="1598503"/>
            <a:ext cx="232538" cy="23253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6" y="1715022"/>
            <a:ext cx="232538" cy="23253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72" y="2637283"/>
            <a:ext cx="232538" cy="23253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24" y="3546933"/>
            <a:ext cx="232538" cy="23253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35" y="4212751"/>
            <a:ext cx="232538" cy="23253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36" y="4051894"/>
            <a:ext cx="232538" cy="23253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64" y="3896911"/>
            <a:ext cx="232538" cy="23253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15" y="3553718"/>
            <a:ext cx="232538" cy="23253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73" y="3801935"/>
            <a:ext cx="232538" cy="23253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6" y="3466710"/>
            <a:ext cx="232538" cy="23253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66" y="3645040"/>
            <a:ext cx="232538" cy="23253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33" y="2938546"/>
            <a:ext cx="232538" cy="23253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03" y="4822692"/>
            <a:ext cx="232538" cy="23253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40" y="4395960"/>
            <a:ext cx="232538" cy="23253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83" y="3530270"/>
            <a:ext cx="232538" cy="23253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85" y="3760811"/>
            <a:ext cx="232538" cy="23253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38" y="2295925"/>
            <a:ext cx="232538" cy="232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1366" y="863193"/>
            <a:ext cx="9502445" cy="5244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331366" y="1016813"/>
            <a:ext cx="9502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54" y="876033"/>
            <a:ext cx="127028" cy="12702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72" b="6054"/>
          <a:stretch/>
        </p:blipFill>
        <p:spPr>
          <a:xfrm>
            <a:off x="1331366" y="1036323"/>
            <a:ext cx="9502445" cy="5071870"/>
          </a:xfrm>
          <a:prstGeom prst="rect">
            <a:avLst/>
          </a:prstGeom>
        </p:spPr>
      </p:pic>
      <p:pic>
        <p:nvPicPr>
          <p:cNvPr id="79" name="Picture 2" descr="http://www.downloadclipart.net/medium/18508-zoom-icons-clip-ar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136" y="5830856"/>
            <a:ext cx="502325" cy="23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51" y="5413307"/>
            <a:ext cx="275007" cy="275007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3504553" y="5512579"/>
            <a:ext cx="4619615" cy="367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Reservoir Park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69455" y="5495582"/>
            <a:ext cx="1138872" cy="3846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cs typeface="Arial" panose="020B0604020202020204" pitchFamily="34" charset="0"/>
              </a:rPr>
              <a:t>Ok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1384245" y="6429837"/>
            <a:ext cx="729210" cy="369332"/>
            <a:chOff x="11408324" y="6399682"/>
            <a:chExt cx="729210" cy="36933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5" name="Rectangle: Rounded Corners 84"/>
            <p:cNvSpPr/>
            <p:nvPr/>
          </p:nvSpPr>
          <p:spPr>
            <a:xfrm>
              <a:off x="11463867" y="6406439"/>
              <a:ext cx="619270" cy="3268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408324" y="6399682"/>
              <a:ext cx="72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Reset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5836" y="6437217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Filter</a:t>
            </a:r>
          </a:p>
        </p:txBody>
      </p:sp>
      <p:pic>
        <p:nvPicPr>
          <p:cNvPr id="88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60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189025" y="6406439"/>
            <a:ext cx="14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Accident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47" y="6448904"/>
            <a:ext cx="324876" cy="284403"/>
          </a:xfrm>
          <a:prstGeom prst="rect">
            <a:avLst/>
          </a:prstGeom>
        </p:spPr>
      </p:pic>
      <p:pic>
        <p:nvPicPr>
          <p:cNvPr id="91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88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3279952" y="6406439"/>
            <a:ext cx="18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Speed Camera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66" y="6435047"/>
            <a:ext cx="339150" cy="312116"/>
          </a:xfrm>
          <a:prstGeom prst="rect">
            <a:avLst/>
          </a:prstGeom>
        </p:spPr>
      </p:pic>
      <p:pic>
        <p:nvPicPr>
          <p:cNvPr id="94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79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5937044" y="6406439"/>
            <a:ext cx="18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Traffic Camera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12" y="6429837"/>
            <a:ext cx="322537" cy="3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9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40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806" y="35334"/>
            <a:ext cx="194230" cy="163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5834" t="25550" r="23918" b="24201"/>
          <a:stretch/>
        </p:blipFill>
        <p:spPr>
          <a:xfrm>
            <a:off x="11662533" y="13387"/>
            <a:ext cx="207309" cy="2073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1399838" y="176213"/>
            <a:ext cx="180975" cy="31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7"/>
          <a:stretch/>
        </p:blipFill>
        <p:spPr>
          <a:xfrm>
            <a:off x="0" y="623615"/>
            <a:ext cx="12192000" cy="57452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63867" y="254283"/>
            <a:ext cx="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30" y="801942"/>
            <a:ext cx="2621045" cy="127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0499" y="931897"/>
            <a:ext cx="2453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000" b="1" dirty="0">
                <a:latin typeface="Arial" panose="020B0604020202020204" pitchFamily="34" charset="0"/>
                <a:cs typeface="Arial" panose="020B0604020202020204" pitchFamily="34" charset="0"/>
              </a:rPr>
              <a:t>REPORT ACCIDENT</a:t>
            </a:r>
          </a:p>
        </p:txBody>
      </p:sp>
      <p:pic>
        <p:nvPicPr>
          <p:cNvPr id="1026" name="Picture 2" descr="http://www.downloadclipart.net/medium/18508-zoom-icons-clip-ar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812" y="6042544"/>
            <a:ext cx="502325" cy="23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527" y="5624995"/>
            <a:ext cx="275007" cy="275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515" y="5320621"/>
            <a:ext cx="209973" cy="2148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06" y="3567807"/>
            <a:ext cx="533077" cy="4666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12" y="3334473"/>
            <a:ext cx="533077" cy="4666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799" y="3942290"/>
            <a:ext cx="200336" cy="1843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2" y="3850106"/>
            <a:ext cx="200336" cy="1843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025" y="3801140"/>
            <a:ext cx="200336" cy="184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69" y="4900654"/>
            <a:ext cx="200336" cy="1843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22" y="3496258"/>
            <a:ext cx="200336" cy="1843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3" y="2763324"/>
            <a:ext cx="200336" cy="1843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33" y="4394613"/>
            <a:ext cx="200336" cy="1843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01" y="2850528"/>
            <a:ext cx="200336" cy="1843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44" y="2850528"/>
            <a:ext cx="200336" cy="1843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86" y="3640031"/>
            <a:ext cx="200336" cy="1843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63" y="3909011"/>
            <a:ext cx="200336" cy="18436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77" y="3496257"/>
            <a:ext cx="200336" cy="1843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99" y="2412194"/>
            <a:ext cx="200336" cy="1843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2" y="4403805"/>
            <a:ext cx="232538" cy="2325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94" y="4522342"/>
            <a:ext cx="232538" cy="2325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00" y="4403805"/>
            <a:ext cx="232538" cy="2325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63" y="4445289"/>
            <a:ext cx="232538" cy="23253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79" y="3443539"/>
            <a:ext cx="232538" cy="23253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13" y="3270504"/>
            <a:ext cx="232538" cy="23253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17" y="3218204"/>
            <a:ext cx="232538" cy="2325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53" y="2710173"/>
            <a:ext cx="232538" cy="23253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65" y="2869821"/>
            <a:ext cx="232538" cy="23253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64" y="4148791"/>
            <a:ext cx="232538" cy="23253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07" y="3523762"/>
            <a:ext cx="232538" cy="23253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94" y="1558138"/>
            <a:ext cx="232538" cy="23253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07" y="2647055"/>
            <a:ext cx="232538" cy="2325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44" y="1598503"/>
            <a:ext cx="232538" cy="23253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6" y="1715022"/>
            <a:ext cx="232538" cy="23253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72" y="2637283"/>
            <a:ext cx="232538" cy="23253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24" y="3546933"/>
            <a:ext cx="232538" cy="23253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35" y="4212751"/>
            <a:ext cx="232538" cy="23253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36" y="4051894"/>
            <a:ext cx="232538" cy="23253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64" y="3896911"/>
            <a:ext cx="232538" cy="23253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15" y="3553718"/>
            <a:ext cx="232538" cy="23253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73" y="3801935"/>
            <a:ext cx="232538" cy="23253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6" y="3466710"/>
            <a:ext cx="232538" cy="23253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66" y="3645040"/>
            <a:ext cx="232538" cy="23253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33" y="2938546"/>
            <a:ext cx="232538" cy="23253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03" y="4822692"/>
            <a:ext cx="232538" cy="23253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40" y="4395960"/>
            <a:ext cx="232538" cy="23253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83" y="3530270"/>
            <a:ext cx="232538" cy="23253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85" y="3760811"/>
            <a:ext cx="232538" cy="23253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38" y="2295925"/>
            <a:ext cx="232538" cy="232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1366" y="863193"/>
            <a:ext cx="9502445" cy="5244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331366" y="1016813"/>
            <a:ext cx="9502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54" y="876033"/>
            <a:ext cx="127028" cy="1270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68665" y="1947560"/>
            <a:ext cx="7816907" cy="215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SG" sz="3600" dirty="0"/>
              <a:t>Your accident report has been submitted</a:t>
            </a:r>
          </a:p>
          <a:p>
            <a:pPr algn="ctr">
              <a:lnSpc>
                <a:spcPct val="200000"/>
              </a:lnSpc>
            </a:pPr>
            <a:r>
              <a:rPr lang="en-SG" sz="3600" dirty="0"/>
              <a:t>Thank you for your contribution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465908" y="5203623"/>
            <a:ext cx="1221184" cy="4418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cs typeface="Arial" panose="020B0604020202020204" pitchFamily="34" charset="0"/>
              </a:rPr>
              <a:t>Ok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11384245" y="6429837"/>
            <a:ext cx="729210" cy="369332"/>
            <a:chOff x="11408324" y="6399682"/>
            <a:chExt cx="729210" cy="36933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7" name="Rectangle: Rounded Corners 106"/>
            <p:cNvSpPr/>
            <p:nvPr/>
          </p:nvSpPr>
          <p:spPr>
            <a:xfrm>
              <a:off x="11463867" y="6406439"/>
              <a:ext cx="619270" cy="3268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1408324" y="6399682"/>
              <a:ext cx="72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Reset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5836" y="6437217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Filter</a:t>
            </a:r>
          </a:p>
        </p:txBody>
      </p:sp>
      <p:pic>
        <p:nvPicPr>
          <p:cNvPr id="110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60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1189025" y="6406439"/>
            <a:ext cx="14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Accident</a:t>
            </a: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47" y="6448904"/>
            <a:ext cx="324876" cy="284403"/>
          </a:xfrm>
          <a:prstGeom prst="rect">
            <a:avLst/>
          </a:prstGeom>
        </p:spPr>
      </p:pic>
      <p:pic>
        <p:nvPicPr>
          <p:cNvPr id="113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88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3279952" y="6406439"/>
            <a:ext cx="18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Speed Camera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66" y="6435047"/>
            <a:ext cx="339150" cy="312116"/>
          </a:xfrm>
          <a:prstGeom prst="rect">
            <a:avLst/>
          </a:prstGeom>
        </p:spPr>
      </p:pic>
      <p:pic>
        <p:nvPicPr>
          <p:cNvPr id="116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79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5937044" y="6406439"/>
            <a:ext cx="18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Traffic Camera</a:t>
            </a: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12" y="6429837"/>
            <a:ext cx="322537" cy="3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8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40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806" y="35334"/>
            <a:ext cx="194230" cy="163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5834" t="25550" r="23918" b="24201"/>
          <a:stretch/>
        </p:blipFill>
        <p:spPr>
          <a:xfrm>
            <a:off x="11662533" y="13387"/>
            <a:ext cx="207309" cy="2073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1399838" y="176213"/>
            <a:ext cx="180975" cy="31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7"/>
          <a:stretch/>
        </p:blipFill>
        <p:spPr>
          <a:xfrm>
            <a:off x="0" y="623615"/>
            <a:ext cx="12192000" cy="57452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63867" y="254283"/>
            <a:ext cx="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30" y="801942"/>
            <a:ext cx="2621045" cy="127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0499" y="931897"/>
            <a:ext cx="2453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000" b="1" dirty="0">
                <a:latin typeface="Arial" panose="020B0604020202020204" pitchFamily="34" charset="0"/>
                <a:cs typeface="Arial" panose="020B0604020202020204" pitchFamily="34" charset="0"/>
              </a:rPr>
              <a:t>REPORT ACCIDENT</a:t>
            </a:r>
          </a:p>
        </p:txBody>
      </p:sp>
      <p:pic>
        <p:nvPicPr>
          <p:cNvPr id="1026" name="Picture 2" descr="http://www.downloadclipart.net/medium/18508-zoom-icons-clip-ar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812" y="6042544"/>
            <a:ext cx="502325" cy="23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527" y="5624995"/>
            <a:ext cx="275007" cy="275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515" y="5320621"/>
            <a:ext cx="209973" cy="2148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06" y="3567807"/>
            <a:ext cx="533077" cy="4666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12" y="3334473"/>
            <a:ext cx="533077" cy="4666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799" y="3942290"/>
            <a:ext cx="200336" cy="1843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2" y="3850106"/>
            <a:ext cx="200336" cy="1843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025" y="3801140"/>
            <a:ext cx="200336" cy="184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69" y="4900654"/>
            <a:ext cx="200336" cy="1843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22" y="3496258"/>
            <a:ext cx="200336" cy="1843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3" y="2763324"/>
            <a:ext cx="200336" cy="1843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33" y="4394613"/>
            <a:ext cx="200336" cy="1843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01" y="2850528"/>
            <a:ext cx="200336" cy="1843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44" y="2850528"/>
            <a:ext cx="200336" cy="1843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86" y="3640031"/>
            <a:ext cx="200336" cy="1843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63" y="3909011"/>
            <a:ext cx="200336" cy="18436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77" y="3496257"/>
            <a:ext cx="200336" cy="1843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99" y="2412194"/>
            <a:ext cx="200336" cy="1843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2" y="4403805"/>
            <a:ext cx="232538" cy="2325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94" y="4522342"/>
            <a:ext cx="232538" cy="2325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00" y="4403805"/>
            <a:ext cx="232538" cy="2325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63" y="4445289"/>
            <a:ext cx="232538" cy="23253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79" y="3443539"/>
            <a:ext cx="232538" cy="23253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13" y="3270504"/>
            <a:ext cx="232538" cy="23253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17" y="3218204"/>
            <a:ext cx="232538" cy="2325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53" y="2710173"/>
            <a:ext cx="232538" cy="23253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65" y="2869821"/>
            <a:ext cx="232538" cy="23253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64" y="4148791"/>
            <a:ext cx="232538" cy="23253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07" y="3523762"/>
            <a:ext cx="232538" cy="23253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94" y="1558138"/>
            <a:ext cx="232538" cy="23253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07" y="2647055"/>
            <a:ext cx="232538" cy="2325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44" y="1598503"/>
            <a:ext cx="232538" cy="23253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6" y="1715022"/>
            <a:ext cx="232538" cy="23253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72" y="2637283"/>
            <a:ext cx="232538" cy="23253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24" y="3546933"/>
            <a:ext cx="232538" cy="23253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35" y="4212751"/>
            <a:ext cx="232538" cy="23253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36" y="4051894"/>
            <a:ext cx="232538" cy="23253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64" y="3896911"/>
            <a:ext cx="232538" cy="23253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15" y="3553718"/>
            <a:ext cx="232538" cy="23253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73" y="3801935"/>
            <a:ext cx="232538" cy="23253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6" y="3466710"/>
            <a:ext cx="232538" cy="23253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66" y="3645040"/>
            <a:ext cx="232538" cy="23253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33" y="2938546"/>
            <a:ext cx="232538" cy="23253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03" y="4822692"/>
            <a:ext cx="232538" cy="23253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40" y="4395960"/>
            <a:ext cx="232538" cy="23253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83" y="3530270"/>
            <a:ext cx="232538" cy="23253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85" y="3760811"/>
            <a:ext cx="232538" cy="23253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38" y="2295925"/>
            <a:ext cx="232538" cy="232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00823" y="247473"/>
            <a:ext cx="3391177" cy="6610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1" name="Rectangle 70"/>
          <p:cNvSpPr/>
          <p:nvPr/>
        </p:nvSpPr>
        <p:spPr>
          <a:xfrm>
            <a:off x="10795571" y="3699248"/>
            <a:ext cx="1221184" cy="4418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963651" y="2177178"/>
            <a:ext cx="3096239" cy="4509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126" name="Picture 6" descr="http://taskexchange.cochrane.org/assets/default-profile-bfeeabd02c3b38305b18e4c2345fd54dbbd1a0a7bf403a31f08fca4fada50449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547" y="2191612"/>
            <a:ext cx="419383" cy="41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8963651" y="2829342"/>
            <a:ext cx="3096239" cy="4509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8974247" y="2847353"/>
            <a:ext cx="413683" cy="4199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28" name="Picture 8" descr="https://cdn2.iconfinder.com/data/icons/app-types-in-grey/512/lock_512pxGREY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247" y="2834394"/>
            <a:ext cx="385892" cy="38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9387930" y="2207472"/>
            <a:ext cx="17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Username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373355" y="2862418"/>
            <a:ext cx="17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Password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2780" y="3933347"/>
            <a:ext cx="1233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accent1"/>
                </a:solidFill>
              </a:rPr>
              <a:t>Forgot your password?</a:t>
            </a:r>
          </a:p>
        </p:txBody>
      </p:sp>
      <p:pic>
        <p:nvPicPr>
          <p:cNvPr id="82" name="Picture 4" descr="https://insuranceoutsider.com/wp-content/uploads/2015/02/09.09.15-09.16.16-BackButton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941" y="296569"/>
            <a:ext cx="316450" cy="3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5836" y="6437217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Filter</a:t>
            </a:r>
          </a:p>
        </p:txBody>
      </p:sp>
      <p:pic>
        <p:nvPicPr>
          <p:cNvPr id="87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60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1189025" y="6406439"/>
            <a:ext cx="14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Accident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47" y="6448904"/>
            <a:ext cx="324876" cy="284403"/>
          </a:xfrm>
          <a:prstGeom prst="rect">
            <a:avLst/>
          </a:prstGeom>
        </p:spPr>
      </p:pic>
      <p:pic>
        <p:nvPicPr>
          <p:cNvPr id="90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88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279952" y="6406439"/>
            <a:ext cx="18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Speed Camera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66" y="6435047"/>
            <a:ext cx="339150" cy="312116"/>
          </a:xfrm>
          <a:prstGeom prst="rect">
            <a:avLst/>
          </a:prstGeom>
        </p:spPr>
      </p:pic>
      <p:pic>
        <p:nvPicPr>
          <p:cNvPr id="93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79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937044" y="6406439"/>
            <a:ext cx="18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Traffic Camera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12" y="6429837"/>
            <a:ext cx="322537" cy="3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4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40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806" y="35334"/>
            <a:ext cx="194230" cy="163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5834" t="25550" r="23918" b="24201"/>
          <a:stretch/>
        </p:blipFill>
        <p:spPr>
          <a:xfrm>
            <a:off x="11662533" y="13387"/>
            <a:ext cx="207309" cy="2073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1399838" y="176213"/>
            <a:ext cx="180975" cy="31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7"/>
          <a:stretch/>
        </p:blipFill>
        <p:spPr>
          <a:xfrm>
            <a:off x="0" y="623615"/>
            <a:ext cx="12192000" cy="57452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895797" y="254282"/>
            <a:ext cx="12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User: Stella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30" y="801942"/>
            <a:ext cx="2621045" cy="127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0499" y="931897"/>
            <a:ext cx="2453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000" b="1" dirty="0">
                <a:latin typeface="Arial" panose="020B0604020202020204" pitchFamily="34" charset="0"/>
                <a:cs typeface="Arial" panose="020B0604020202020204" pitchFamily="34" charset="0"/>
              </a:rPr>
              <a:t>REPORT ACCIDENT</a:t>
            </a:r>
          </a:p>
        </p:txBody>
      </p:sp>
      <p:pic>
        <p:nvPicPr>
          <p:cNvPr id="1026" name="Picture 2" descr="http://www.downloadclipart.net/medium/18508-zoom-icons-clip-ar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812" y="6042544"/>
            <a:ext cx="502325" cy="23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527" y="5624995"/>
            <a:ext cx="275007" cy="275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515" y="5320621"/>
            <a:ext cx="209973" cy="2148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06" y="3567807"/>
            <a:ext cx="533077" cy="4666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12" y="3334473"/>
            <a:ext cx="533077" cy="4666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799" y="3942290"/>
            <a:ext cx="200336" cy="1843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2" y="3850106"/>
            <a:ext cx="200336" cy="1843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025" y="3801140"/>
            <a:ext cx="200336" cy="184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69" y="4900654"/>
            <a:ext cx="200336" cy="1843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22" y="3496258"/>
            <a:ext cx="200336" cy="1843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3" y="2763324"/>
            <a:ext cx="200336" cy="1843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33" y="4394613"/>
            <a:ext cx="200336" cy="1843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01" y="2850528"/>
            <a:ext cx="200336" cy="1843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44" y="2850528"/>
            <a:ext cx="200336" cy="1843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86" y="3640031"/>
            <a:ext cx="200336" cy="1843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63" y="3909011"/>
            <a:ext cx="200336" cy="18436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77" y="3496257"/>
            <a:ext cx="200336" cy="1843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99" y="2412194"/>
            <a:ext cx="200336" cy="1843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2" y="4403805"/>
            <a:ext cx="232538" cy="2325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94" y="4522342"/>
            <a:ext cx="232538" cy="2325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00" y="4403805"/>
            <a:ext cx="232538" cy="2325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63" y="4445289"/>
            <a:ext cx="232538" cy="23253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79" y="3443539"/>
            <a:ext cx="232538" cy="23253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13" y="3270504"/>
            <a:ext cx="232538" cy="23253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17" y="3218204"/>
            <a:ext cx="232538" cy="2325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53" y="2710173"/>
            <a:ext cx="232538" cy="23253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65" y="2869821"/>
            <a:ext cx="232538" cy="23253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64" y="4148791"/>
            <a:ext cx="232538" cy="23253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07" y="3523762"/>
            <a:ext cx="232538" cy="23253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94" y="1558138"/>
            <a:ext cx="232538" cy="23253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07" y="2647055"/>
            <a:ext cx="232538" cy="2325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44" y="1598503"/>
            <a:ext cx="232538" cy="23253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6" y="1715022"/>
            <a:ext cx="232538" cy="23253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72" y="2637283"/>
            <a:ext cx="232538" cy="23253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24" y="3546933"/>
            <a:ext cx="232538" cy="23253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35" y="4212751"/>
            <a:ext cx="232538" cy="23253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36" y="4051894"/>
            <a:ext cx="232538" cy="23253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64" y="3896911"/>
            <a:ext cx="232538" cy="23253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15" y="3553718"/>
            <a:ext cx="232538" cy="23253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73" y="3801935"/>
            <a:ext cx="232538" cy="23253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6" y="3466710"/>
            <a:ext cx="232538" cy="23253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66" y="3645040"/>
            <a:ext cx="232538" cy="23253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33" y="2938546"/>
            <a:ext cx="232538" cy="23253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03" y="4822692"/>
            <a:ext cx="232538" cy="23253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40" y="4395960"/>
            <a:ext cx="232538" cy="23253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83" y="3530270"/>
            <a:ext cx="232538" cy="23253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85" y="3760811"/>
            <a:ext cx="232538" cy="23253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38" y="2295925"/>
            <a:ext cx="232538" cy="232538"/>
          </a:xfrm>
          <a:prstGeom prst="rect">
            <a:avLst/>
          </a:prstGeom>
        </p:spPr>
      </p:pic>
      <p:pic>
        <p:nvPicPr>
          <p:cNvPr id="71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359" y="6471767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8604248" y="6409783"/>
            <a:ext cx="212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Pending Camera</a:t>
            </a:r>
          </a:p>
        </p:txBody>
      </p:sp>
      <p:pic>
        <p:nvPicPr>
          <p:cNvPr id="6150" name="Picture 6" descr="https://upload.wikimedia.org/wikipedia/commons/thumb/6/6f/Flag_icon_darkblue.svg/250px-Flag_icon_darkblue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26" y="6448904"/>
            <a:ext cx="205663" cy="2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https://upload.wikimedia.org/wikipedia/commons/thumb/6/6f/Flag_icon_darkblue.svg/250px-Flag_icon_darkblue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492" y="3618432"/>
            <a:ext cx="205663" cy="2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https://upload.wikimedia.org/wikipedia/commons/thumb/6/6f/Flag_icon_darkblue.svg/250px-Flag_icon_darkblue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84" y="4491967"/>
            <a:ext cx="205663" cy="2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Flowchart: Delay 69"/>
          <p:cNvSpPr/>
          <p:nvPr/>
        </p:nvSpPr>
        <p:spPr>
          <a:xfrm>
            <a:off x="0" y="801942"/>
            <a:ext cx="524051" cy="637786"/>
          </a:xfrm>
          <a:prstGeom prst="flowChartDelay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154" name="Picture 10" descr="https://image.flaticon.com/icons/png/512/56/56763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" y="974955"/>
            <a:ext cx="291760" cy="2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www.cogenhr.com/development/wp-content/uploads/2015/03/Red-circle-transparent-1024x1006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0" y="690162"/>
            <a:ext cx="289869" cy="2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15060" y="623614"/>
            <a:ext cx="355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8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1384245" y="6429837"/>
            <a:ext cx="729210" cy="369332"/>
            <a:chOff x="11408324" y="6399682"/>
            <a:chExt cx="729210" cy="36933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4" name="Rectangle: Rounded Corners 83"/>
            <p:cNvSpPr/>
            <p:nvPr/>
          </p:nvSpPr>
          <p:spPr>
            <a:xfrm>
              <a:off x="11463867" y="6406439"/>
              <a:ext cx="619270" cy="3268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408324" y="6399682"/>
              <a:ext cx="72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Reset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5836" y="6437217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Filter</a:t>
            </a:r>
          </a:p>
        </p:txBody>
      </p:sp>
      <p:pic>
        <p:nvPicPr>
          <p:cNvPr id="87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60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1189025" y="6406439"/>
            <a:ext cx="14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Accident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47" y="6448904"/>
            <a:ext cx="324876" cy="284403"/>
          </a:xfrm>
          <a:prstGeom prst="rect">
            <a:avLst/>
          </a:prstGeom>
        </p:spPr>
      </p:pic>
      <p:pic>
        <p:nvPicPr>
          <p:cNvPr id="90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88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279952" y="6406439"/>
            <a:ext cx="18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Speed Camera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66" y="6435047"/>
            <a:ext cx="339150" cy="312116"/>
          </a:xfrm>
          <a:prstGeom prst="rect">
            <a:avLst/>
          </a:prstGeom>
        </p:spPr>
      </p:pic>
      <p:pic>
        <p:nvPicPr>
          <p:cNvPr id="93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79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937044" y="6406439"/>
            <a:ext cx="18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Traffic Camera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12" y="6429837"/>
            <a:ext cx="322537" cy="3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6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3279952" y="6406439"/>
            <a:ext cx="18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Speed Camera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89025" y="6406439"/>
            <a:ext cx="14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Accident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836" y="6437217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Filter</a:t>
            </a:r>
          </a:p>
        </p:txBody>
      </p:sp>
      <p:pic>
        <p:nvPicPr>
          <p:cNvPr id="102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60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47" y="6448904"/>
            <a:ext cx="324876" cy="284403"/>
          </a:xfrm>
          <a:prstGeom prst="rect">
            <a:avLst/>
          </a:prstGeom>
        </p:spPr>
      </p:pic>
      <p:pic>
        <p:nvPicPr>
          <p:cNvPr id="105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88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66" y="6435047"/>
            <a:ext cx="339150" cy="3121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2340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806" y="35334"/>
            <a:ext cx="194230" cy="163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25834" t="25550" r="23918" b="24201"/>
          <a:stretch/>
        </p:blipFill>
        <p:spPr>
          <a:xfrm>
            <a:off x="11662533" y="13387"/>
            <a:ext cx="207309" cy="2073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1399838" y="176213"/>
            <a:ext cx="180975" cy="31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7"/>
          <a:stretch/>
        </p:blipFill>
        <p:spPr>
          <a:xfrm>
            <a:off x="0" y="623615"/>
            <a:ext cx="12192000" cy="57452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895797" y="254282"/>
            <a:ext cx="12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User: Stella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30" y="801942"/>
            <a:ext cx="2621045" cy="127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0499" y="931897"/>
            <a:ext cx="2453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000" b="1" dirty="0">
                <a:latin typeface="Arial" panose="020B0604020202020204" pitchFamily="34" charset="0"/>
                <a:cs typeface="Arial" panose="020B0604020202020204" pitchFamily="34" charset="0"/>
              </a:rPr>
              <a:t>REPORT ACCIDENT</a:t>
            </a:r>
          </a:p>
        </p:txBody>
      </p:sp>
      <p:pic>
        <p:nvPicPr>
          <p:cNvPr id="1026" name="Picture 2" descr="http://www.downloadclipart.net/medium/18508-zoom-icons-clip-ar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812" y="6042544"/>
            <a:ext cx="502325" cy="23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527" y="5624995"/>
            <a:ext cx="275007" cy="275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515" y="5320621"/>
            <a:ext cx="209973" cy="2148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06" y="3567807"/>
            <a:ext cx="533077" cy="4666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12" y="3334473"/>
            <a:ext cx="533077" cy="4666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799" y="3942290"/>
            <a:ext cx="200336" cy="1843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2" y="3850106"/>
            <a:ext cx="200336" cy="1843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025" y="3801140"/>
            <a:ext cx="200336" cy="184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69" y="4900654"/>
            <a:ext cx="200336" cy="1843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22" y="3496258"/>
            <a:ext cx="200336" cy="1843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3" y="2763324"/>
            <a:ext cx="200336" cy="1843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33" y="4394613"/>
            <a:ext cx="200336" cy="1843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01" y="2850528"/>
            <a:ext cx="200336" cy="1843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44" y="2850528"/>
            <a:ext cx="200336" cy="1843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86" y="3640031"/>
            <a:ext cx="200336" cy="1843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63" y="3909011"/>
            <a:ext cx="200336" cy="18436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77" y="3496257"/>
            <a:ext cx="200336" cy="1843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99" y="2412194"/>
            <a:ext cx="200336" cy="1843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2" y="4403805"/>
            <a:ext cx="232538" cy="2325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94" y="4522342"/>
            <a:ext cx="232538" cy="2325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00" y="4403805"/>
            <a:ext cx="232538" cy="2325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63" y="4445289"/>
            <a:ext cx="232538" cy="23253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79" y="3443539"/>
            <a:ext cx="232538" cy="23253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13" y="3270504"/>
            <a:ext cx="232538" cy="23253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17" y="3218204"/>
            <a:ext cx="232538" cy="2325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53" y="2710173"/>
            <a:ext cx="232538" cy="23253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65" y="2869821"/>
            <a:ext cx="232538" cy="23253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64" y="4148791"/>
            <a:ext cx="232538" cy="23253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07" y="3523762"/>
            <a:ext cx="232538" cy="23253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94" y="1558138"/>
            <a:ext cx="232538" cy="23253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07" y="2647055"/>
            <a:ext cx="232538" cy="2325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44" y="1598503"/>
            <a:ext cx="232538" cy="23253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6" y="1715022"/>
            <a:ext cx="232538" cy="23253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72" y="2637283"/>
            <a:ext cx="232538" cy="23253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24" y="3546933"/>
            <a:ext cx="232538" cy="23253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35" y="4212751"/>
            <a:ext cx="232538" cy="23253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36" y="4051894"/>
            <a:ext cx="232538" cy="23253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64" y="3896911"/>
            <a:ext cx="232538" cy="23253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15" y="3553718"/>
            <a:ext cx="232538" cy="23253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73" y="3801935"/>
            <a:ext cx="232538" cy="23253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6" y="3466710"/>
            <a:ext cx="232538" cy="23253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66" y="3645040"/>
            <a:ext cx="232538" cy="23253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33" y="2938546"/>
            <a:ext cx="232538" cy="23253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03" y="4822692"/>
            <a:ext cx="232538" cy="23253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40" y="4395960"/>
            <a:ext cx="232538" cy="23253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83" y="3530270"/>
            <a:ext cx="232538" cy="23253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85" y="3760811"/>
            <a:ext cx="232538" cy="23253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38" y="2295925"/>
            <a:ext cx="232538" cy="232538"/>
          </a:xfrm>
          <a:prstGeom prst="rect">
            <a:avLst/>
          </a:prstGeom>
        </p:spPr>
      </p:pic>
      <p:pic>
        <p:nvPicPr>
          <p:cNvPr id="74" name="Picture 6" descr="https://upload.wikimedia.org/wikipedia/commons/thumb/6/6f/Flag_icon_darkblue.svg/250px-Flag_icon_darkblue.sv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492" y="3618432"/>
            <a:ext cx="205663" cy="2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https://upload.wikimedia.org/wikipedia/commons/thumb/6/6f/Flag_icon_darkblue.svg/250px-Flag_icon_darkblue.sv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84" y="4491967"/>
            <a:ext cx="205663" cy="2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3155" y="237848"/>
            <a:ext cx="3391177" cy="661052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172" name="Picture 4" descr="https://insuranceoutsider.com/wp-content/uploads/2015/02/09.09.15-09.16.16-BackButto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19" y="288560"/>
            <a:ext cx="316450" cy="3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Rectangle: Rounded Corners 7172"/>
          <p:cNvSpPr/>
          <p:nvPr/>
        </p:nvSpPr>
        <p:spPr>
          <a:xfrm>
            <a:off x="65836" y="811217"/>
            <a:ext cx="3268965" cy="5087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71" name="TextBox 7170"/>
          <p:cNvSpPr txBox="1"/>
          <p:nvPr/>
        </p:nvSpPr>
        <p:spPr>
          <a:xfrm>
            <a:off x="69119" y="881945"/>
            <a:ext cx="3157270" cy="37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Pending Accident Reports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99322" y="856683"/>
            <a:ext cx="355063" cy="400110"/>
            <a:chOff x="-4436196" y="3875908"/>
            <a:chExt cx="355063" cy="400110"/>
          </a:xfrm>
        </p:grpSpPr>
        <p:pic>
          <p:nvPicPr>
            <p:cNvPr id="6152" name="Picture 8" descr="https://www.cogenhr.com/development/wp-content/uploads/2015/03/Red-circle-transparent-1024x1006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26571" y="3943866"/>
              <a:ext cx="289869" cy="284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-4436196" y="3875908"/>
              <a:ext cx="355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/>
                <a:t>8</a:t>
              </a:r>
            </a:p>
          </p:txBody>
        </p:sp>
      </p:grpSp>
      <p:sp>
        <p:nvSpPr>
          <p:cNvPr id="91" name="Rectangle: Rounded Corners 90"/>
          <p:cNvSpPr/>
          <p:nvPr/>
        </p:nvSpPr>
        <p:spPr>
          <a:xfrm>
            <a:off x="64260" y="1663028"/>
            <a:ext cx="3268965" cy="5087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174" name="TextBox 7173"/>
          <p:cNvSpPr txBox="1"/>
          <p:nvPr/>
        </p:nvSpPr>
        <p:spPr>
          <a:xfrm>
            <a:off x="76988" y="1732740"/>
            <a:ext cx="26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Existing Accidents</a:t>
            </a:r>
          </a:p>
        </p:txBody>
      </p:sp>
      <p:sp>
        <p:nvSpPr>
          <p:cNvPr id="93" name="Rectangle: Rounded Corners 92"/>
          <p:cNvSpPr/>
          <p:nvPr/>
        </p:nvSpPr>
        <p:spPr>
          <a:xfrm>
            <a:off x="75308" y="2575606"/>
            <a:ext cx="3268965" cy="5087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Resolved Accidents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1384245" y="6429837"/>
            <a:ext cx="729210" cy="369332"/>
            <a:chOff x="11408324" y="6399682"/>
            <a:chExt cx="729210" cy="36933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5" name="Rectangle: Rounded Corners 94"/>
            <p:cNvSpPr/>
            <p:nvPr/>
          </p:nvSpPr>
          <p:spPr>
            <a:xfrm>
              <a:off x="11463867" y="6406439"/>
              <a:ext cx="619270" cy="3268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408324" y="6399682"/>
              <a:ext cx="72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Reset</a:t>
              </a:r>
            </a:p>
          </p:txBody>
        </p:sp>
      </p:grpSp>
      <p:sp>
        <p:nvSpPr>
          <p:cNvPr id="97" name="Rectangle: Rounded Corners 96"/>
          <p:cNvSpPr/>
          <p:nvPr/>
        </p:nvSpPr>
        <p:spPr>
          <a:xfrm>
            <a:off x="72626" y="3488184"/>
            <a:ext cx="3268965" cy="5087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Accident Reports</a:t>
            </a:r>
          </a:p>
        </p:txBody>
      </p:sp>
      <p:pic>
        <p:nvPicPr>
          <p:cNvPr id="98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359" y="6471767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8604248" y="6409783"/>
            <a:ext cx="212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Pending Camera</a:t>
            </a:r>
          </a:p>
        </p:txBody>
      </p:sp>
      <p:pic>
        <p:nvPicPr>
          <p:cNvPr id="100" name="Picture 6" descr="https://upload.wikimedia.org/wikipedia/commons/thumb/6/6f/Flag_icon_darkblue.svg/250px-Flag_icon_darkblue.sv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26" y="6448904"/>
            <a:ext cx="205663" cy="2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79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5937044" y="6406439"/>
            <a:ext cx="18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Traffic Camera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12" y="6429837"/>
            <a:ext cx="322537" cy="3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2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3279952" y="6406439"/>
            <a:ext cx="18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Speed Camera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89025" y="6406439"/>
            <a:ext cx="14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Accident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836" y="6437217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Filter</a:t>
            </a:r>
          </a:p>
        </p:txBody>
      </p:sp>
      <p:pic>
        <p:nvPicPr>
          <p:cNvPr id="102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60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47" y="6448904"/>
            <a:ext cx="324876" cy="284403"/>
          </a:xfrm>
          <a:prstGeom prst="rect">
            <a:avLst/>
          </a:prstGeom>
        </p:spPr>
      </p:pic>
      <p:pic>
        <p:nvPicPr>
          <p:cNvPr id="105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88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66" y="6435047"/>
            <a:ext cx="339150" cy="3121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2340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806" y="35334"/>
            <a:ext cx="194230" cy="163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25834" t="25550" r="23918" b="24201"/>
          <a:stretch/>
        </p:blipFill>
        <p:spPr>
          <a:xfrm>
            <a:off x="11662533" y="13387"/>
            <a:ext cx="207309" cy="2073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1399838" y="176213"/>
            <a:ext cx="180975" cy="31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7"/>
          <a:stretch/>
        </p:blipFill>
        <p:spPr>
          <a:xfrm>
            <a:off x="0" y="623615"/>
            <a:ext cx="12192000" cy="57452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895797" y="254282"/>
            <a:ext cx="12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User: Stella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30" y="801942"/>
            <a:ext cx="2621045" cy="127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0499" y="931897"/>
            <a:ext cx="2453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000" b="1" dirty="0">
                <a:latin typeface="Arial" panose="020B0604020202020204" pitchFamily="34" charset="0"/>
                <a:cs typeface="Arial" panose="020B0604020202020204" pitchFamily="34" charset="0"/>
              </a:rPr>
              <a:t>REPORT ACCIDENT</a:t>
            </a:r>
          </a:p>
        </p:txBody>
      </p:sp>
      <p:pic>
        <p:nvPicPr>
          <p:cNvPr id="1026" name="Picture 2" descr="http://www.downloadclipart.net/medium/18508-zoom-icons-clip-ar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812" y="6042544"/>
            <a:ext cx="502325" cy="23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527" y="5624995"/>
            <a:ext cx="275007" cy="275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515" y="5320621"/>
            <a:ext cx="209973" cy="2148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06" y="3567807"/>
            <a:ext cx="533077" cy="4666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12" y="3334473"/>
            <a:ext cx="533077" cy="4666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799" y="3942290"/>
            <a:ext cx="200336" cy="1843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2" y="3850106"/>
            <a:ext cx="200336" cy="1843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025" y="3801140"/>
            <a:ext cx="200336" cy="184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69" y="4900654"/>
            <a:ext cx="200336" cy="1843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22" y="3496258"/>
            <a:ext cx="200336" cy="1843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3" y="2763324"/>
            <a:ext cx="200336" cy="1843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33" y="4394613"/>
            <a:ext cx="200336" cy="1843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01" y="2850528"/>
            <a:ext cx="200336" cy="1843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44" y="2850528"/>
            <a:ext cx="200336" cy="1843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86" y="3640031"/>
            <a:ext cx="200336" cy="1843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63" y="3909011"/>
            <a:ext cx="200336" cy="18436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77" y="3496257"/>
            <a:ext cx="200336" cy="1843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99" y="2412194"/>
            <a:ext cx="200336" cy="1843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2" y="4403805"/>
            <a:ext cx="232538" cy="2325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94" y="4522342"/>
            <a:ext cx="232538" cy="2325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00" y="4403805"/>
            <a:ext cx="232538" cy="2325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63" y="4445289"/>
            <a:ext cx="232538" cy="23253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79" y="3443539"/>
            <a:ext cx="232538" cy="23253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13" y="3270504"/>
            <a:ext cx="232538" cy="23253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17" y="3218204"/>
            <a:ext cx="232538" cy="2325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53" y="2710173"/>
            <a:ext cx="232538" cy="23253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65" y="2869821"/>
            <a:ext cx="232538" cy="23253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64" y="4148791"/>
            <a:ext cx="232538" cy="23253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07" y="3523762"/>
            <a:ext cx="232538" cy="23253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94" y="1558138"/>
            <a:ext cx="232538" cy="23253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07" y="2647055"/>
            <a:ext cx="232538" cy="2325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44" y="1598503"/>
            <a:ext cx="232538" cy="23253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6" y="1715022"/>
            <a:ext cx="232538" cy="23253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72" y="2637283"/>
            <a:ext cx="232538" cy="23253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24" y="3546933"/>
            <a:ext cx="232538" cy="23253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35" y="4212751"/>
            <a:ext cx="232538" cy="23253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36" y="4051894"/>
            <a:ext cx="232538" cy="23253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64" y="3896911"/>
            <a:ext cx="232538" cy="23253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15" y="3553718"/>
            <a:ext cx="232538" cy="23253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73" y="3801935"/>
            <a:ext cx="232538" cy="23253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6" y="3466710"/>
            <a:ext cx="232538" cy="23253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66" y="3645040"/>
            <a:ext cx="232538" cy="23253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33" y="2938546"/>
            <a:ext cx="232538" cy="23253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03" y="4822692"/>
            <a:ext cx="232538" cy="23253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40" y="4395960"/>
            <a:ext cx="232538" cy="23253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83" y="3530270"/>
            <a:ext cx="232538" cy="23253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85" y="3760811"/>
            <a:ext cx="232538" cy="23253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38" y="2295925"/>
            <a:ext cx="232538" cy="232538"/>
          </a:xfrm>
          <a:prstGeom prst="rect">
            <a:avLst/>
          </a:prstGeom>
        </p:spPr>
      </p:pic>
      <p:pic>
        <p:nvPicPr>
          <p:cNvPr id="74" name="Picture 6" descr="https://upload.wikimedia.org/wikipedia/commons/thumb/6/6f/Flag_icon_darkblue.svg/250px-Flag_icon_darkblue.sv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492" y="3618432"/>
            <a:ext cx="205663" cy="2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https://upload.wikimedia.org/wikipedia/commons/thumb/6/6f/Flag_icon_darkblue.svg/250px-Flag_icon_darkblue.sv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84" y="4491967"/>
            <a:ext cx="205663" cy="2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3155" y="237848"/>
            <a:ext cx="3391177" cy="661052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172" name="Picture 4" descr="https://insuranceoutsider.com/wp-content/uploads/2015/02/09.09.15-09.16.16-BackButto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19" y="288560"/>
            <a:ext cx="316450" cy="3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TextBox 7170"/>
          <p:cNvSpPr txBox="1"/>
          <p:nvPr/>
        </p:nvSpPr>
        <p:spPr>
          <a:xfrm>
            <a:off x="79668" y="245485"/>
            <a:ext cx="3157270" cy="37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Pending Accident Reports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1384245" y="6429837"/>
            <a:ext cx="729210" cy="369332"/>
            <a:chOff x="11408324" y="6399682"/>
            <a:chExt cx="729210" cy="36933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5" name="Rectangle: Rounded Corners 94"/>
            <p:cNvSpPr/>
            <p:nvPr/>
          </p:nvSpPr>
          <p:spPr>
            <a:xfrm>
              <a:off x="11463867" y="6406439"/>
              <a:ext cx="619270" cy="3268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408324" y="6399682"/>
              <a:ext cx="72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Reset</a:t>
              </a:r>
            </a:p>
          </p:txBody>
        </p:sp>
      </p:grpSp>
      <p:pic>
        <p:nvPicPr>
          <p:cNvPr id="98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359" y="6471767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8604248" y="6409783"/>
            <a:ext cx="212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Pending Camera</a:t>
            </a:r>
          </a:p>
        </p:txBody>
      </p:sp>
      <p:pic>
        <p:nvPicPr>
          <p:cNvPr id="100" name="Picture 6" descr="https://upload.wikimedia.org/wikipedia/commons/thumb/6/6f/Flag_icon_darkblue.svg/250px-Flag_icon_darkblue.sv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26" y="6448904"/>
            <a:ext cx="205663" cy="2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https://d30y9cdsu7xlg0.cloudfront.net/png/90261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79" y="6468423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5937044" y="6406439"/>
            <a:ext cx="18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Traffic Camera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12" y="6429837"/>
            <a:ext cx="322537" cy="322537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>
          <a:xfrm>
            <a:off x="65836" y="687963"/>
            <a:ext cx="3278437" cy="643738"/>
          </a:xfrm>
          <a:prstGeom prst="roundRect">
            <a:avLst>
              <a:gd name="adj" fmla="val 1136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Location: Tampines Ave 12</a:t>
            </a:r>
          </a:p>
          <a:p>
            <a:pPr algn="ctr"/>
            <a:r>
              <a:rPr lang="en-SG" sz="1200" dirty="0"/>
              <a:t>Cause: Unknown</a:t>
            </a:r>
          </a:p>
          <a:p>
            <a:pPr algn="ctr"/>
            <a:r>
              <a:rPr lang="en-SG" sz="1200" dirty="0"/>
              <a:t>Date: 4/2/2017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934" y="739336"/>
            <a:ext cx="540991" cy="5409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006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161</Words>
  <Application>Microsoft Office PowerPoint</Application>
  <PresentationFormat>Widescreen</PresentationFormat>
  <Paragraphs>93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Stella Tan</dc:creator>
  <cp:lastModifiedBy>Stella Tan</cp:lastModifiedBy>
  <cp:revision>18</cp:revision>
  <dcterms:created xsi:type="dcterms:W3CDTF">2017-02-03T07:55:14Z</dcterms:created>
  <dcterms:modified xsi:type="dcterms:W3CDTF">2017-02-05T07:43:10Z</dcterms:modified>
</cp:coreProperties>
</file>