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81" r:id="rId7"/>
    <p:sldId id="260" r:id="rId8"/>
    <p:sldId id="265" r:id="rId9"/>
    <p:sldId id="266" r:id="rId10"/>
    <p:sldId id="267" r:id="rId11"/>
    <p:sldId id="268" r:id="rId12"/>
    <p:sldId id="269" r:id="rId13"/>
    <p:sldId id="270" r:id="rId14"/>
    <p:sldId id="282" r:id="rId15"/>
    <p:sldId id="271" r:id="rId16"/>
    <p:sldId id="272" r:id="rId17"/>
    <p:sldId id="279" r:id="rId18"/>
    <p:sldId id="280" r:id="rId19"/>
    <p:sldId id="273" r:id="rId20"/>
    <p:sldId id="275" r:id="rId21"/>
    <p:sldId id="264" r:id="rId22"/>
    <p:sldId id="277" r:id="rId23"/>
    <p:sldId id="278"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4BBF5-C880-4BA1-B314-B28FC1C71E32}" v="12" dt="2021-08-12T17:38:21.423"/>
    <p1510:client id="{831A0536-778D-4BEC-8A69-14D31ED7B1BD}" v="36" dt="2021-08-12T03:11:16.9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o Kam Kitt" userId="dc569393-0438-41a8-bbf3-65a00d8d88b1" providerId="ADAL" clId="{831A0536-778D-4BEC-8A69-14D31ED7B1BD}"/>
    <pc:docChg chg="undo custSel addSld delSld modSld sldOrd">
      <pc:chgData name="Choo Kam Kitt" userId="dc569393-0438-41a8-bbf3-65a00d8d88b1" providerId="ADAL" clId="{831A0536-778D-4BEC-8A69-14D31ED7B1BD}" dt="2021-08-12T03:11:44.250" v="8280" actId="1076"/>
      <pc:docMkLst>
        <pc:docMk/>
      </pc:docMkLst>
      <pc:sldChg chg="addSp delSp modSp mod">
        <pc:chgData name="Choo Kam Kitt" userId="dc569393-0438-41a8-bbf3-65a00d8d88b1" providerId="ADAL" clId="{831A0536-778D-4BEC-8A69-14D31ED7B1BD}" dt="2021-08-09T04:14:06.525" v="198" actId="14100"/>
        <pc:sldMkLst>
          <pc:docMk/>
          <pc:sldMk cId="1710349826" sldId="259"/>
        </pc:sldMkLst>
        <pc:spChg chg="add del mod">
          <ac:chgData name="Choo Kam Kitt" userId="dc569393-0438-41a8-bbf3-65a00d8d88b1" providerId="ADAL" clId="{831A0536-778D-4BEC-8A69-14D31ED7B1BD}" dt="2021-08-09T04:13:12.902" v="183" actId="14100"/>
          <ac:spMkLst>
            <pc:docMk/>
            <pc:sldMk cId="1710349826" sldId="259"/>
            <ac:spMk id="3" creationId="{9E910956-908F-4042-AFBD-BFB2B1CD0D18}"/>
          </ac:spMkLst>
        </pc:spChg>
        <pc:spChg chg="add mod">
          <ac:chgData name="Choo Kam Kitt" userId="dc569393-0438-41a8-bbf3-65a00d8d88b1" providerId="ADAL" clId="{831A0536-778D-4BEC-8A69-14D31ED7B1BD}" dt="2021-08-09T04:10:20.131" v="55" actId="1582"/>
          <ac:spMkLst>
            <pc:docMk/>
            <pc:sldMk cId="1710349826" sldId="259"/>
            <ac:spMk id="8" creationId="{FEAEF635-849E-42EF-9426-4111C05CA9E7}"/>
          </ac:spMkLst>
        </pc:spChg>
        <pc:spChg chg="add mod">
          <ac:chgData name="Choo Kam Kitt" userId="dc569393-0438-41a8-bbf3-65a00d8d88b1" providerId="ADAL" clId="{831A0536-778D-4BEC-8A69-14D31ED7B1BD}" dt="2021-08-09T04:10:36.961" v="59" actId="1582"/>
          <ac:spMkLst>
            <pc:docMk/>
            <pc:sldMk cId="1710349826" sldId="259"/>
            <ac:spMk id="9" creationId="{A638E2C6-AF88-4246-90AE-2D33E44203BA}"/>
          </ac:spMkLst>
        </pc:spChg>
        <pc:spChg chg="add mod">
          <ac:chgData name="Choo Kam Kitt" userId="dc569393-0438-41a8-bbf3-65a00d8d88b1" providerId="ADAL" clId="{831A0536-778D-4BEC-8A69-14D31ED7B1BD}" dt="2021-08-09T04:13:27.723" v="187" actId="14100"/>
          <ac:spMkLst>
            <pc:docMk/>
            <pc:sldMk cId="1710349826" sldId="259"/>
            <ac:spMk id="12" creationId="{365A4E98-1E42-4B94-8674-C5315E6E67C4}"/>
          </ac:spMkLst>
        </pc:spChg>
        <pc:spChg chg="add mod">
          <ac:chgData name="Choo Kam Kitt" userId="dc569393-0438-41a8-bbf3-65a00d8d88b1" providerId="ADAL" clId="{831A0536-778D-4BEC-8A69-14D31ED7B1BD}" dt="2021-08-09T04:13:39.030" v="191" actId="14100"/>
          <ac:spMkLst>
            <pc:docMk/>
            <pc:sldMk cId="1710349826" sldId="259"/>
            <ac:spMk id="13" creationId="{3F0669AB-179F-470B-BC6D-C789956634FE}"/>
          </ac:spMkLst>
        </pc:spChg>
        <pc:picChg chg="add del mod ord">
          <ac:chgData name="Choo Kam Kitt" userId="dc569393-0438-41a8-bbf3-65a00d8d88b1" providerId="ADAL" clId="{831A0536-778D-4BEC-8A69-14D31ED7B1BD}" dt="2021-08-09T04:09:06.835" v="3" actId="22"/>
          <ac:picMkLst>
            <pc:docMk/>
            <pc:sldMk cId="1710349826" sldId="259"/>
            <ac:picMk id="5" creationId="{6E15564F-033B-4462-AA8A-65A84FC63517}"/>
          </ac:picMkLst>
        </pc:picChg>
        <pc:picChg chg="add mod">
          <ac:chgData name="Choo Kam Kitt" userId="dc569393-0438-41a8-bbf3-65a00d8d88b1" providerId="ADAL" clId="{831A0536-778D-4BEC-8A69-14D31ED7B1BD}" dt="2021-08-09T04:09:48.493" v="49" actId="1076"/>
          <ac:picMkLst>
            <pc:docMk/>
            <pc:sldMk cId="1710349826" sldId="259"/>
            <ac:picMk id="7" creationId="{019A46B5-F55E-416B-9FD3-2DB14C1424D6}"/>
          </ac:picMkLst>
        </pc:picChg>
        <pc:picChg chg="add mod">
          <ac:chgData name="Choo Kam Kitt" userId="dc569393-0438-41a8-bbf3-65a00d8d88b1" providerId="ADAL" clId="{831A0536-778D-4BEC-8A69-14D31ED7B1BD}" dt="2021-08-09T04:13:15.490" v="184" actId="1076"/>
          <ac:picMkLst>
            <pc:docMk/>
            <pc:sldMk cId="1710349826" sldId="259"/>
            <ac:picMk id="11" creationId="{83AD7444-3DDB-45E2-B2D3-DCAB242A7533}"/>
          </ac:picMkLst>
        </pc:picChg>
        <pc:cxnChg chg="add mod">
          <ac:chgData name="Choo Kam Kitt" userId="dc569393-0438-41a8-bbf3-65a00d8d88b1" providerId="ADAL" clId="{831A0536-778D-4BEC-8A69-14D31ED7B1BD}" dt="2021-08-09T04:13:57.472" v="194" actId="1582"/>
          <ac:cxnSpMkLst>
            <pc:docMk/>
            <pc:sldMk cId="1710349826" sldId="259"/>
            <ac:cxnSpMk id="15" creationId="{88D29844-C03F-4BE0-9691-C13A21F214D5}"/>
          </ac:cxnSpMkLst>
        </pc:cxnChg>
        <pc:cxnChg chg="add mod">
          <ac:chgData name="Choo Kam Kitt" userId="dc569393-0438-41a8-bbf3-65a00d8d88b1" providerId="ADAL" clId="{831A0536-778D-4BEC-8A69-14D31ED7B1BD}" dt="2021-08-09T04:14:06.525" v="198" actId="14100"/>
          <ac:cxnSpMkLst>
            <pc:docMk/>
            <pc:sldMk cId="1710349826" sldId="259"/>
            <ac:cxnSpMk id="16" creationId="{0D2C59E6-8BB0-44C2-B62D-FC2F223E4D4B}"/>
          </ac:cxnSpMkLst>
        </pc:cxnChg>
      </pc:sldChg>
      <pc:sldChg chg="addSp modSp mod">
        <pc:chgData name="Choo Kam Kitt" userId="dc569393-0438-41a8-bbf3-65a00d8d88b1" providerId="ADAL" clId="{831A0536-778D-4BEC-8A69-14D31ED7B1BD}" dt="2021-08-09T04:21:39.877" v="586" actId="20577"/>
        <pc:sldMkLst>
          <pc:docMk/>
          <pc:sldMk cId="220276430" sldId="260"/>
        </pc:sldMkLst>
        <pc:spChg chg="mod">
          <ac:chgData name="Choo Kam Kitt" userId="dc569393-0438-41a8-bbf3-65a00d8d88b1" providerId="ADAL" clId="{831A0536-778D-4BEC-8A69-14D31ED7B1BD}" dt="2021-08-09T04:21:39.877" v="586" actId="20577"/>
          <ac:spMkLst>
            <pc:docMk/>
            <pc:sldMk cId="220276430" sldId="260"/>
            <ac:spMk id="3" creationId="{0CEE982E-BDC2-48B4-B004-03D3ACAB4833}"/>
          </ac:spMkLst>
        </pc:spChg>
        <pc:picChg chg="add mod">
          <ac:chgData name="Choo Kam Kitt" userId="dc569393-0438-41a8-bbf3-65a00d8d88b1" providerId="ADAL" clId="{831A0536-778D-4BEC-8A69-14D31ED7B1BD}" dt="2021-08-09T04:20:28.466" v="453" actId="1076"/>
          <ac:picMkLst>
            <pc:docMk/>
            <pc:sldMk cId="220276430" sldId="260"/>
            <ac:picMk id="5" creationId="{9CF0DE8F-A53E-4E03-A367-34594F37A929}"/>
          </ac:picMkLst>
        </pc:picChg>
        <pc:picChg chg="add mod">
          <ac:chgData name="Choo Kam Kitt" userId="dc569393-0438-41a8-bbf3-65a00d8d88b1" providerId="ADAL" clId="{831A0536-778D-4BEC-8A69-14D31ED7B1BD}" dt="2021-08-09T04:20:48.007" v="476" actId="1076"/>
          <ac:picMkLst>
            <pc:docMk/>
            <pc:sldMk cId="220276430" sldId="260"/>
            <ac:picMk id="7" creationId="{263F9ADD-5A57-470A-9776-E3967FD8DA86}"/>
          </ac:picMkLst>
        </pc:picChg>
        <pc:picChg chg="add mod">
          <ac:chgData name="Choo Kam Kitt" userId="dc569393-0438-41a8-bbf3-65a00d8d88b1" providerId="ADAL" clId="{831A0536-778D-4BEC-8A69-14D31ED7B1BD}" dt="2021-08-09T04:21:07.668" v="481" actId="1076"/>
          <ac:picMkLst>
            <pc:docMk/>
            <pc:sldMk cId="220276430" sldId="260"/>
            <ac:picMk id="9" creationId="{146737D6-2D9E-4E2D-BB92-E71F4E2CB9CF}"/>
          </ac:picMkLst>
        </pc:picChg>
      </pc:sldChg>
      <pc:sldChg chg="addSp delSp modSp del mod">
        <pc:chgData name="Choo Kam Kitt" userId="dc569393-0438-41a8-bbf3-65a00d8d88b1" providerId="ADAL" clId="{831A0536-778D-4BEC-8A69-14D31ED7B1BD}" dt="2021-08-10T07:42:51.879" v="2639" actId="47"/>
        <pc:sldMkLst>
          <pc:docMk/>
          <pc:sldMk cId="225612722" sldId="261"/>
        </pc:sldMkLst>
        <pc:spChg chg="add del mod">
          <ac:chgData name="Choo Kam Kitt" userId="dc569393-0438-41a8-bbf3-65a00d8d88b1" providerId="ADAL" clId="{831A0536-778D-4BEC-8A69-14D31ED7B1BD}" dt="2021-08-09T04:48:19.837" v="2472" actId="20577"/>
          <ac:spMkLst>
            <pc:docMk/>
            <pc:sldMk cId="225612722" sldId="261"/>
            <ac:spMk id="3" creationId="{26723DCD-D730-4491-8F88-BA4B200D4C16}"/>
          </ac:spMkLst>
        </pc:spChg>
        <pc:spChg chg="add del mod">
          <ac:chgData name="Choo Kam Kitt" userId="dc569393-0438-41a8-bbf3-65a00d8d88b1" providerId="ADAL" clId="{831A0536-778D-4BEC-8A69-14D31ED7B1BD}" dt="2021-08-09T04:45:55.906" v="1940"/>
          <ac:spMkLst>
            <pc:docMk/>
            <pc:sldMk cId="225612722" sldId="261"/>
            <ac:spMk id="4" creationId="{A4A541F8-A45E-4BD7-A900-206C43DC36A5}"/>
          </ac:spMkLst>
        </pc:spChg>
      </pc:sldChg>
      <pc:sldChg chg="modSp del mod">
        <pc:chgData name="Choo Kam Kitt" userId="dc569393-0438-41a8-bbf3-65a00d8d88b1" providerId="ADAL" clId="{831A0536-778D-4BEC-8A69-14D31ED7B1BD}" dt="2021-08-10T08:16:55.632" v="4282" actId="2696"/>
        <pc:sldMkLst>
          <pc:docMk/>
          <pc:sldMk cId="2897931953" sldId="262"/>
        </pc:sldMkLst>
        <pc:spChg chg="mod">
          <ac:chgData name="Choo Kam Kitt" userId="dc569393-0438-41a8-bbf3-65a00d8d88b1" providerId="ADAL" clId="{831A0536-778D-4BEC-8A69-14D31ED7B1BD}" dt="2021-08-10T08:15:22.948" v="4262" actId="20577"/>
          <ac:spMkLst>
            <pc:docMk/>
            <pc:sldMk cId="2897931953" sldId="262"/>
            <ac:spMk id="3" creationId="{171C26FC-9C6C-44B5-AD98-49540A5E2B69}"/>
          </ac:spMkLst>
        </pc:spChg>
      </pc:sldChg>
      <pc:sldChg chg="del">
        <pc:chgData name="Choo Kam Kitt" userId="dc569393-0438-41a8-bbf3-65a00d8d88b1" providerId="ADAL" clId="{831A0536-778D-4BEC-8A69-14D31ED7B1BD}" dt="2021-08-10T08:08:13.622" v="3401" actId="47"/>
        <pc:sldMkLst>
          <pc:docMk/>
          <pc:sldMk cId="898594732" sldId="263"/>
        </pc:sldMkLst>
      </pc:sldChg>
      <pc:sldChg chg="addSp delSp modSp mod">
        <pc:chgData name="Choo Kam Kitt" userId="dc569393-0438-41a8-bbf3-65a00d8d88b1" providerId="ADAL" clId="{831A0536-778D-4BEC-8A69-14D31ED7B1BD}" dt="2021-08-10T08:50:56.701" v="6033" actId="164"/>
        <pc:sldMkLst>
          <pc:docMk/>
          <pc:sldMk cId="655917874" sldId="264"/>
        </pc:sldMkLst>
        <pc:spChg chg="mod">
          <ac:chgData name="Choo Kam Kitt" userId="dc569393-0438-41a8-bbf3-65a00d8d88b1" providerId="ADAL" clId="{831A0536-778D-4BEC-8A69-14D31ED7B1BD}" dt="2021-08-10T08:50:18.565" v="6025" actId="20577"/>
          <ac:spMkLst>
            <pc:docMk/>
            <pc:sldMk cId="655917874" sldId="264"/>
            <ac:spMk id="3" creationId="{3E851318-76AA-4FD3-A069-8956582F03C4}"/>
          </ac:spMkLst>
        </pc:spChg>
        <pc:spChg chg="add mod">
          <ac:chgData name="Choo Kam Kitt" userId="dc569393-0438-41a8-bbf3-65a00d8d88b1" providerId="ADAL" clId="{831A0536-778D-4BEC-8A69-14D31ED7B1BD}" dt="2021-08-10T08:48:38.266" v="5777" actId="1582"/>
          <ac:spMkLst>
            <pc:docMk/>
            <pc:sldMk cId="655917874" sldId="264"/>
            <ac:spMk id="11" creationId="{78532677-960B-4DB0-9F2A-02688AAF780E}"/>
          </ac:spMkLst>
        </pc:spChg>
        <pc:grpChg chg="add mod">
          <ac:chgData name="Choo Kam Kitt" userId="dc569393-0438-41a8-bbf3-65a00d8d88b1" providerId="ADAL" clId="{831A0536-778D-4BEC-8A69-14D31ED7B1BD}" dt="2021-08-10T08:50:56.701" v="6033" actId="164"/>
          <ac:grpSpMkLst>
            <pc:docMk/>
            <pc:sldMk cId="655917874" sldId="264"/>
            <ac:grpSpMk id="21" creationId="{D9A5C28A-78ED-4FFE-83D3-FEA15E5F8E43}"/>
          </ac:grpSpMkLst>
        </pc:grpChg>
        <pc:picChg chg="add del mod">
          <ac:chgData name="Choo Kam Kitt" userId="dc569393-0438-41a8-bbf3-65a00d8d88b1" providerId="ADAL" clId="{831A0536-778D-4BEC-8A69-14D31ED7B1BD}" dt="2021-08-10T08:44:23.193" v="5548" actId="478"/>
          <ac:picMkLst>
            <pc:docMk/>
            <pc:sldMk cId="655917874" sldId="264"/>
            <ac:picMk id="5" creationId="{9F069950-1EF4-4DC4-BF57-25FD6347CDDE}"/>
          </ac:picMkLst>
        </pc:picChg>
        <pc:picChg chg="add mod">
          <ac:chgData name="Choo Kam Kitt" userId="dc569393-0438-41a8-bbf3-65a00d8d88b1" providerId="ADAL" clId="{831A0536-778D-4BEC-8A69-14D31ED7B1BD}" dt="2021-08-10T08:44:38.762" v="5553" actId="14100"/>
          <ac:picMkLst>
            <pc:docMk/>
            <pc:sldMk cId="655917874" sldId="264"/>
            <ac:picMk id="7" creationId="{F73134F3-C62D-4AFB-B7EC-A53D8B13CEF2}"/>
          </ac:picMkLst>
        </pc:picChg>
        <pc:cxnChg chg="add mod">
          <ac:chgData name="Choo Kam Kitt" userId="dc569393-0438-41a8-bbf3-65a00d8d88b1" providerId="ADAL" clId="{831A0536-778D-4BEC-8A69-14D31ED7B1BD}" dt="2021-08-10T08:50:56.701" v="6033" actId="164"/>
          <ac:cxnSpMkLst>
            <pc:docMk/>
            <pc:sldMk cId="655917874" sldId="264"/>
            <ac:cxnSpMk id="9" creationId="{966AC793-D0FF-40A0-9DFE-32F8975DC517}"/>
          </ac:cxnSpMkLst>
        </pc:cxnChg>
        <pc:cxnChg chg="add mod">
          <ac:chgData name="Choo Kam Kitt" userId="dc569393-0438-41a8-bbf3-65a00d8d88b1" providerId="ADAL" clId="{831A0536-778D-4BEC-8A69-14D31ED7B1BD}" dt="2021-08-10T08:50:56.701" v="6033" actId="164"/>
          <ac:cxnSpMkLst>
            <pc:docMk/>
            <pc:sldMk cId="655917874" sldId="264"/>
            <ac:cxnSpMk id="20" creationId="{BB7D5475-E151-4ECF-944A-67937564CDFF}"/>
          </ac:cxnSpMkLst>
        </pc:cxnChg>
      </pc:sldChg>
      <pc:sldChg chg="addSp delSp modSp add mod">
        <pc:chgData name="Choo Kam Kitt" userId="dc569393-0438-41a8-bbf3-65a00d8d88b1" providerId="ADAL" clId="{831A0536-778D-4BEC-8A69-14D31ED7B1BD}" dt="2021-08-10T07:39:46.698" v="2601" actId="207"/>
        <pc:sldMkLst>
          <pc:docMk/>
          <pc:sldMk cId="1332739526" sldId="265"/>
        </pc:sldMkLst>
        <pc:spChg chg="mod">
          <ac:chgData name="Choo Kam Kitt" userId="dc569393-0438-41a8-bbf3-65a00d8d88b1" providerId="ADAL" clId="{831A0536-778D-4BEC-8A69-14D31ED7B1BD}" dt="2021-08-10T07:38:41.962" v="2547" actId="20577"/>
          <ac:spMkLst>
            <pc:docMk/>
            <pc:sldMk cId="1332739526" sldId="265"/>
            <ac:spMk id="2" creationId="{21510FC1-B485-4852-88AF-FE8A6C586C08}"/>
          </ac:spMkLst>
        </pc:spChg>
        <pc:spChg chg="del mod">
          <ac:chgData name="Choo Kam Kitt" userId="dc569393-0438-41a8-bbf3-65a00d8d88b1" providerId="ADAL" clId="{831A0536-778D-4BEC-8A69-14D31ED7B1BD}" dt="2021-08-09T04:22:54.825" v="593" actId="22"/>
          <ac:spMkLst>
            <pc:docMk/>
            <pc:sldMk cId="1332739526" sldId="265"/>
            <ac:spMk id="3" creationId="{0CEE982E-BDC2-48B4-B004-03D3ACAB4833}"/>
          </ac:spMkLst>
        </pc:spChg>
        <pc:spChg chg="add mod">
          <ac:chgData name="Choo Kam Kitt" userId="dc569393-0438-41a8-bbf3-65a00d8d88b1" providerId="ADAL" clId="{831A0536-778D-4BEC-8A69-14D31ED7B1BD}" dt="2021-08-10T07:39:46.698" v="2601" actId="207"/>
          <ac:spMkLst>
            <pc:docMk/>
            <pc:sldMk cId="1332739526" sldId="265"/>
            <ac:spMk id="10" creationId="{AC073BD7-0659-48AE-89FE-4C5645345AE5}"/>
          </ac:spMkLst>
        </pc:spChg>
        <pc:picChg chg="del">
          <ac:chgData name="Choo Kam Kitt" userId="dc569393-0438-41a8-bbf3-65a00d8d88b1" providerId="ADAL" clId="{831A0536-778D-4BEC-8A69-14D31ED7B1BD}" dt="2021-08-09T04:22:48.941" v="589" actId="478"/>
          <ac:picMkLst>
            <pc:docMk/>
            <pc:sldMk cId="1332739526" sldId="265"/>
            <ac:picMk id="5" creationId="{9CF0DE8F-A53E-4E03-A367-34594F37A929}"/>
          </ac:picMkLst>
        </pc:picChg>
        <pc:picChg chg="add mod ord">
          <ac:chgData name="Choo Kam Kitt" userId="dc569393-0438-41a8-bbf3-65a00d8d88b1" providerId="ADAL" clId="{831A0536-778D-4BEC-8A69-14D31ED7B1BD}" dt="2021-08-09T04:23:12.193" v="594" actId="1076"/>
          <ac:picMkLst>
            <pc:docMk/>
            <pc:sldMk cId="1332739526" sldId="265"/>
            <ac:picMk id="6" creationId="{B2010672-6E4E-49E2-BAE9-0FFD4F939BA6}"/>
          </ac:picMkLst>
        </pc:picChg>
        <pc:picChg chg="del">
          <ac:chgData name="Choo Kam Kitt" userId="dc569393-0438-41a8-bbf3-65a00d8d88b1" providerId="ADAL" clId="{831A0536-778D-4BEC-8A69-14D31ED7B1BD}" dt="2021-08-09T04:22:49.376" v="590" actId="478"/>
          <ac:picMkLst>
            <pc:docMk/>
            <pc:sldMk cId="1332739526" sldId="265"/>
            <ac:picMk id="7" creationId="{263F9ADD-5A57-470A-9776-E3967FD8DA86}"/>
          </ac:picMkLst>
        </pc:picChg>
        <pc:picChg chg="del">
          <ac:chgData name="Choo Kam Kitt" userId="dc569393-0438-41a8-bbf3-65a00d8d88b1" providerId="ADAL" clId="{831A0536-778D-4BEC-8A69-14D31ED7B1BD}" dt="2021-08-09T04:22:47.886" v="588" actId="478"/>
          <ac:picMkLst>
            <pc:docMk/>
            <pc:sldMk cId="1332739526" sldId="265"/>
            <ac:picMk id="9" creationId="{146737D6-2D9E-4E2D-BB92-E71F4E2CB9CF}"/>
          </ac:picMkLst>
        </pc:picChg>
      </pc:sldChg>
      <pc:sldChg chg="addSp delSp modSp add mod">
        <pc:chgData name="Choo Kam Kitt" userId="dc569393-0438-41a8-bbf3-65a00d8d88b1" providerId="ADAL" clId="{831A0536-778D-4BEC-8A69-14D31ED7B1BD}" dt="2021-08-10T07:38:59.302" v="2564" actId="20577"/>
        <pc:sldMkLst>
          <pc:docMk/>
          <pc:sldMk cId="2691552449" sldId="266"/>
        </pc:sldMkLst>
        <pc:spChg chg="mod">
          <ac:chgData name="Choo Kam Kitt" userId="dc569393-0438-41a8-bbf3-65a00d8d88b1" providerId="ADAL" clId="{831A0536-778D-4BEC-8A69-14D31ED7B1BD}" dt="2021-08-10T07:38:59.302" v="2564" actId="20577"/>
          <ac:spMkLst>
            <pc:docMk/>
            <pc:sldMk cId="2691552449" sldId="266"/>
            <ac:spMk id="2" creationId="{21510FC1-B485-4852-88AF-FE8A6C586C08}"/>
          </ac:spMkLst>
        </pc:spChg>
        <pc:spChg chg="add del mod">
          <ac:chgData name="Choo Kam Kitt" userId="dc569393-0438-41a8-bbf3-65a00d8d88b1" providerId="ADAL" clId="{831A0536-778D-4BEC-8A69-14D31ED7B1BD}" dt="2021-08-09T04:25:57.439" v="794" actId="478"/>
          <ac:spMkLst>
            <pc:docMk/>
            <pc:sldMk cId="2691552449" sldId="266"/>
            <ac:spMk id="4" creationId="{D83799EC-B1A4-45FF-BAA3-AE458CCC8A82}"/>
          </ac:spMkLst>
        </pc:spChg>
        <pc:spChg chg="mod">
          <ac:chgData name="Choo Kam Kitt" userId="dc569393-0438-41a8-bbf3-65a00d8d88b1" providerId="ADAL" clId="{831A0536-778D-4BEC-8A69-14D31ED7B1BD}" dt="2021-08-09T04:28:21.437" v="958" actId="20577"/>
          <ac:spMkLst>
            <pc:docMk/>
            <pc:sldMk cId="2691552449" sldId="266"/>
            <ac:spMk id="10" creationId="{AC073BD7-0659-48AE-89FE-4C5645345AE5}"/>
          </ac:spMkLst>
        </pc:spChg>
        <pc:picChg chg="del">
          <ac:chgData name="Choo Kam Kitt" userId="dc569393-0438-41a8-bbf3-65a00d8d88b1" providerId="ADAL" clId="{831A0536-778D-4BEC-8A69-14D31ED7B1BD}" dt="2021-08-09T04:25:39.790" v="790" actId="478"/>
          <ac:picMkLst>
            <pc:docMk/>
            <pc:sldMk cId="2691552449" sldId="266"/>
            <ac:picMk id="6" creationId="{B2010672-6E4E-49E2-BAE9-0FFD4F939BA6}"/>
          </ac:picMkLst>
        </pc:picChg>
        <pc:picChg chg="add mod">
          <ac:chgData name="Choo Kam Kitt" userId="dc569393-0438-41a8-bbf3-65a00d8d88b1" providerId="ADAL" clId="{831A0536-778D-4BEC-8A69-14D31ED7B1BD}" dt="2021-08-09T04:25:52.368" v="793" actId="1076"/>
          <ac:picMkLst>
            <pc:docMk/>
            <pc:sldMk cId="2691552449" sldId="266"/>
            <ac:picMk id="7" creationId="{33C7D27D-1BE4-42E8-8EFA-12F195FC86CA}"/>
          </ac:picMkLst>
        </pc:picChg>
      </pc:sldChg>
      <pc:sldChg chg="addSp delSp modSp add mod">
        <pc:chgData name="Choo Kam Kitt" userId="dc569393-0438-41a8-bbf3-65a00d8d88b1" providerId="ADAL" clId="{831A0536-778D-4BEC-8A69-14D31ED7B1BD}" dt="2021-08-10T07:40:46.338" v="2613" actId="20577"/>
        <pc:sldMkLst>
          <pc:docMk/>
          <pc:sldMk cId="3523902069" sldId="267"/>
        </pc:sldMkLst>
        <pc:spChg chg="mod">
          <ac:chgData name="Choo Kam Kitt" userId="dc569393-0438-41a8-bbf3-65a00d8d88b1" providerId="ADAL" clId="{831A0536-778D-4BEC-8A69-14D31ED7B1BD}" dt="2021-08-10T07:39:06.396" v="2575" actId="20577"/>
          <ac:spMkLst>
            <pc:docMk/>
            <pc:sldMk cId="3523902069" sldId="267"/>
            <ac:spMk id="2" creationId="{21510FC1-B485-4852-88AF-FE8A6C586C08}"/>
          </ac:spMkLst>
        </pc:spChg>
        <pc:spChg chg="add mod">
          <ac:chgData name="Choo Kam Kitt" userId="dc569393-0438-41a8-bbf3-65a00d8d88b1" providerId="ADAL" clId="{831A0536-778D-4BEC-8A69-14D31ED7B1BD}" dt="2021-08-09T04:33:02.088" v="1217" actId="1076"/>
          <ac:spMkLst>
            <pc:docMk/>
            <pc:sldMk cId="3523902069" sldId="267"/>
            <ac:spMk id="3" creationId="{66EEE2FA-1B01-4E26-A3E7-9FE09AB794AE}"/>
          </ac:spMkLst>
        </pc:spChg>
        <pc:spChg chg="add mod">
          <ac:chgData name="Choo Kam Kitt" userId="dc569393-0438-41a8-bbf3-65a00d8d88b1" providerId="ADAL" clId="{831A0536-778D-4BEC-8A69-14D31ED7B1BD}" dt="2021-08-10T07:40:46.338" v="2613" actId="20577"/>
          <ac:spMkLst>
            <pc:docMk/>
            <pc:sldMk cId="3523902069" sldId="267"/>
            <ac:spMk id="6" creationId="{6FC5661D-6C55-48B7-A3F8-1999C792A9DF}"/>
          </ac:spMkLst>
        </pc:spChg>
        <pc:spChg chg="add mod">
          <ac:chgData name="Choo Kam Kitt" userId="dc569393-0438-41a8-bbf3-65a00d8d88b1" providerId="ADAL" clId="{831A0536-778D-4BEC-8A69-14D31ED7B1BD}" dt="2021-08-09T04:33:02.088" v="1217" actId="1076"/>
          <ac:spMkLst>
            <pc:docMk/>
            <pc:sldMk cId="3523902069" sldId="267"/>
            <ac:spMk id="8" creationId="{209B7C0B-CB22-4BA9-8435-7C9782C89599}"/>
          </ac:spMkLst>
        </pc:spChg>
        <pc:spChg chg="mod">
          <ac:chgData name="Choo Kam Kitt" userId="dc569393-0438-41a8-bbf3-65a00d8d88b1" providerId="ADAL" clId="{831A0536-778D-4BEC-8A69-14D31ED7B1BD}" dt="2021-08-09T04:32:45.593" v="1215" actId="1076"/>
          <ac:spMkLst>
            <pc:docMk/>
            <pc:sldMk cId="3523902069" sldId="267"/>
            <ac:spMk id="10" creationId="{AC073BD7-0659-48AE-89FE-4C5645345AE5}"/>
          </ac:spMkLst>
        </pc:spChg>
        <pc:picChg chg="del">
          <ac:chgData name="Choo Kam Kitt" userId="dc569393-0438-41a8-bbf3-65a00d8d88b1" providerId="ADAL" clId="{831A0536-778D-4BEC-8A69-14D31ED7B1BD}" dt="2021-08-09T04:28:30.125" v="960" actId="478"/>
          <ac:picMkLst>
            <pc:docMk/>
            <pc:sldMk cId="3523902069" sldId="267"/>
            <ac:picMk id="7" creationId="{33C7D27D-1BE4-42E8-8EFA-12F195FC86CA}"/>
          </ac:picMkLst>
        </pc:picChg>
        <pc:cxnChg chg="add mod">
          <ac:chgData name="Choo Kam Kitt" userId="dc569393-0438-41a8-bbf3-65a00d8d88b1" providerId="ADAL" clId="{831A0536-778D-4BEC-8A69-14D31ED7B1BD}" dt="2021-08-09T04:33:25.452" v="1221" actId="208"/>
          <ac:cxnSpMkLst>
            <pc:docMk/>
            <pc:sldMk cId="3523902069" sldId="267"/>
            <ac:cxnSpMk id="5" creationId="{F2F2CB79-43D9-4B4A-951A-FF151B329469}"/>
          </ac:cxnSpMkLst>
        </pc:cxnChg>
        <pc:cxnChg chg="add mod">
          <ac:chgData name="Choo Kam Kitt" userId="dc569393-0438-41a8-bbf3-65a00d8d88b1" providerId="ADAL" clId="{831A0536-778D-4BEC-8A69-14D31ED7B1BD}" dt="2021-08-09T04:33:30.794" v="1223" actId="1076"/>
          <ac:cxnSpMkLst>
            <pc:docMk/>
            <pc:sldMk cId="3523902069" sldId="267"/>
            <ac:cxnSpMk id="11" creationId="{EEF77963-C953-4DE3-AD07-8CA89C071F3A}"/>
          </ac:cxnSpMkLst>
        </pc:cxnChg>
        <pc:cxnChg chg="add mod">
          <ac:chgData name="Choo Kam Kitt" userId="dc569393-0438-41a8-bbf3-65a00d8d88b1" providerId="ADAL" clId="{831A0536-778D-4BEC-8A69-14D31ED7B1BD}" dt="2021-08-09T04:33:34.514" v="1225" actId="1076"/>
          <ac:cxnSpMkLst>
            <pc:docMk/>
            <pc:sldMk cId="3523902069" sldId="267"/>
            <ac:cxnSpMk id="12" creationId="{DEAC8177-5BCF-433E-B9C5-C341B59EB9CD}"/>
          </ac:cxnSpMkLst>
        </pc:cxnChg>
      </pc:sldChg>
      <pc:sldChg chg="addSp delSp modSp add mod ord">
        <pc:chgData name="Choo Kam Kitt" userId="dc569393-0438-41a8-bbf3-65a00d8d88b1" providerId="ADAL" clId="{831A0536-778D-4BEC-8A69-14D31ED7B1BD}" dt="2021-08-12T03:07:08.637" v="8167" actId="14100"/>
        <pc:sldMkLst>
          <pc:docMk/>
          <pc:sldMk cId="691108312" sldId="268"/>
        </pc:sldMkLst>
        <pc:spChg chg="mod">
          <ac:chgData name="Choo Kam Kitt" userId="dc569393-0438-41a8-bbf3-65a00d8d88b1" providerId="ADAL" clId="{831A0536-778D-4BEC-8A69-14D31ED7B1BD}" dt="2021-08-10T07:41:15.084" v="2624" actId="20577"/>
          <ac:spMkLst>
            <pc:docMk/>
            <pc:sldMk cId="691108312" sldId="268"/>
            <ac:spMk id="2" creationId="{21510FC1-B485-4852-88AF-FE8A6C586C08}"/>
          </ac:spMkLst>
        </pc:spChg>
        <pc:spChg chg="add mod">
          <ac:chgData name="Choo Kam Kitt" userId="dc569393-0438-41a8-bbf3-65a00d8d88b1" providerId="ADAL" clId="{831A0536-778D-4BEC-8A69-14D31ED7B1BD}" dt="2021-08-12T03:01:53.901" v="7851" actId="1582"/>
          <ac:spMkLst>
            <pc:docMk/>
            <pc:sldMk cId="691108312" sldId="268"/>
            <ac:spMk id="3" creationId="{C05BCBF6-4B2B-4397-A559-3585D7E15A63}"/>
          </ac:spMkLst>
        </pc:spChg>
        <pc:spChg chg="add mod">
          <ac:chgData name="Choo Kam Kitt" userId="dc569393-0438-41a8-bbf3-65a00d8d88b1" providerId="ADAL" clId="{831A0536-778D-4BEC-8A69-14D31ED7B1BD}" dt="2021-08-12T03:02:14.544" v="7858" actId="14100"/>
          <ac:spMkLst>
            <pc:docMk/>
            <pc:sldMk cId="691108312" sldId="268"/>
            <ac:spMk id="7" creationId="{19ABFB7C-73D9-4DF2-AE9D-2D4499BE808E}"/>
          </ac:spMkLst>
        </pc:spChg>
        <pc:spChg chg="mod">
          <ac:chgData name="Choo Kam Kitt" userId="dc569393-0438-41a8-bbf3-65a00d8d88b1" providerId="ADAL" clId="{831A0536-778D-4BEC-8A69-14D31ED7B1BD}" dt="2021-08-12T03:06:36.429" v="8162" actId="20577"/>
          <ac:spMkLst>
            <pc:docMk/>
            <pc:sldMk cId="691108312" sldId="268"/>
            <ac:spMk id="10" creationId="{AC073BD7-0659-48AE-89FE-4C5645345AE5}"/>
          </ac:spMkLst>
        </pc:spChg>
        <pc:picChg chg="add mod">
          <ac:chgData name="Choo Kam Kitt" userId="dc569393-0438-41a8-bbf3-65a00d8d88b1" providerId="ADAL" clId="{831A0536-778D-4BEC-8A69-14D31ED7B1BD}" dt="2021-08-12T03:02:03.975" v="7855" actId="1076"/>
          <ac:picMkLst>
            <pc:docMk/>
            <pc:sldMk cId="691108312" sldId="268"/>
            <ac:picMk id="4" creationId="{CD821B99-6BA4-4CD0-895F-B6CB9A7966B9}"/>
          </ac:picMkLst>
        </pc:picChg>
        <pc:picChg chg="del">
          <ac:chgData name="Choo Kam Kitt" userId="dc569393-0438-41a8-bbf3-65a00d8d88b1" providerId="ADAL" clId="{831A0536-778D-4BEC-8A69-14D31ED7B1BD}" dt="2021-08-09T04:34:33.404" v="1229" actId="478"/>
          <ac:picMkLst>
            <pc:docMk/>
            <pc:sldMk cId="691108312" sldId="268"/>
            <ac:picMk id="7" creationId="{33C7D27D-1BE4-42E8-8EFA-12F195FC86CA}"/>
          </ac:picMkLst>
        </pc:picChg>
        <pc:picChg chg="add mod">
          <ac:chgData name="Choo Kam Kitt" userId="dc569393-0438-41a8-bbf3-65a00d8d88b1" providerId="ADAL" clId="{831A0536-778D-4BEC-8A69-14D31ED7B1BD}" dt="2021-08-12T03:05:53.451" v="8147" actId="1076"/>
          <ac:picMkLst>
            <pc:docMk/>
            <pc:sldMk cId="691108312" sldId="268"/>
            <ac:picMk id="8" creationId="{E583FB3D-E597-48F8-A4D2-4EA04E4A5BFF}"/>
          </ac:picMkLst>
        </pc:picChg>
        <pc:cxnChg chg="add mod">
          <ac:chgData name="Choo Kam Kitt" userId="dc569393-0438-41a8-bbf3-65a00d8d88b1" providerId="ADAL" clId="{831A0536-778D-4BEC-8A69-14D31ED7B1BD}" dt="2021-08-12T03:04:55.173" v="8144" actId="14100"/>
          <ac:cxnSpMkLst>
            <pc:docMk/>
            <pc:sldMk cId="691108312" sldId="268"/>
            <ac:cxnSpMk id="6" creationId="{D238855C-1F48-49A1-8132-6FD8017D33D3}"/>
          </ac:cxnSpMkLst>
        </pc:cxnChg>
        <pc:cxnChg chg="add mod">
          <ac:chgData name="Choo Kam Kitt" userId="dc569393-0438-41a8-bbf3-65a00d8d88b1" providerId="ADAL" clId="{831A0536-778D-4BEC-8A69-14D31ED7B1BD}" dt="2021-08-12T03:07:08.637" v="8167" actId="14100"/>
          <ac:cxnSpMkLst>
            <pc:docMk/>
            <pc:sldMk cId="691108312" sldId="268"/>
            <ac:cxnSpMk id="11" creationId="{CB035CA0-698B-4FE7-8C73-2D02448CDC8A}"/>
          </ac:cxnSpMkLst>
        </pc:cxnChg>
      </pc:sldChg>
      <pc:sldChg chg="addSp delSp modSp add mod">
        <pc:chgData name="Choo Kam Kitt" userId="dc569393-0438-41a8-bbf3-65a00d8d88b1" providerId="ADAL" clId="{831A0536-778D-4BEC-8A69-14D31ED7B1BD}" dt="2021-08-12T03:10:07.673" v="8200" actId="14100"/>
        <pc:sldMkLst>
          <pc:docMk/>
          <pc:sldMk cId="1599112859" sldId="269"/>
        </pc:sldMkLst>
        <pc:spChg chg="mod">
          <ac:chgData name="Choo Kam Kitt" userId="dc569393-0438-41a8-bbf3-65a00d8d88b1" providerId="ADAL" clId="{831A0536-778D-4BEC-8A69-14D31ED7B1BD}" dt="2021-08-12T03:08:46.458" v="8193" actId="20577"/>
          <ac:spMkLst>
            <pc:docMk/>
            <pc:sldMk cId="1599112859" sldId="269"/>
            <ac:spMk id="10" creationId="{AC073BD7-0659-48AE-89FE-4C5645345AE5}"/>
          </ac:spMkLst>
        </pc:spChg>
        <pc:spChg chg="add mod">
          <ac:chgData name="Choo Kam Kitt" userId="dc569393-0438-41a8-bbf3-65a00d8d88b1" providerId="ADAL" clId="{831A0536-778D-4BEC-8A69-14D31ED7B1BD}" dt="2021-08-12T03:08:54.738" v="8195" actId="1076"/>
          <ac:spMkLst>
            <pc:docMk/>
            <pc:sldMk cId="1599112859" sldId="269"/>
            <ac:spMk id="11" creationId="{64A0555A-64AF-4780-AAD0-88C443EF8464}"/>
          </ac:spMkLst>
        </pc:spChg>
        <pc:spChg chg="add mod">
          <ac:chgData name="Choo Kam Kitt" userId="dc569393-0438-41a8-bbf3-65a00d8d88b1" providerId="ADAL" clId="{831A0536-778D-4BEC-8A69-14D31ED7B1BD}" dt="2021-08-09T04:40:38.077" v="1580" actId="14100"/>
          <ac:spMkLst>
            <pc:docMk/>
            <pc:sldMk cId="1599112859" sldId="269"/>
            <ac:spMk id="12" creationId="{3956482C-C046-4BDD-A582-373311E6A283}"/>
          </ac:spMkLst>
        </pc:spChg>
        <pc:spChg chg="add mod">
          <ac:chgData name="Choo Kam Kitt" userId="dc569393-0438-41a8-bbf3-65a00d8d88b1" providerId="ADAL" clId="{831A0536-778D-4BEC-8A69-14D31ED7B1BD}" dt="2021-08-09T04:40:50.371" v="1584" actId="14100"/>
          <ac:spMkLst>
            <pc:docMk/>
            <pc:sldMk cId="1599112859" sldId="269"/>
            <ac:spMk id="13" creationId="{D4AFDBD2-E947-40C1-B183-E5D024117755}"/>
          </ac:spMkLst>
        </pc:spChg>
        <pc:picChg chg="del">
          <ac:chgData name="Choo Kam Kitt" userId="dc569393-0438-41a8-bbf3-65a00d8d88b1" providerId="ADAL" clId="{831A0536-778D-4BEC-8A69-14D31ED7B1BD}" dt="2021-08-09T04:38:41.432" v="1466" actId="478"/>
          <ac:picMkLst>
            <pc:docMk/>
            <pc:sldMk cId="1599112859" sldId="269"/>
            <ac:picMk id="4" creationId="{CD821B99-6BA4-4CD0-895F-B6CB9A7966B9}"/>
          </ac:picMkLst>
        </pc:picChg>
        <pc:picChg chg="add del mod">
          <ac:chgData name="Choo Kam Kitt" userId="dc569393-0438-41a8-bbf3-65a00d8d88b1" providerId="ADAL" clId="{831A0536-778D-4BEC-8A69-14D31ED7B1BD}" dt="2021-08-09T04:39:40.181" v="1570" actId="478"/>
          <ac:picMkLst>
            <pc:docMk/>
            <pc:sldMk cId="1599112859" sldId="269"/>
            <ac:picMk id="5" creationId="{A8E9524D-6937-4A1C-8962-20A5D48903AA}"/>
          </ac:picMkLst>
        </pc:picChg>
        <pc:picChg chg="add mod">
          <ac:chgData name="Choo Kam Kitt" userId="dc569393-0438-41a8-bbf3-65a00d8d88b1" providerId="ADAL" clId="{831A0536-778D-4BEC-8A69-14D31ED7B1BD}" dt="2021-08-09T04:40:11.582" v="1572" actId="1076"/>
          <ac:picMkLst>
            <pc:docMk/>
            <pc:sldMk cId="1599112859" sldId="269"/>
            <ac:picMk id="7" creationId="{35BE3B2D-60CA-469D-85AF-96CB113A2939}"/>
          </ac:picMkLst>
        </pc:picChg>
        <pc:picChg chg="del">
          <ac:chgData name="Choo Kam Kitt" userId="dc569393-0438-41a8-bbf3-65a00d8d88b1" providerId="ADAL" clId="{831A0536-778D-4BEC-8A69-14D31ED7B1BD}" dt="2021-08-09T04:39:30.088" v="1567" actId="478"/>
          <ac:picMkLst>
            <pc:docMk/>
            <pc:sldMk cId="1599112859" sldId="269"/>
            <ac:picMk id="8" creationId="{E583FB3D-E597-48F8-A4D2-4EA04E4A5BFF}"/>
          </ac:picMkLst>
        </pc:picChg>
        <pc:cxnChg chg="add del mod">
          <ac:chgData name="Choo Kam Kitt" userId="dc569393-0438-41a8-bbf3-65a00d8d88b1" providerId="ADAL" clId="{831A0536-778D-4BEC-8A69-14D31ED7B1BD}" dt="2021-08-12T03:08:14.588" v="8184" actId="478"/>
          <ac:cxnSpMkLst>
            <pc:docMk/>
            <pc:sldMk cId="1599112859" sldId="269"/>
            <ac:cxnSpMk id="14" creationId="{CDA5E144-BE09-4BFC-997C-595DB995084A}"/>
          </ac:cxnSpMkLst>
        </pc:cxnChg>
        <pc:cxnChg chg="add mod">
          <ac:chgData name="Choo Kam Kitt" userId="dc569393-0438-41a8-bbf3-65a00d8d88b1" providerId="ADAL" clId="{831A0536-778D-4BEC-8A69-14D31ED7B1BD}" dt="2021-08-09T04:41:31.356" v="1591" actId="1582"/>
          <ac:cxnSpMkLst>
            <pc:docMk/>
            <pc:sldMk cId="1599112859" sldId="269"/>
            <ac:cxnSpMk id="16" creationId="{3EB9E248-FC9E-47AB-B90B-053DFF7F6A32}"/>
          </ac:cxnSpMkLst>
        </pc:cxnChg>
        <pc:cxnChg chg="add mod">
          <ac:chgData name="Choo Kam Kitt" userId="dc569393-0438-41a8-bbf3-65a00d8d88b1" providerId="ADAL" clId="{831A0536-778D-4BEC-8A69-14D31ED7B1BD}" dt="2021-08-12T03:10:07.673" v="8200" actId="14100"/>
          <ac:cxnSpMkLst>
            <pc:docMk/>
            <pc:sldMk cId="1599112859" sldId="269"/>
            <ac:cxnSpMk id="17" creationId="{209BAB2D-533D-4305-B92E-E16EF3316001}"/>
          </ac:cxnSpMkLst>
        </pc:cxnChg>
      </pc:sldChg>
      <pc:sldChg chg="addSp delSp modSp add mod">
        <pc:chgData name="Choo Kam Kitt" userId="dc569393-0438-41a8-bbf3-65a00d8d88b1" providerId="ADAL" clId="{831A0536-778D-4BEC-8A69-14D31ED7B1BD}" dt="2021-08-10T08:04:14.591" v="3376" actId="1582"/>
        <pc:sldMkLst>
          <pc:docMk/>
          <pc:sldMk cId="1763183474" sldId="270"/>
        </pc:sldMkLst>
        <pc:spChg chg="mod">
          <ac:chgData name="Choo Kam Kitt" userId="dc569393-0438-41a8-bbf3-65a00d8d88b1" providerId="ADAL" clId="{831A0536-778D-4BEC-8A69-14D31ED7B1BD}" dt="2021-08-10T08:01:23.170" v="3341" actId="20577"/>
          <ac:spMkLst>
            <pc:docMk/>
            <pc:sldMk cId="1763183474" sldId="270"/>
            <ac:spMk id="3" creationId="{26723DCD-D730-4491-8F88-BA4B200D4C16}"/>
          </ac:spMkLst>
        </pc:spChg>
        <pc:spChg chg="add mod">
          <ac:chgData name="Choo Kam Kitt" userId="dc569393-0438-41a8-bbf3-65a00d8d88b1" providerId="ADAL" clId="{831A0536-778D-4BEC-8A69-14D31ED7B1BD}" dt="2021-08-10T08:02:51.192" v="3357" actId="1582"/>
          <ac:spMkLst>
            <pc:docMk/>
            <pc:sldMk cId="1763183474" sldId="270"/>
            <ac:spMk id="7" creationId="{8D72DFD7-82F0-477D-9E58-3C1B85293C86}"/>
          </ac:spMkLst>
        </pc:spChg>
        <pc:spChg chg="add mod">
          <ac:chgData name="Choo Kam Kitt" userId="dc569393-0438-41a8-bbf3-65a00d8d88b1" providerId="ADAL" clId="{831A0536-778D-4BEC-8A69-14D31ED7B1BD}" dt="2021-08-10T08:03:06.079" v="3360" actId="14100"/>
          <ac:spMkLst>
            <pc:docMk/>
            <pc:sldMk cId="1763183474" sldId="270"/>
            <ac:spMk id="8" creationId="{5E181FA0-2F42-4613-82BF-55FA8C069411}"/>
          </ac:spMkLst>
        </pc:spChg>
        <pc:spChg chg="add mod">
          <ac:chgData name="Choo Kam Kitt" userId="dc569393-0438-41a8-bbf3-65a00d8d88b1" providerId="ADAL" clId="{831A0536-778D-4BEC-8A69-14D31ED7B1BD}" dt="2021-08-10T08:03:50.017" v="3370" actId="14100"/>
          <ac:spMkLst>
            <pc:docMk/>
            <pc:sldMk cId="1763183474" sldId="270"/>
            <ac:spMk id="11" creationId="{E3E1337C-264B-4FFD-9FFB-F80B6341B32A}"/>
          </ac:spMkLst>
        </pc:spChg>
        <pc:picChg chg="add mod">
          <ac:chgData name="Choo Kam Kitt" userId="dc569393-0438-41a8-bbf3-65a00d8d88b1" providerId="ADAL" clId="{831A0536-778D-4BEC-8A69-14D31ED7B1BD}" dt="2021-08-10T08:01:57.324" v="3349" actId="1076"/>
          <ac:picMkLst>
            <pc:docMk/>
            <pc:sldMk cId="1763183474" sldId="270"/>
            <ac:picMk id="5" creationId="{6CF3B6F0-84F9-4888-85A4-829B7EC2B74D}"/>
          </ac:picMkLst>
        </pc:picChg>
        <pc:picChg chg="add mod modCrop">
          <ac:chgData name="Choo Kam Kitt" userId="dc569393-0438-41a8-bbf3-65a00d8d88b1" providerId="ADAL" clId="{831A0536-778D-4BEC-8A69-14D31ED7B1BD}" dt="2021-08-10T08:03:42.608" v="3367" actId="1076"/>
          <ac:picMkLst>
            <pc:docMk/>
            <pc:sldMk cId="1763183474" sldId="270"/>
            <ac:picMk id="6" creationId="{8D722C0C-1771-49CA-8D07-38840EB9A7AA}"/>
          </ac:picMkLst>
        </pc:picChg>
        <pc:cxnChg chg="add del mod">
          <ac:chgData name="Choo Kam Kitt" userId="dc569393-0438-41a8-bbf3-65a00d8d88b1" providerId="ADAL" clId="{831A0536-778D-4BEC-8A69-14D31ED7B1BD}" dt="2021-08-10T08:03:36.025" v="3364" actId="478"/>
          <ac:cxnSpMkLst>
            <pc:docMk/>
            <pc:sldMk cId="1763183474" sldId="270"/>
            <ac:cxnSpMk id="10" creationId="{4C67167C-8DB3-49EC-BF27-C000BBFB7AE6}"/>
          </ac:cxnSpMkLst>
        </pc:cxnChg>
        <pc:cxnChg chg="add mod">
          <ac:chgData name="Choo Kam Kitt" userId="dc569393-0438-41a8-bbf3-65a00d8d88b1" providerId="ADAL" clId="{831A0536-778D-4BEC-8A69-14D31ED7B1BD}" dt="2021-08-10T08:04:01.843" v="3373" actId="1582"/>
          <ac:cxnSpMkLst>
            <pc:docMk/>
            <pc:sldMk cId="1763183474" sldId="270"/>
            <ac:cxnSpMk id="13" creationId="{2EA9653F-D5FD-45BC-AC84-24E449E1675D}"/>
          </ac:cxnSpMkLst>
        </pc:cxnChg>
        <pc:cxnChg chg="add mod">
          <ac:chgData name="Choo Kam Kitt" userId="dc569393-0438-41a8-bbf3-65a00d8d88b1" providerId="ADAL" clId="{831A0536-778D-4BEC-8A69-14D31ED7B1BD}" dt="2021-08-10T08:04:14.591" v="3376" actId="1582"/>
          <ac:cxnSpMkLst>
            <pc:docMk/>
            <pc:sldMk cId="1763183474" sldId="270"/>
            <ac:cxnSpMk id="15" creationId="{152AE76F-437F-4222-A3AC-805AB21981D5}"/>
          </ac:cxnSpMkLst>
        </pc:cxnChg>
      </pc:sldChg>
      <pc:sldChg chg="modSp add mod">
        <pc:chgData name="Choo Kam Kitt" userId="dc569393-0438-41a8-bbf3-65a00d8d88b1" providerId="ADAL" clId="{831A0536-778D-4BEC-8A69-14D31ED7B1BD}" dt="2021-08-10T07:49:58.115" v="2820" actId="27636"/>
        <pc:sldMkLst>
          <pc:docMk/>
          <pc:sldMk cId="3811863570" sldId="271"/>
        </pc:sldMkLst>
        <pc:spChg chg="mod">
          <ac:chgData name="Choo Kam Kitt" userId="dc569393-0438-41a8-bbf3-65a00d8d88b1" providerId="ADAL" clId="{831A0536-778D-4BEC-8A69-14D31ED7B1BD}" dt="2021-08-10T07:49:58.115" v="2820" actId="27636"/>
          <ac:spMkLst>
            <pc:docMk/>
            <pc:sldMk cId="3811863570" sldId="271"/>
            <ac:spMk id="3" creationId="{26723DCD-D730-4491-8F88-BA4B200D4C16}"/>
          </ac:spMkLst>
        </pc:spChg>
      </pc:sldChg>
      <pc:sldChg chg="modSp add mod">
        <pc:chgData name="Choo Kam Kitt" userId="dc569393-0438-41a8-bbf3-65a00d8d88b1" providerId="ADAL" clId="{831A0536-778D-4BEC-8A69-14D31ED7B1BD}" dt="2021-08-10T08:05:04.700" v="3400" actId="20577"/>
        <pc:sldMkLst>
          <pc:docMk/>
          <pc:sldMk cId="1367264013" sldId="272"/>
        </pc:sldMkLst>
        <pc:spChg chg="mod">
          <ac:chgData name="Choo Kam Kitt" userId="dc569393-0438-41a8-bbf3-65a00d8d88b1" providerId="ADAL" clId="{831A0536-778D-4BEC-8A69-14D31ED7B1BD}" dt="2021-08-10T08:05:04.700" v="3400" actId="20577"/>
          <ac:spMkLst>
            <pc:docMk/>
            <pc:sldMk cId="1367264013" sldId="272"/>
            <ac:spMk id="3" creationId="{26723DCD-D730-4491-8F88-BA4B200D4C16}"/>
          </ac:spMkLst>
        </pc:spChg>
      </pc:sldChg>
      <pc:sldChg chg="modSp add mod">
        <pc:chgData name="Choo Kam Kitt" userId="dc569393-0438-41a8-bbf3-65a00d8d88b1" providerId="ADAL" clId="{831A0536-778D-4BEC-8A69-14D31ED7B1BD}" dt="2021-08-10T08:16:43.635" v="4281" actId="20577"/>
        <pc:sldMkLst>
          <pc:docMk/>
          <pc:sldMk cId="259844034" sldId="273"/>
        </pc:sldMkLst>
        <pc:spChg chg="mod">
          <ac:chgData name="Choo Kam Kitt" userId="dc569393-0438-41a8-bbf3-65a00d8d88b1" providerId="ADAL" clId="{831A0536-778D-4BEC-8A69-14D31ED7B1BD}" dt="2021-08-10T08:16:43.635" v="4281" actId="20577"/>
          <ac:spMkLst>
            <pc:docMk/>
            <pc:sldMk cId="259844034" sldId="273"/>
            <ac:spMk id="3" creationId="{171C26FC-9C6C-44B5-AD98-49540A5E2B69}"/>
          </ac:spMkLst>
        </pc:spChg>
      </pc:sldChg>
      <pc:sldChg chg="modSp add del mod">
        <pc:chgData name="Choo Kam Kitt" userId="dc569393-0438-41a8-bbf3-65a00d8d88b1" providerId="ADAL" clId="{831A0536-778D-4BEC-8A69-14D31ED7B1BD}" dt="2021-08-10T09:30:11.632" v="7687" actId="2696"/>
        <pc:sldMkLst>
          <pc:docMk/>
          <pc:sldMk cId="4293261307" sldId="274"/>
        </pc:sldMkLst>
        <pc:spChg chg="mod">
          <ac:chgData name="Choo Kam Kitt" userId="dc569393-0438-41a8-bbf3-65a00d8d88b1" providerId="ADAL" clId="{831A0536-778D-4BEC-8A69-14D31ED7B1BD}" dt="2021-08-10T08:26:31.977" v="4999" actId="20577"/>
          <ac:spMkLst>
            <pc:docMk/>
            <pc:sldMk cId="4293261307" sldId="274"/>
            <ac:spMk id="3" creationId="{171C26FC-9C6C-44B5-AD98-49540A5E2B69}"/>
          </ac:spMkLst>
        </pc:spChg>
      </pc:sldChg>
      <pc:sldChg chg="addSp modSp add mod">
        <pc:chgData name="Choo Kam Kitt" userId="dc569393-0438-41a8-bbf3-65a00d8d88b1" providerId="ADAL" clId="{831A0536-778D-4BEC-8A69-14D31ED7B1BD}" dt="2021-08-10T09:31:13.524" v="7721" actId="20577"/>
        <pc:sldMkLst>
          <pc:docMk/>
          <pc:sldMk cId="1012926035" sldId="275"/>
        </pc:sldMkLst>
        <pc:spChg chg="mod">
          <ac:chgData name="Choo Kam Kitt" userId="dc569393-0438-41a8-bbf3-65a00d8d88b1" providerId="ADAL" clId="{831A0536-778D-4BEC-8A69-14D31ED7B1BD}" dt="2021-08-10T08:26:54.443" v="5004" actId="20577"/>
          <ac:spMkLst>
            <pc:docMk/>
            <pc:sldMk cId="1012926035" sldId="275"/>
            <ac:spMk id="3" creationId="{171C26FC-9C6C-44B5-AD98-49540A5E2B69}"/>
          </ac:spMkLst>
        </pc:spChg>
        <pc:graphicFrameChg chg="add mod modGraphic">
          <ac:chgData name="Choo Kam Kitt" userId="dc569393-0438-41a8-bbf3-65a00d8d88b1" providerId="ADAL" clId="{831A0536-778D-4BEC-8A69-14D31ED7B1BD}" dt="2021-08-10T09:31:13.524" v="7721" actId="20577"/>
          <ac:graphicFrameMkLst>
            <pc:docMk/>
            <pc:sldMk cId="1012926035" sldId="275"/>
            <ac:graphicFrameMk id="4" creationId="{9D1673F0-831A-437D-83BB-C436A08AD21F}"/>
          </ac:graphicFrameMkLst>
        </pc:graphicFrameChg>
      </pc:sldChg>
      <pc:sldChg chg="addSp delSp modSp add mod">
        <pc:chgData name="Choo Kam Kitt" userId="dc569393-0438-41a8-bbf3-65a00d8d88b1" providerId="ADAL" clId="{831A0536-778D-4BEC-8A69-14D31ED7B1BD}" dt="2021-08-12T02:54:46.276" v="7847" actId="20577"/>
        <pc:sldMkLst>
          <pc:docMk/>
          <pc:sldMk cId="2046794048" sldId="276"/>
        </pc:sldMkLst>
        <pc:spChg chg="mod">
          <ac:chgData name="Choo Kam Kitt" userId="dc569393-0438-41a8-bbf3-65a00d8d88b1" providerId="ADAL" clId="{831A0536-778D-4BEC-8A69-14D31ED7B1BD}" dt="2021-08-10T08:36:37.194" v="5378" actId="20577"/>
          <ac:spMkLst>
            <pc:docMk/>
            <pc:sldMk cId="2046794048" sldId="276"/>
            <ac:spMk id="2" creationId="{DE631EA2-2E4C-4BC4-AC78-FC89508DA572}"/>
          </ac:spMkLst>
        </pc:spChg>
        <pc:spChg chg="mod">
          <ac:chgData name="Choo Kam Kitt" userId="dc569393-0438-41a8-bbf3-65a00d8d88b1" providerId="ADAL" clId="{831A0536-778D-4BEC-8A69-14D31ED7B1BD}" dt="2021-08-12T02:54:46.276" v="7847" actId="20577"/>
          <ac:spMkLst>
            <pc:docMk/>
            <pc:sldMk cId="2046794048" sldId="276"/>
            <ac:spMk id="3" creationId="{3E851318-76AA-4FD3-A069-8956582F03C4}"/>
          </ac:spMkLst>
        </pc:spChg>
        <pc:spChg chg="add mod">
          <ac:chgData name="Choo Kam Kitt" userId="dc569393-0438-41a8-bbf3-65a00d8d88b1" providerId="ADAL" clId="{831A0536-778D-4BEC-8A69-14D31ED7B1BD}" dt="2021-08-10T09:06:03.080" v="6506" actId="1076"/>
          <ac:spMkLst>
            <pc:docMk/>
            <pc:sldMk cId="2046794048" sldId="276"/>
            <ac:spMk id="7" creationId="{5F1A77FD-760F-42C5-A14D-60B54A64740D}"/>
          </ac:spMkLst>
        </pc:spChg>
        <pc:spChg chg="add mod">
          <ac:chgData name="Choo Kam Kitt" userId="dc569393-0438-41a8-bbf3-65a00d8d88b1" providerId="ADAL" clId="{831A0536-778D-4BEC-8A69-14D31ED7B1BD}" dt="2021-08-10T09:06:20.106" v="6510" actId="1582"/>
          <ac:spMkLst>
            <pc:docMk/>
            <pc:sldMk cId="2046794048" sldId="276"/>
            <ac:spMk id="8" creationId="{0944A57D-5988-487D-A758-62D911CB0C87}"/>
          </ac:spMkLst>
        </pc:spChg>
        <pc:spChg chg="add mod">
          <ac:chgData name="Choo Kam Kitt" userId="dc569393-0438-41a8-bbf3-65a00d8d88b1" providerId="ADAL" clId="{831A0536-778D-4BEC-8A69-14D31ED7B1BD}" dt="2021-08-10T09:07:01.593" v="6522" actId="14100"/>
          <ac:spMkLst>
            <pc:docMk/>
            <pc:sldMk cId="2046794048" sldId="276"/>
            <ac:spMk id="13" creationId="{792F2B19-7677-4685-9374-538BBAF78EAA}"/>
          </ac:spMkLst>
        </pc:spChg>
        <pc:picChg chg="add mod modCrop">
          <ac:chgData name="Choo Kam Kitt" userId="dc569393-0438-41a8-bbf3-65a00d8d88b1" providerId="ADAL" clId="{831A0536-778D-4BEC-8A69-14D31ED7B1BD}" dt="2021-08-10T09:05:26.609" v="6502" actId="1076"/>
          <ac:picMkLst>
            <pc:docMk/>
            <pc:sldMk cId="2046794048" sldId="276"/>
            <ac:picMk id="5" creationId="{B7521E28-6A6A-494A-BC27-C0EB62577D65}"/>
          </ac:picMkLst>
        </pc:picChg>
        <pc:picChg chg="add mod">
          <ac:chgData name="Choo Kam Kitt" userId="dc569393-0438-41a8-bbf3-65a00d8d88b1" providerId="ADAL" clId="{831A0536-778D-4BEC-8A69-14D31ED7B1BD}" dt="2021-08-10T09:06:48.375" v="6518" actId="1076"/>
          <ac:picMkLst>
            <pc:docMk/>
            <pc:sldMk cId="2046794048" sldId="276"/>
            <ac:picMk id="6" creationId="{056A7C2B-5C21-485C-84BC-6A59D8EFA3B3}"/>
          </ac:picMkLst>
        </pc:picChg>
        <pc:cxnChg chg="add del mod">
          <ac:chgData name="Choo Kam Kitt" userId="dc569393-0438-41a8-bbf3-65a00d8d88b1" providerId="ADAL" clId="{831A0536-778D-4BEC-8A69-14D31ED7B1BD}" dt="2021-08-10T09:06:28.222" v="6512" actId="11529"/>
          <ac:cxnSpMkLst>
            <pc:docMk/>
            <pc:sldMk cId="2046794048" sldId="276"/>
            <ac:cxnSpMk id="10" creationId="{6D2BD4E7-79AD-4A6B-92D3-CD453F06C1C3}"/>
          </ac:cxnSpMkLst>
        </pc:cxnChg>
        <pc:cxnChg chg="add mod">
          <ac:chgData name="Choo Kam Kitt" userId="dc569393-0438-41a8-bbf3-65a00d8d88b1" providerId="ADAL" clId="{831A0536-778D-4BEC-8A69-14D31ED7B1BD}" dt="2021-08-10T09:07:05.208" v="6523" actId="14100"/>
          <ac:cxnSpMkLst>
            <pc:docMk/>
            <pc:sldMk cId="2046794048" sldId="276"/>
            <ac:cxnSpMk id="12" creationId="{CAF2ECA0-2B00-4070-A679-3BD29950D60C}"/>
          </ac:cxnSpMkLst>
        </pc:cxnChg>
        <pc:cxnChg chg="add del mod">
          <ac:chgData name="Choo Kam Kitt" userId="dc569393-0438-41a8-bbf3-65a00d8d88b1" providerId="ADAL" clId="{831A0536-778D-4BEC-8A69-14D31ED7B1BD}" dt="2021-08-10T09:07:22.879" v="6529" actId="11529"/>
          <ac:cxnSpMkLst>
            <pc:docMk/>
            <pc:sldMk cId="2046794048" sldId="276"/>
            <ac:cxnSpMk id="16" creationId="{61520101-FA84-42C7-80F3-0C248FA14212}"/>
          </ac:cxnSpMkLst>
        </pc:cxnChg>
        <pc:cxnChg chg="add mod">
          <ac:chgData name="Choo Kam Kitt" userId="dc569393-0438-41a8-bbf3-65a00d8d88b1" providerId="ADAL" clId="{831A0536-778D-4BEC-8A69-14D31ED7B1BD}" dt="2021-08-10T09:07:32.131" v="6532" actId="1582"/>
          <ac:cxnSpMkLst>
            <pc:docMk/>
            <pc:sldMk cId="2046794048" sldId="276"/>
            <ac:cxnSpMk id="18" creationId="{27766907-5C37-45A7-B2B5-D7C953ADEEC6}"/>
          </ac:cxnSpMkLst>
        </pc:cxnChg>
      </pc:sldChg>
      <pc:sldChg chg="addSp modSp add mod">
        <pc:chgData name="Choo Kam Kitt" userId="dc569393-0438-41a8-bbf3-65a00d8d88b1" providerId="ADAL" clId="{831A0536-778D-4BEC-8A69-14D31ED7B1BD}" dt="2021-08-12T02:54:01.839" v="7843" actId="20577"/>
        <pc:sldMkLst>
          <pc:docMk/>
          <pc:sldMk cId="1582799513" sldId="277"/>
        </pc:sldMkLst>
        <pc:spChg chg="mod">
          <ac:chgData name="Choo Kam Kitt" userId="dc569393-0438-41a8-bbf3-65a00d8d88b1" providerId="ADAL" clId="{831A0536-778D-4BEC-8A69-14D31ED7B1BD}" dt="2021-08-12T02:54:01.839" v="7843" actId="20577"/>
          <ac:spMkLst>
            <pc:docMk/>
            <pc:sldMk cId="1582799513" sldId="277"/>
            <ac:spMk id="3" creationId="{3E851318-76AA-4FD3-A069-8956582F03C4}"/>
          </ac:spMkLst>
        </pc:spChg>
        <pc:grpChg chg="mod">
          <ac:chgData name="Choo Kam Kitt" userId="dc569393-0438-41a8-bbf3-65a00d8d88b1" providerId="ADAL" clId="{831A0536-778D-4BEC-8A69-14D31ED7B1BD}" dt="2021-08-10T08:59:52.975" v="6346" actId="688"/>
          <ac:grpSpMkLst>
            <pc:docMk/>
            <pc:sldMk cId="1582799513" sldId="277"/>
            <ac:grpSpMk id="21" creationId="{D9A5C28A-78ED-4FFE-83D3-FEA15E5F8E43}"/>
          </ac:grpSpMkLst>
        </pc:grpChg>
        <pc:picChg chg="add mod modCrop">
          <ac:chgData name="Choo Kam Kitt" userId="dc569393-0438-41a8-bbf3-65a00d8d88b1" providerId="ADAL" clId="{831A0536-778D-4BEC-8A69-14D31ED7B1BD}" dt="2021-08-10T08:57:41.838" v="6229" actId="1076"/>
          <ac:picMkLst>
            <pc:docMk/>
            <pc:sldMk cId="1582799513" sldId="277"/>
            <ac:picMk id="5" creationId="{039D1B2E-EAF2-4302-8801-1D73DBD3247E}"/>
          </ac:picMkLst>
        </pc:picChg>
      </pc:sldChg>
      <pc:sldChg chg="addSp delSp modSp add mod">
        <pc:chgData name="Choo Kam Kitt" userId="dc569393-0438-41a8-bbf3-65a00d8d88b1" providerId="ADAL" clId="{831A0536-778D-4BEC-8A69-14D31ED7B1BD}" dt="2021-08-10T09:19:37.929" v="7031" actId="14100"/>
        <pc:sldMkLst>
          <pc:docMk/>
          <pc:sldMk cId="3323568344" sldId="278"/>
        </pc:sldMkLst>
        <pc:spChg chg="mod">
          <ac:chgData name="Choo Kam Kitt" userId="dc569393-0438-41a8-bbf3-65a00d8d88b1" providerId="ADAL" clId="{831A0536-778D-4BEC-8A69-14D31ED7B1BD}" dt="2021-08-10T09:14:23.182" v="7014" actId="20577"/>
          <ac:spMkLst>
            <pc:docMk/>
            <pc:sldMk cId="3323568344" sldId="278"/>
            <ac:spMk id="3" creationId="{3E851318-76AA-4FD3-A069-8956582F03C4}"/>
          </ac:spMkLst>
        </pc:spChg>
        <pc:spChg chg="add mod">
          <ac:chgData name="Choo Kam Kitt" userId="dc569393-0438-41a8-bbf3-65a00d8d88b1" providerId="ADAL" clId="{831A0536-778D-4BEC-8A69-14D31ED7B1BD}" dt="2021-08-10T09:19:37.929" v="7031" actId="14100"/>
          <ac:spMkLst>
            <pc:docMk/>
            <pc:sldMk cId="3323568344" sldId="278"/>
            <ac:spMk id="8" creationId="{3BABECB8-2447-4D50-87DE-9131BD4FC802}"/>
          </ac:spMkLst>
        </pc:spChg>
        <pc:spChg chg="del">
          <ac:chgData name="Choo Kam Kitt" userId="dc569393-0438-41a8-bbf3-65a00d8d88b1" providerId="ADAL" clId="{831A0536-778D-4BEC-8A69-14D31ED7B1BD}" dt="2021-08-10T09:08:57.683" v="6535" actId="478"/>
          <ac:spMkLst>
            <pc:docMk/>
            <pc:sldMk cId="3323568344" sldId="278"/>
            <ac:spMk id="11" creationId="{78532677-960B-4DB0-9F2A-02688AAF780E}"/>
          </ac:spMkLst>
        </pc:spChg>
        <pc:spChg chg="add mod">
          <ac:chgData name="Choo Kam Kitt" userId="dc569393-0438-41a8-bbf3-65a00d8d88b1" providerId="ADAL" clId="{831A0536-778D-4BEC-8A69-14D31ED7B1BD}" dt="2021-08-10T09:19:23.389" v="7028" actId="14100"/>
          <ac:spMkLst>
            <pc:docMk/>
            <pc:sldMk cId="3323568344" sldId="278"/>
            <ac:spMk id="16" creationId="{99EA414E-E1A5-42EA-8E5B-B381537C2713}"/>
          </ac:spMkLst>
        </pc:spChg>
        <pc:grpChg chg="del">
          <ac:chgData name="Choo Kam Kitt" userId="dc569393-0438-41a8-bbf3-65a00d8d88b1" providerId="ADAL" clId="{831A0536-778D-4BEC-8A69-14D31ED7B1BD}" dt="2021-08-10T09:08:56.752" v="6534" actId="478"/>
          <ac:grpSpMkLst>
            <pc:docMk/>
            <pc:sldMk cId="3323568344" sldId="278"/>
            <ac:grpSpMk id="21" creationId="{D9A5C28A-78ED-4FFE-83D3-FEA15E5F8E43}"/>
          </ac:grpSpMkLst>
        </pc:grpChg>
        <pc:picChg chg="del">
          <ac:chgData name="Choo Kam Kitt" userId="dc569393-0438-41a8-bbf3-65a00d8d88b1" providerId="ADAL" clId="{831A0536-778D-4BEC-8A69-14D31ED7B1BD}" dt="2021-08-10T09:08:59.183" v="6536" actId="478"/>
          <ac:picMkLst>
            <pc:docMk/>
            <pc:sldMk cId="3323568344" sldId="278"/>
            <ac:picMk id="5" creationId="{039D1B2E-EAF2-4302-8801-1D73DBD3247E}"/>
          </ac:picMkLst>
        </pc:picChg>
        <pc:picChg chg="add mod">
          <ac:chgData name="Choo Kam Kitt" userId="dc569393-0438-41a8-bbf3-65a00d8d88b1" providerId="ADAL" clId="{831A0536-778D-4BEC-8A69-14D31ED7B1BD}" dt="2021-08-10T09:18:07.815" v="7019" actId="1076"/>
          <ac:picMkLst>
            <pc:docMk/>
            <pc:sldMk cId="3323568344" sldId="278"/>
            <ac:picMk id="6" creationId="{2032398C-71ED-4F03-B59D-860FEDE04986}"/>
          </ac:picMkLst>
        </pc:picChg>
        <pc:picChg chg="del">
          <ac:chgData name="Choo Kam Kitt" userId="dc569393-0438-41a8-bbf3-65a00d8d88b1" providerId="ADAL" clId="{831A0536-778D-4BEC-8A69-14D31ED7B1BD}" dt="2021-08-10T09:08:55.778" v="6533" actId="478"/>
          <ac:picMkLst>
            <pc:docMk/>
            <pc:sldMk cId="3323568344" sldId="278"/>
            <ac:picMk id="7" creationId="{F73134F3-C62D-4AFB-B7EC-A53D8B13CEF2}"/>
          </ac:picMkLst>
        </pc:picChg>
        <pc:picChg chg="add del mod">
          <ac:chgData name="Choo Kam Kitt" userId="dc569393-0438-41a8-bbf3-65a00d8d88b1" providerId="ADAL" clId="{831A0536-778D-4BEC-8A69-14D31ED7B1BD}" dt="2021-08-10T09:17:56.027" v="7015" actId="478"/>
          <ac:picMkLst>
            <pc:docMk/>
            <pc:sldMk cId="3323568344" sldId="278"/>
            <ac:picMk id="10" creationId="{5D7919B2-BD6A-4BF8-B77A-DD4C1A02BB6B}"/>
          </ac:picMkLst>
        </pc:picChg>
        <pc:cxnChg chg="mod">
          <ac:chgData name="Choo Kam Kitt" userId="dc569393-0438-41a8-bbf3-65a00d8d88b1" providerId="ADAL" clId="{831A0536-778D-4BEC-8A69-14D31ED7B1BD}" dt="2021-08-10T09:08:56.752" v="6534" actId="478"/>
          <ac:cxnSpMkLst>
            <pc:docMk/>
            <pc:sldMk cId="3323568344" sldId="278"/>
            <ac:cxnSpMk id="9" creationId="{966AC793-D0FF-40A0-9DFE-32F8975DC517}"/>
          </ac:cxnSpMkLst>
        </pc:cxnChg>
        <pc:cxnChg chg="add mod">
          <ac:chgData name="Choo Kam Kitt" userId="dc569393-0438-41a8-bbf3-65a00d8d88b1" providerId="ADAL" clId="{831A0536-778D-4BEC-8A69-14D31ED7B1BD}" dt="2021-08-10T09:19:37.929" v="7031" actId="14100"/>
          <ac:cxnSpMkLst>
            <pc:docMk/>
            <pc:sldMk cId="3323568344" sldId="278"/>
            <ac:cxnSpMk id="13" creationId="{C9948834-D20C-405F-B509-AEF222E637F8}"/>
          </ac:cxnSpMkLst>
        </pc:cxnChg>
      </pc:sldChg>
      <pc:sldChg chg="addSp delSp modSp add mod">
        <pc:chgData name="Choo Kam Kitt" userId="dc569393-0438-41a8-bbf3-65a00d8d88b1" providerId="ADAL" clId="{831A0536-778D-4BEC-8A69-14D31ED7B1BD}" dt="2021-08-12T03:11:44.250" v="8280" actId="1076"/>
        <pc:sldMkLst>
          <pc:docMk/>
          <pc:sldMk cId="2815431058" sldId="279"/>
        </pc:sldMkLst>
        <pc:spChg chg="mod">
          <ac:chgData name="Choo Kam Kitt" userId="dc569393-0438-41a8-bbf3-65a00d8d88b1" providerId="ADAL" clId="{831A0536-778D-4BEC-8A69-14D31ED7B1BD}" dt="2021-08-12T03:10:56.857" v="8204" actId="108"/>
          <ac:spMkLst>
            <pc:docMk/>
            <pc:sldMk cId="2815431058" sldId="279"/>
            <ac:spMk id="3" creationId="{26723DCD-D730-4491-8F88-BA4B200D4C16}"/>
          </ac:spMkLst>
        </pc:spChg>
        <pc:spChg chg="add mod">
          <ac:chgData name="Choo Kam Kitt" userId="dc569393-0438-41a8-bbf3-65a00d8d88b1" providerId="ADAL" clId="{831A0536-778D-4BEC-8A69-14D31ED7B1BD}" dt="2021-08-12T03:11:44.250" v="8280" actId="1076"/>
          <ac:spMkLst>
            <pc:docMk/>
            <pc:sldMk cId="2815431058" sldId="279"/>
            <ac:spMk id="4" creationId="{F816CDC0-526A-463C-B4DE-088A6AD7E500}"/>
          </ac:spMkLst>
        </pc:spChg>
        <pc:spChg chg="add del mod">
          <ac:chgData name="Choo Kam Kitt" userId="dc569393-0438-41a8-bbf3-65a00d8d88b1" providerId="ADAL" clId="{831A0536-778D-4BEC-8A69-14D31ED7B1BD}" dt="2021-08-12T03:11:02.457" v="8205" actId="478"/>
          <ac:spMkLst>
            <pc:docMk/>
            <pc:sldMk cId="2815431058" sldId="279"/>
            <ac:spMk id="5" creationId="{792A9B8B-772E-4524-9AE6-20ED0EF6418E}"/>
          </ac:spMkLst>
        </pc:spChg>
        <pc:picChg chg="add del mod">
          <ac:chgData name="Choo Kam Kitt" userId="dc569393-0438-41a8-bbf3-65a00d8d88b1" providerId="ADAL" clId="{831A0536-778D-4BEC-8A69-14D31ED7B1BD}" dt="2021-08-10T09:26:39.551" v="7597" actId="478"/>
          <ac:picMkLst>
            <pc:docMk/>
            <pc:sldMk cId="2815431058" sldId="279"/>
            <ac:picMk id="5" creationId="{E71843D7-58ED-4E08-9328-2C69A5575EDE}"/>
          </ac:picMkLst>
        </pc:picChg>
        <pc:picChg chg="add mod">
          <ac:chgData name="Choo Kam Kitt" userId="dc569393-0438-41a8-bbf3-65a00d8d88b1" providerId="ADAL" clId="{831A0536-778D-4BEC-8A69-14D31ED7B1BD}" dt="2021-08-10T09:28:18.892" v="7681" actId="1076"/>
          <ac:picMkLst>
            <pc:docMk/>
            <pc:sldMk cId="2815431058" sldId="279"/>
            <ac:picMk id="7" creationId="{88ED11D2-044C-422E-B17D-679366F9284C}"/>
          </ac:picMkLst>
        </pc:picChg>
      </pc:sldChg>
      <pc:sldChg chg="addSp delSp modSp add mod">
        <pc:chgData name="Choo Kam Kitt" userId="dc569393-0438-41a8-bbf3-65a00d8d88b1" providerId="ADAL" clId="{831A0536-778D-4BEC-8A69-14D31ED7B1BD}" dt="2021-08-10T09:29:11.193" v="7686" actId="1076"/>
        <pc:sldMkLst>
          <pc:docMk/>
          <pc:sldMk cId="1196005784" sldId="280"/>
        </pc:sldMkLst>
        <pc:spChg chg="del">
          <ac:chgData name="Choo Kam Kitt" userId="dc569393-0438-41a8-bbf3-65a00d8d88b1" providerId="ADAL" clId="{831A0536-778D-4BEC-8A69-14D31ED7B1BD}" dt="2021-08-10T09:29:07.496" v="7683" actId="478"/>
          <ac:spMkLst>
            <pc:docMk/>
            <pc:sldMk cId="1196005784" sldId="280"/>
            <ac:spMk id="2" creationId="{8604502F-30E6-4F92-9921-D62470DED2B1}"/>
          </ac:spMkLst>
        </pc:spChg>
        <pc:spChg chg="del">
          <ac:chgData name="Choo Kam Kitt" userId="dc569393-0438-41a8-bbf3-65a00d8d88b1" providerId="ADAL" clId="{831A0536-778D-4BEC-8A69-14D31ED7B1BD}" dt="2021-08-10T09:27:49.612" v="7676" actId="478"/>
          <ac:spMkLst>
            <pc:docMk/>
            <pc:sldMk cId="1196005784" sldId="280"/>
            <ac:spMk id="3" creationId="{26723DCD-D730-4491-8F88-BA4B200D4C16}"/>
          </ac:spMkLst>
        </pc:spChg>
        <pc:spChg chg="add del mod">
          <ac:chgData name="Choo Kam Kitt" userId="dc569393-0438-41a8-bbf3-65a00d8d88b1" providerId="ADAL" clId="{831A0536-778D-4BEC-8A69-14D31ED7B1BD}" dt="2021-08-10T09:29:09.395" v="7685" actId="478"/>
          <ac:spMkLst>
            <pc:docMk/>
            <pc:sldMk cId="1196005784" sldId="280"/>
            <ac:spMk id="5" creationId="{988D52FB-094D-4494-BFA5-56F42DE7AC4B}"/>
          </ac:spMkLst>
        </pc:spChg>
        <pc:spChg chg="add del mod">
          <ac:chgData name="Choo Kam Kitt" userId="dc569393-0438-41a8-bbf3-65a00d8d88b1" providerId="ADAL" clId="{831A0536-778D-4BEC-8A69-14D31ED7B1BD}" dt="2021-08-10T09:29:08.582" v="7684" actId="478"/>
          <ac:spMkLst>
            <pc:docMk/>
            <pc:sldMk cId="1196005784" sldId="280"/>
            <ac:spMk id="9" creationId="{8A95142C-F600-448F-BF19-B33177952A8D}"/>
          </ac:spMkLst>
        </pc:spChg>
        <pc:picChg chg="add mod">
          <ac:chgData name="Choo Kam Kitt" userId="dc569393-0438-41a8-bbf3-65a00d8d88b1" providerId="ADAL" clId="{831A0536-778D-4BEC-8A69-14D31ED7B1BD}" dt="2021-08-10T09:29:11.193" v="7686" actId="1076"/>
          <ac:picMkLst>
            <pc:docMk/>
            <pc:sldMk cId="1196005784" sldId="280"/>
            <ac:picMk id="7" creationId="{376A923C-278C-4856-A8AB-3A81785911F0}"/>
          </ac:picMkLst>
        </pc:picChg>
      </pc:sldChg>
    </pc:docChg>
  </pc:docChgLst>
  <pc:docChgLst>
    <pc:chgData name="Mei" userId="608dc749-8d7f-4c22-b346-27992df6e5be" providerId="ADAL" clId="{1B74BBF5-C880-4BA1-B314-B28FC1C71E32}"/>
    <pc:docChg chg="undo custSel addSld modSld">
      <pc:chgData name="Mei" userId="608dc749-8d7f-4c22-b346-27992df6e5be" providerId="ADAL" clId="{1B74BBF5-C880-4BA1-B314-B28FC1C71E32}" dt="2021-08-12T17:38:28.898" v="55" actId="1076"/>
      <pc:docMkLst>
        <pc:docMk/>
      </pc:docMkLst>
      <pc:sldChg chg="addSp modSp mod">
        <pc:chgData name="Mei" userId="608dc749-8d7f-4c22-b346-27992df6e5be" providerId="ADAL" clId="{1B74BBF5-C880-4BA1-B314-B28FC1C71E32}" dt="2021-08-12T17:38:17.479" v="52" actId="164"/>
        <pc:sldMkLst>
          <pc:docMk/>
          <pc:sldMk cId="1763183474" sldId="270"/>
        </pc:sldMkLst>
        <pc:spChg chg="mod">
          <ac:chgData name="Mei" userId="608dc749-8d7f-4c22-b346-27992df6e5be" providerId="ADAL" clId="{1B74BBF5-C880-4BA1-B314-B28FC1C71E32}" dt="2021-08-12T17:37:38.579" v="48" actId="164"/>
          <ac:spMkLst>
            <pc:docMk/>
            <pc:sldMk cId="1763183474" sldId="270"/>
            <ac:spMk id="8" creationId="{5E181FA0-2F42-4613-82BF-55FA8C069411}"/>
          </ac:spMkLst>
        </pc:spChg>
        <pc:spChg chg="mod">
          <ac:chgData name="Mei" userId="608dc749-8d7f-4c22-b346-27992df6e5be" providerId="ADAL" clId="{1B74BBF5-C880-4BA1-B314-B28FC1C71E32}" dt="2021-08-12T17:37:38.579" v="48" actId="164"/>
          <ac:spMkLst>
            <pc:docMk/>
            <pc:sldMk cId="1763183474" sldId="270"/>
            <ac:spMk id="11" creationId="{E3E1337C-264B-4FFD-9FFB-F80B6341B32A}"/>
          </ac:spMkLst>
        </pc:spChg>
        <pc:grpChg chg="add mod">
          <ac:chgData name="Mei" userId="608dc749-8d7f-4c22-b346-27992df6e5be" providerId="ADAL" clId="{1B74BBF5-C880-4BA1-B314-B28FC1C71E32}" dt="2021-08-12T17:38:17.479" v="52" actId="164"/>
          <ac:grpSpMkLst>
            <pc:docMk/>
            <pc:sldMk cId="1763183474" sldId="270"/>
            <ac:grpSpMk id="4" creationId="{07B02652-0CA5-4D73-97EE-C82F262C8598}"/>
          </ac:grpSpMkLst>
        </pc:grpChg>
        <pc:grpChg chg="add mod">
          <ac:chgData name="Mei" userId="608dc749-8d7f-4c22-b346-27992df6e5be" providerId="ADAL" clId="{1B74BBF5-C880-4BA1-B314-B28FC1C71E32}" dt="2021-08-12T17:38:17.479" v="52" actId="164"/>
          <ac:grpSpMkLst>
            <pc:docMk/>
            <pc:sldMk cId="1763183474" sldId="270"/>
            <ac:grpSpMk id="9" creationId="{A32C0E75-6BDD-478E-950C-AED86E104A7B}"/>
          </ac:grpSpMkLst>
        </pc:grpChg>
        <pc:picChg chg="mod">
          <ac:chgData name="Mei" userId="608dc749-8d7f-4c22-b346-27992df6e5be" providerId="ADAL" clId="{1B74BBF5-C880-4BA1-B314-B28FC1C71E32}" dt="2021-08-12T17:38:17.479" v="52" actId="164"/>
          <ac:picMkLst>
            <pc:docMk/>
            <pc:sldMk cId="1763183474" sldId="270"/>
            <ac:picMk id="5" creationId="{6CF3B6F0-84F9-4888-85A4-829B7EC2B74D}"/>
          </ac:picMkLst>
        </pc:picChg>
        <pc:cxnChg chg="mod">
          <ac:chgData name="Mei" userId="608dc749-8d7f-4c22-b346-27992df6e5be" providerId="ADAL" clId="{1B74BBF5-C880-4BA1-B314-B28FC1C71E32}" dt="2021-08-12T17:37:24.322" v="47" actId="1076"/>
          <ac:cxnSpMkLst>
            <pc:docMk/>
            <pc:sldMk cId="1763183474" sldId="270"/>
            <ac:cxnSpMk id="13" creationId="{2EA9653F-D5FD-45BC-AC84-24E449E1675D}"/>
          </ac:cxnSpMkLst>
        </pc:cxnChg>
        <pc:cxnChg chg="mod">
          <ac:chgData name="Mei" userId="608dc749-8d7f-4c22-b346-27992df6e5be" providerId="ADAL" clId="{1B74BBF5-C880-4BA1-B314-B28FC1C71E32}" dt="2021-08-12T17:37:38.579" v="48" actId="164"/>
          <ac:cxnSpMkLst>
            <pc:docMk/>
            <pc:sldMk cId="1763183474" sldId="270"/>
            <ac:cxnSpMk id="15" creationId="{152AE76F-437F-4222-A3AC-805AB21981D5}"/>
          </ac:cxnSpMkLst>
        </pc:cxnChg>
      </pc:sldChg>
      <pc:sldChg chg="addSp delSp modSp new mod">
        <pc:chgData name="Mei" userId="608dc749-8d7f-4c22-b346-27992df6e5be" providerId="ADAL" clId="{1B74BBF5-C880-4BA1-B314-B28FC1C71E32}" dt="2021-08-12T15:00:46.220" v="32" actId="732"/>
        <pc:sldMkLst>
          <pc:docMk/>
          <pc:sldMk cId="1204346517" sldId="281"/>
        </pc:sldMkLst>
        <pc:picChg chg="add del mod modCrop">
          <ac:chgData name="Mei" userId="608dc749-8d7f-4c22-b346-27992df6e5be" providerId="ADAL" clId="{1B74BBF5-C880-4BA1-B314-B28FC1C71E32}" dt="2021-08-12T14:57:53.821" v="19" actId="478"/>
          <ac:picMkLst>
            <pc:docMk/>
            <pc:sldMk cId="1204346517" sldId="281"/>
            <ac:picMk id="2" creationId="{03C5CFD2-173D-48B6-AC72-2F202C6BD4F2}"/>
          </ac:picMkLst>
        </pc:picChg>
        <pc:picChg chg="add del mod modCrop">
          <ac:chgData name="Mei" userId="608dc749-8d7f-4c22-b346-27992df6e5be" providerId="ADAL" clId="{1B74BBF5-C880-4BA1-B314-B28FC1C71E32}" dt="2021-08-12T14:57:55.428" v="20" actId="478"/>
          <ac:picMkLst>
            <pc:docMk/>
            <pc:sldMk cId="1204346517" sldId="281"/>
            <ac:picMk id="3" creationId="{9C927EE7-0F6A-4555-8154-7B824EA5647A}"/>
          </ac:picMkLst>
        </pc:picChg>
        <pc:picChg chg="add del mod modCrop">
          <ac:chgData name="Mei" userId="608dc749-8d7f-4c22-b346-27992df6e5be" providerId="ADAL" clId="{1B74BBF5-C880-4BA1-B314-B28FC1C71E32}" dt="2021-08-12T14:57:57.028" v="21" actId="478"/>
          <ac:picMkLst>
            <pc:docMk/>
            <pc:sldMk cId="1204346517" sldId="281"/>
            <ac:picMk id="4" creationId="{C3DE2880-297E-4610-A9C9-837E301572C5}"/>
          </ac:picMkLst>
        </pc:picChg>
        <pc:picChg chg="add mod modCrop">
          <ac:chgData name="Mei" userId="608dc749-8d7f-4c22-b346-27992df6e5be" providerId="ADAL" clId="{1B74BBF5-C880-4BA1-B314-B28FC1C71E32}" dt="2021-08-12T15:00:24.829" v="29" actId="732"/>
          <ac:picMkLst>
            <pc:docMk/>
            <pc:sldMk cId="1204346517" sldId="281"/>
            <ac:picMk id="6" creationId="{FB52303B-CD37-4C9B-AC22-61FC1AED4E90}"/>
          </ac:picMkLst>
        </pc:picChg>
        <pc:picChg chg="add mod modCrop">
          <ac:chgData name="Mei" userId="608dc749-8d7f-4c22-b346-27992df6e5be" providerId="ADAL" clId="{1B74BBF5-C880-4BA1-B314-B28FC1C71E32}" dt="2021-08-12T15:00:38.597" v="31" actId="732"/>
          <ac:picMkLst>
            <pc:docMk/>
            <pc:sldMk cId="1204346517" sldId="281"/>
            <ac:picMk id="7" creationId="{8E363FBE-A4A8-41E8-A743-5F39C1F5BA83}"/>
          </ac:picMkLst>
        </pc:picChg>
        <pc:picChg chg="add mod modCrop">
          <ac:chgData name="Mei" userId="608dc749-8d7f-4c22-b346-27992df6e5be" providerId="ADAL" clId="{1B74BBF5-C880-4BA1-B314-B28FC1C71E32}" dt="2021-08-12T15:00:46.220" v="32" actId="732"/>
          <ac:picMkLst>
            <pc:docMk/>
            <pc:sldMk cId="1204346517" sldId="281"/>
            <ac:picMk id="8" creationId="{B9AF16DF-AF44-4C88-9A71-60F6F12C5C76}"/>
          </ac:picMkLst>
        </pc:picChg>
      </pc:sldChg>
      <pc:sldChg chg="addSp delSp modSp new mod">
        <pc:chgData name="Mei" userId="608dc749-8d7f-4c22-b346-27992df6e5be" providerId="ADAL" clId="{1B74BBF5-C880-4BA1-B314-B28FC1C71E32}" dt="2021-08-12T17:38:28.898" v="55" actId="1076"/>
        <pc:sldMkLst>
          <pc:docMk/>
          <pc:sldMk cId="1421740231" sldId="282"/>
        </pc:sldMkLst>
        <pc:spChg chg="add del">
          <ac:chgData name="Mei" userId="608dc749-8d7f-4c22-b346-27992df6e5be" providerId="ADAL" clId="{1B74BBF5-C880-4BA1-B314-B28FC1C71E32}" dt="2021-08-12T16:53:00.282" v="40" actId="478"/>
          <ac:spMkLst>
            <pc:docMk/>
            <pc:sldMk cId="1421740231" sldId="282"/>
            <ac:spMk id="2" creationId="{9C6C7096-2FF3-49BA-9752-DED8C6C2AE19}"/>
          </ac:spMkLst>
        </pc:spChg>
        <pc:spChg chg="mod">
          <ac:chgData name="Mei" userId="608dc749-8d7f-4c22-b346-27992df6e5be" providerId="ADAL" clId="{1B74BBF5-C880-4BA1-B314-B28FC1C71E32}" dt="2021-08-12T17:38:21.423" v="53"/>
          <ac:spMkLst>
            <pc:docMk/>
            <pc:sldMk cId="1421740231" sldId="282"/>
            <ac:spMk id="10" creationId="{07F3DE45-685D-45E1-BABB-9197575498B0}"/>
          </ac:spMkLst>
        </pc:spChg>
        <pc:spChg chg="mod">
          <ac:chgData name="Mei" userId="608dc749-8d7f-4c22-b346-27992df6e5be" providerId="ADAL" clId="{1B74BBF5-C880-4BA1-B314-B28FC1C71E32}" dt="2021-08-12T17:38:21.423" v="53"/>
          <ac:spMkLst>
            <pc:docMk/>
            <pc:sldMk cId="1421740231" sldId="282"/>
            <ac:spMk id="11" creationId="{2B22AE5A-325D-4622-9A57-1147AFA71EDF}"/>
          </ac:spMkLst>
        </pc:spChg>
        <pc:grpChg chg="add mod">
          <ac:chgData name="Mei" userId="608dc749-8d7f-4c22-b346-27992df6e5be" providerId="ADAL" clId="{1B74BBF5-C880-4BA1-B314-B28FC1C71E32}" dt="2021-08-12T17:38:24.930" v="54" actId="1076"/>
          <ac:grpSpMkLst>
            <pc:docMk/>
            <pc:sldMk cId="1421740231" sldId="282"/>
            <ac:grpSpMk id="7" creationId="{F6E4FFC9-3767-4228-8CE8-1826C64BB4B4}"/>
          </ac:grpSpMkLst>
        </pc:grpChg>
        <pc:grpChg chg="mod">
          <ac:chgData name="Mei" userId="608dc749-8d7f-4c22-b346-27992df6e5be" providerId="ADAL" clId="{1B74BBF5-C880-4BA1-B314-B28FC1C71E32}" dt="2021-08-12T17:38:21.423" v="53"/>
          <ac:grpSpMkLst>
            <pc:docMk/>
            <pc:sldMk cId="1421740231" sldId="282"/>
            <ac:grpSpMk id="9" creationId="{DA3784BF-8FFA-4603-AC26-073BAA8427CA}"/>
          </ac:grpSpMkLst>
        </pc:grpChg>
        <pc:picChg chg="add mod modCrop">
          <ac:chgData name="Mei" userId="608dc749-8d7f-4c22-b346-27992df6e5be" providerId="ADAL" clId="{1B74BBF5-C880-4BA1-B314-B28FC1C71E32}" dt="2021-08-12T17:38:28.898" v="55" actId="1076"/>
          <ac:picMkLst>
            <pc:docMk/>
            <pc:sldMk cId="1421740231" sldId="282"/>
            <ac:picMk id="4" creationId="{96455E8B-47C0-46C0-BB29-C2D2032120D4}"/>
          </ac:picMkLst>
        </pc:picChg>
        <pc:picChg chg="add del mod">
          <ac:chgData name="Mei" userId="608dc749-8d7f-4c22-b346-27992df6e5be" providerId="ADAL" clId="{1B74BBF5-C880-4BA1-B314-B28FC1C71E32}" dt="2021-08-12T17:37:45.250" v="49" actId="478"/>
          <ac:picMkLst>
            <pc:docMk/>
            <pc:sldMk cId="1421740231" sldId="282"/>
            <ac:picMk id="5" creationId="{4C21756D-F04A-47D9-96EE-F0DCE59E4D79}"/>
          </ac:picMkLst>
        </pc:picChg>
        <pc:picChg chg="add del mod">
          <ac:chgData name="Mei" userId="608dc749-8d7f-4c22-b346-27992df6e5be" providerId="ADAL" clId="{1B74BBF5-C880-4BA1-B314-B28FC1C71E32}" dt="2021-08-12T17:37:50.034" v="51" actId="478"/>
          <ac:picMkLst>
            <pc:docMk/>
            <pc:sldMk cId="1421740231" sldId="282"/>
            <ac:picMk id="6" creationId="{004020E7-DF37-4C89-9F79-D7A973554C0E}"/>
          </ac:picMkLst>
        </pc:picChg>
        <pc:picChg chg="mod">
          <ac:chgData name="Mei" userId="608dc749-8d7f-4c22-b346-27992df6e5be" providerId="ADAL" clId="{1B74BBF5-C880-4BA1-B314-B28FC1C71E32}" dt="2021-08-12T17:38:21.423" v="53"/>
          <ac:picMkLst>
            <pc:docMk/>
            <pc:sldMk cId="1421740231" sldId="282"/>
            <ac:picMk id="8" creationId="{D920F993-C2AF-4029-ADB2-6E219CF076F9}"/>
          </ac:picMkLst>
        </pc:picChg>
        <pc:cxnChg chg="mod">
          <ac:chgData name="Mei" userId="608dc749-8d7f-4c22-b346-27992df6e5be" providerId="ADAL" clId="{1B74BBF5-C880-4BA1-B314-B28FC1C71E32}" dt="2021-08-12T17:38:21.423" v="53"/>
          <ac:cxnSpMkLst>
            <pc:docMk/>
            <pc:sldMk cId="1421740231" sldId="282"/>
            <ac:cxnSpMk id="12" creationId="{3A3917F0-9312-4A76-9D10-CFBE9C16CD3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2522-A0DA-4ADE-93FA-77C978BB6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F6582D-18F1-4A8A-9220-E3F2750DE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2A7445-AF05-40B2-A400-1424C54006A4}"/>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2CDB0719-1582-44D6-BC53-B546FC2C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2A6B9-971A-4D63-A2A4-17FE071AA763}"/>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346928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69A2-948E-4864-A0BE-3988F1292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F1BFA-3CD7-442C-8079-36F6BCBA9B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7CD96-C1F0-4D47-AAF9-593C9D2313C9}"/>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6099507C-F7D3-48F2-A779-9CCD32ECE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DDD8C-468C-410B-938D-559A89B32487}"/>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106641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B506D-BAE1-435D-8069-7F2ACF5152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4A6DB-6F8C-42D2-954E-AF6331F6A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8A378-7321-48F7-B61D-20E7AC2CD789}"/>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ABBD4FE5-0838-4E92-B7F5-F671B8761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A34EC-8A1B-41AE-891E-F83DA8513B98}"/>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135903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2D81-ED78-40BA-9C1E-04546F934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8C302-6FCD-4D6B-A3DE-0B5FCB1CF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014B8-F0B3-470C-90C9-1269057BC0D3}"/>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D2CAAA2D-0407-4E5D-8C02-678D004A8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67E30-DA61-474F-A889-7760A8EC45A5}"/>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21208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5D99-0523-4417-9C53-1A88803C2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0F62F1-53BE-47FF-9190-64227D6B4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8E65A-044E-494A-8E5E-0B30DED21A9A}"/>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3022AD9C-52D3-4706-AE0A-9B5369A98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7B06D-A125-427E-A871-7BD78E2D6C4E}"/>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374048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63D6-7712-4D60-AE15-EF7889EED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03458-6480-4E36-A1E8-4B6F590D3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DF041-0C9F-4DEF-9B42-9AB64C57C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4D4CC4-02A2-42CA-B845-8E6330224F21}"/>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6" name="Footer Placeholder 5">
            <a:extLst>
              <a:ext uri="{FF2B5EF4-FFF2-40B4-BE49-F238E27FC236}">
                <a16:creationId xmlns:a16="http://schemas.microsoft.com/office/drawing/2014/main" id="{669EAE87-4242-4792-98E5-5879DCEC6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513EF-2CAE-46CA-8562-383FFC7B468D}"/>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326581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5FD4-C779-43E1-B679-AA0DA5ACEE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DBBD0-A091-4B9B-9402-95E616CC0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83A32-EC6C-42D7-BCCE-86D9F9224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C22A2A-393C-402C-946A-FB558266D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27BC87-C117-4613-B441-171791F1C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0680B4-A05E-4D85-ADDB-BEB3C59B9DD1}"/>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8" name="Footer Placeholder 7">
            <a:extLst>
              <a:ext uri="{FF2B5EF4-FFF2-40B4-BE49-F238E27FC236}">
                <a16:creationId xmlns:a16="http://schemas.microsoft.com/office/drawing/2014/main" id="{EF7D8145-D1CA-42DC-9804-4FB93326E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F950B-01F9-4164-B746-4ABC407514FD}"/>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08369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DD6D-AEB5-4A31-8024-CC12B6C9C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CF953-DAB0-480C-AA83-EFBE0CD117DA}"/>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4" name="Footer Placeholder 3">
            <a:extLst>
              <a:ext uri="{FF2B5EF4-FFF2-40B4-BE49-F238E27FC236}">
                <a16:creationId xmlns:a16="http://schemas.microsoft.com/office/drawing/2014/main" id="{9CA04E51-0D93-4090-B7B0-C64096344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14EA7-3B29-4490-B9A4-B561D5F8CB61}"/>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3370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5225A-4BD1-4E39-8D0F-055EF9DC357C}"/>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3" name="Footer Placeholder 2">
            <a:extLst>
              <a:ext uri="{FF2B5EF4-FFF2-40B4-BE49-F238E27FC236}">
                <a16:creationId xmlns:a16="http://schemas.microsoft.com/office/drawing/2014/main" id="{0A0506B5-08B2-4BBD-BC72-13C272AA2C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6EC6FE-BCE6-4092-BD41-84CEB7612FFC}"/>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13849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F1A-50DD-4762-89F4-6DDC8091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DE9119-B9DD-4661-8195-D1805F6F1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0E5836-2DAB-4110-B226-F678ADB58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D4324-4790-477F-BFB2-B5EDFF21BF96}"/>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6" name="Footer Placeholder 5">
            <a:extLst>
              <a:ext uri="{FF2B5EF4-FFF2-40B4-BE49-F238E27FC236}">
                <a16:creationId xmlns:a16="http://schemas.microsoft.com/office/drawing/2014/main" id="{E117E7FE-F1C8-4FCD-B871-DCD9E8D89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77649-627D-4DCF-897B-69ED0023BFF7}"/>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2654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0E46-37FC-4DBA-9E2C-6DF02FEB9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408B9D-B063-4CD4-AB5B-45F21259B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EFCC42-0AC7-41DA-85C3-CFB19FF4C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14F5-CB75-464B-A05D-5E63D5D1AE1E}"/>
              </a:ext>
            </a:extLst>
          </p:cNvPr>
          <p:cNvSpPr>
            <a:spLocks noGrp="1"/>
          </p:cNvSpPr>
          <p:nvPr>
            <p:ph type="dt" sz="half" idx="10"/>
          </p:nvPr>
        </p:nvSpPr>
        <p:spPr/>
        <p:txBody>
          <a:bodyPr/>
          <a:lstStyle/>
          <a:p>
            <a:fld id="{1FC8A546-57E2-4711-83B6-E8079BA3D149}" type="datetimeFigureOut">
              <a:rPr lang="en-US" smtClean="0"/>
              <a:t>8/12/2021</a:t>
            </a:fld>
            <a:endParaRPr lang="en-US"/>
          </a:p>
        </p:txBody>
      </p:sp>
      <p:sp>
        <p:nvSpPr>
          <p:cNvPr id="6" name="Footer Placeholder 5">
            <a:extLst>
              <a:ext uri="{FF2B5EF4-FFF2-40B4-BE49-F238E27FC236}">
                <a16:creationId xmlns:a16="http://schemas.microsoft.com/office/drawing/2014/main" id="{A978D756-4C00-4980-970D-4FD6A9BF5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C1715-BFEE-4CE6-BDD8-94DA16CD544C}"/>
              </a:ext>
            </a:extLst>
          </p:cNvPr>
          <p:cNvSpPr>
            <a:spLocks noGrp="1"/>
          </p:cNvSpPr>
          <p:nvPr>
            <p:ph type="sldNum" sz="quarter" idx="12"/>
          </p:nvPr>
        </p:nvSpPr>
        <p:spPr/>
        <p:txBody>
          <a:bodyPr/>
          <a:lstStyle/>
          <a:p>
            <a:fld id="{E2995A68-8730-48BB-AD87-979B555C1625}" type="slidenum">
              <a:rPr lang="en-US" smtClean="0"/>
              <a:t>‹#›</a:t>
            </a:fld>
            <a:endParaRPr lang="en-US"/>
          </a:p>
        </p:txBody>
      </p:sp>
    </p:spTree>
    <p:extLst>
      <p:ext uri="{BB962C8B-B14F-4D97-AF65-F5344CB8AC3E}">
        <p14:creationId xmlns:p14="http://schemas.microsoft.com/office/powerpoint/2010/main" val="284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61F48-27C6-4AFB-A139-5B8A4F934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3AB9E-AE8B-45B8-8D39-034F66674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A9BEB-5858-41C7-940B-C6E526E2A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8A546-57E2-4711-83B6-E8079BA3D149}" type="datetimeFigureOut">
              <a:rPr lang="en-US" smtClean="0"/>
              <a:t>8/12/2021</a:t>
            </a:fld>
            <a:endParaRPr lang="en-US"/>
          </a:p>
        </p:txBody>
      </p:sp>
      <p:sp>
        <p:nvSpPr>
          <p:cNvPr id="5" name="Footer Placeholder 4">
            <a:extLst>
              <a:ext uri="{FF2B5EF4-FFF2-40B4-BE49-F238E27FC236}">
                <a16:creationId xmlns:a16="http://schemas.microsoft.com/office/drawing/2014/main" id="{9304C651-344E-4135-9815-AF76DA066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5C6ED-DC8B-4973-A46C-883048881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95A68-8730-48BB-AD87-979B555C1625}" type="slidenum">
              <a:rPr lang="en-US" smtClean="0"/>
              <a:t>‹#›</a:t>
            </a:fld>
            <a:endParaRPr lang="en-US"/>
          </a:p>
        </p:txBody>
      </p:sp>
    </p:spTree>
    <p:extLst>
      <p:ext uri="{BB962C8B-B14F-4D97-AF65-F5344CB8AC3E}">
        <p14:creationId xmlns:p14="http://schemas.microsoft.com/office/powerpoint/2010/main" val="316944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scourse.psychopy.org/"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8961-43EB-41DC-86D2-4173FA4E9E75}"/>
              </a:ext>
            </a:extLst>
          </p:cNvPr>
          <p:cNvSpPr>
            <a:spLocks noGrp="1"/>
          </p:cNvSpPr>
          <p:nvPr>
            <p:ph type="ctrTitle"/>
          </p:nvPr>
        </p:nvSpPr>
        <p:spPr/>
        <p:txBody>
          <a:bodyPr/>
          <a:lstStyle/>
          <a:p>
            <a:r>
              <a:rPr lang="en-US" dirty="0"/>
              <a:t>Additional Materials</a:t>
            </a:r>
          </a:p>
        </p:txBody>
      </p:sp>
    </p:spTree>
    <p:extLst>
      <p:ext uri="{BB962C8B-B14F-4D97-AF65-F5344CB8AC3E}">
        <p14:creationId xmlns:p14="http://schemas.microsoft.com/office/powerpoint/2010/main" val="429384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502F-30E6-4F92-9921-D62470DED2B1}"/>
              </a:ext>
            </a:extLst>
          </p:cNvPr>
          <p:cNvSpPr>
            <a:spLocks noGrp="1"/>
          </p:cNvSpPr>
          <p:nvPr>
            <p:ph type="title"/>
          </p:nvPr>
        </p:nvSpPr>
        <p:spPr/>
        <p:txBody>
          <a:bodyPr/>
          <a:lstStyle/>
          <a:p>
            <a:r>
              <a:rPr lang="en-US" dirty="0"/>
              <a:t>Units and Scaling</a:t>
            </a:r>
          </a:p>
        </p:txBody>
      </p:sp>
      <p:sp>
        <p:nvSpPr>
          <p:cNvPr id="3" name="Content Placeholder 2">
            <a:extLst>
              <a:ext uri="{FF2B5EF4-FFF2-40B4-BE49-F238E27FC236}">
                <a16:creationId xmlns:a16="http://schemas.microsoft.com/office/drawing/2014/main" id="{26723DCD-D730-4491-8F88-BA4B200D4C16}"/>
              </a:ext>
            </a:extLst>
          </p:cNvPr>
          <p:cNvSpPr>
            <a:spLocks noGrp="1"/>
          </p:cNvSpPr>
          <p:nvPr>
            <p:ph idx="1"/>
          </p:nvPr>
        </p:nvSpPr>
        <p:spPr/>
        <p:txBody>
          <a:bodyPr>
            <a:normAutofit/>
          </a:bodyPr>
          <a:lstStyle/>
          <a:p>
            <a:r>
              <a:rPr lang="en-US" dirty="0"/>
              <a:t>An important factor to consider when running online experiments is the standardization of stimuli size across participants who will likely be using different monitors</a:t>
            </a:r>
          </a:p>
          <a:p>
            <a:r>
              <a:rPr lang="en-US" dirty="0"/>
              <a:t>To do so, we need to know a bit about the types of units in </a:t>
            </a:r>
            <a:r>
              <a:rPr lang="en-US" dirty="0" err="1"/>
              <a:t>PsychoPy</a:t>
            </a:r>
            <a:r>
              <a:rPr lang="en-US" dirty="0"/>
              <a:t>:</a:t>
            </a:r>
          </a:p>
        </p:txBody>
      </p:sp>
      <p:pic>
        <p:nvPicPr>
          <p:cNvPr id="6" name="Picture 5">
            <a:extLst>
              <a:ext uri="{FF2B5EF4-FFF2-40B4-BE49-F238E27FC236}">
                <a16:creationId xmlns:a16="http://schemas.microsoft.com/office/drawing/2014/main" id="{8D722C0C-1771-49CA-8D07-38840EB9A7AA}"/>
              </a:ext>
            </a:extLst>
          </p:cNvPr>
          <p:cNvPicPr>
            <a:picLocks noChangeAspect="1"/>
          </p:cNvPicPr>
          <p:nvPr/>
        </p:nvPicPr>
        <p:blipFill rotWithShape="1">
          <a:blip r:embed="rId2"/>
          <a:srcRect r="29466" b="5012"/>
          <a:stretch/>
        </p:blipFill>
        <p:spPr>
          <a:xfrm>
            <a:off x="713799" y="4890340"/>
            <a:ext cx="5818886" cy="425298"/>
          </a:xfrm>
          <a:prstGeom prst="rect">
            <a:avLst/>
          </a:prstGeom>
        </p:spPr>
      </p:pic>
      <p:sp>
        <p:nvSpPr>
          <p:cNvPr id="7" name="Rectangle 6">
            <a:extLst>
              <a:ext uri="{FF2B5EF4-FFF2-40B4-BE49-F238E27FC236}">
                <a16:creationId xmlns:a16="http://schemas.microsoft.com/office/drawing/2014/main" id="{8D72DFD7-82F0-477D-9E58-3C1B85293C86}"/>
              </a:ext>
            </a:extLst>
          </p:cNvPr>
          <p:cNvSpPr/>
          <p:nvPr/>
        </p:nvSpPr>
        <p:spPr>
          <a:xfrm>
            <a:off x="4053254" y="4888523"/>
            <a:ext cx="474784" cy="4396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EA9653F-D5FD-45BC-AC84-24E449E1675D}"/>
              </a:ext>
            </a:extLst>
          </p:cNvPr>
          <p:cNvCxnSpPr>
            <a:cxnSpLocks/>
          </p:cNvCxnSpPr>
          <p:nvPr/>
        </p:nvCxnSpPr>
        <p:spPr>
          <a:xfrm rot="5400000" flipH="1" flipV="1">
            <a:off x="3801696" y="2880902"/>
            <a:ext cx="989134" cy="300110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32C0E75-6BDD-478E-950C-AED86E104A7B}"/>
              </a:ext>
            </a:extLst>
          </p:cNvPr>
          <p:cNvGrpSpPr/>
          <p:nvPr/>
        </p:nvGrpSpPr>
        <p:grpSpPr>
          <a:xfrm>
            <a:off x="7002925" y="3578469"/>
            <a:ext cx="4137514" cy="3112478"/>
            <a:chOff x="7002925" y="3578469"/>
            <a:chExt cx="4137514" cy="3112478"/>
          </a:xfrm>
        </p:grpSpPr>
        <p:pic>
          <p:nvPicPr>
            <p:cNvPr id="5" name="Picture 4">
              <a:extLst>
                <a:ext uri="{FF2B5EF4-FFF2-40B4-BE49-F238E27FC236}">
                  <a16:creationId xmlns:a16="http://schemas.microsoft.com/office/drawing/2014/main" id="{6CF3B6F0-84F9-4888-85A4-829B7EC2B74D}"/>
                </a:ext>
              </a:extLst>
            </p:cNvPr>
            <p:cNvPicPr>
              <a:picLocks noChangeAspect="1"/>
            </p:cNvPicPr>
            <p:nvPr/>
          </p:nvPicPr>
          <p:blipFill>
            <a:blip r:embed="rId3"/>
            <a:stretch>
              <a:fillRect/>
            </a:stretch>
          </p:blipFill>
          <p:spPr>
            <a:xfrm>
              <a:off x="7002925" y="3578469"/>
              <a:ext cx="4137514" cy="3112478"/>
            </a:xfrm>
            <a:prstGeom prst="rect">
              <a:avLst/>
            </a:prstGeom>
          </p:spPr>
        </p:pic>
        <p:grpSp>
          <p:nvGrpSpPr>
            <p:cNvPr id="4" name="Group 3">
              <a:extLst>
                <a:ext uri="{FF2B5EF4-FFF2-40B4-BE49-F238E27FC236}">
                  <a16:creationId xmlns:a16="http://schemas.microsoft.com/office/drawing/2014/main" id="{07B02652-0CA5-4D73-97EE-C82F262C8598}"/>
                </a:ext>
              </a:extLst>
            </p:cNvPr>
            <p:cNvGrpSpPr/>
            <p:nvPr/>
          </p:nvGrpSpPr>
          <p:grpSpPr>
            <a:xfrm>
              <a:off x="7057951" y="3780692"/>
              <a:ext cx="4082487" cy="2396271"/>
              <a:chOff x="7057951" y="3780692"/>
              <a:chExt cx="4082487" cy="2396271"/>
            </a:xfrm>
          </p:grpSpPr>
          <p:sp>
            <p:nvSpPr>
              <p:cNvPr id="8" name="Rectangle 7">
                <a:extLst>
                  <a:ext uri="{FF2B5EF4-FFF2-40B4-BE49-F238E27FC236}">
                    <a16:creationId xmlns:a16="http://schemas.microsoft.com/office/drawing/2014/main" id="{5E181FA0-2F42-4613-82BF-55FA8C069411}"/>
                  </a:ext>
                </a:extLst>
              </p:cNvPr>
              <p:cNvSpPr/>
              <p:nvPr/>
            </p:nvSpPr>
            <p:spPr>
              <a:xfrm>
                <a:off x="7057951" y="5085404"/>
                <a:ext cx="4082487" cy="10915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1337C-264B-4FFD-9FFB-F80B6341B32A}"/>
                  </a:ext>
                </a:extLst>
              </p:cNvPr>
              <p:cNvSpPr/>
              <p:nvPr/>
            </p:nvSpPr>
            <p:spPr>
              <a:xfrm>
                <a:off x="7291754" y="3780692"/>
                <a:ext cx="480646" cy="237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152AE76F-437F-4222-A3AC-805AB21981D5}"/>
                  </a:ext>
                </a:extLst>
              </p:cNvPr>
              <p:cNvCxnSpPr>
                <a:stCxn id="11" idx="2"/>
                <a:endCxn id="8" idx="0"/>
              </p:cNvCxnSpPr>
              <p:nvPr/>
            </p:nvCxnSpPr>
            <p:spPr>
              <a:xfrm rot="16200000" flipH="1">
                <a:off x="7781977" y="3768185"/>
                <a:ext cx="1067319" cy="156711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6318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96455E8B-47C0-46C0-BB29-C2D2032120D4}"/>
              </a:ext>
            </a:extLst>
          </p:cNvPr>
          <p:cNvPicPr>
            <a:picLocks noChangeAspect="1"/>
          </p:cNvPicPr>
          <p:nvPr/>
        </p:nvPicPr>
        <p:blipFill rotWithShape="1">
          <a:blip r:embed="rId2">
            <a:extLst>
              <a:ext uri="{28A0092B-C50C-407E-A947-70E740481C1C}">
                <a14:useLocalDpi xmlns:a14="http://schemas.microsoft.com/office/drawing/2010/main" val="0"/>
              </a:ext>
            </a:extLst>
          </a:blip>
          <a:srcRect l="5804" t="4235" r="5673" b="77302"/>
          <a:stretch/>
        </p:blipFill>
        <p:spPr>
          <a:xfrm>
            <a:off x="3022215" y="470845"/>
            <a:ext cx="6695767" cy="983226"/>
          </a:xfrm>
          <a:prstGeom prst="rect">
            <a:avLst/>
          </a:prstGeom>
        </p:spPr>
      </p:pic>
      <p:grpSp>
        <p:nvGrpSpPr>
          <p:cNvPr id="7" name="Group 6">
            <a:extLst>
              <a:ext uri="{FF2B5EF4-FFF2-40B4-BE49-F238E27FC236}">
                <a16:creationId xmlns:a16="http://schemas.microsoft.com/office/drawing/2014/main" id="{F6E4FFC9-3767-4228-8CE8-1826C64BB4B4}"/>
              </a:ext>
            </a:extLst>
          </p:cNvPr>
          <p:cNvGrpSpPr/>
          <p:nvPr/>
        </p:nvGrpSpPr>
        <p:grpSpPr>
          <a:xfrm>
            <a:off x="4651611" y="3083947"/>
            <a:ext cx="4137514" cy="3112478"/>
            <a:chOff x="7002925" y="3578469"/>
            <a:chExt cx="4137514" cy="3112478"/>
          </a:xfrm>
        </p:grpSpPr>
        <p:pic>
          <p:nvPicPr>
            <p:cNvPr id="8" name="Picture 7">
              <a:extLst>
                <a:ext uri="{FF2B5EF4-FFF2-40B4-BE49-F238E27FC236}">
                  <a16:creationId xmlns:a16="http://schemas.microsoft.com/office/drawing/2014/main" id="{D920F993-C2AF-4029-ADB2-6E219CF076F9}"/>
                </a:ext>
              </a:extLst>
            </p:cNvPr>
            <p:cNvPicPr>
              <a:picLocks noChangeAspect="1"/>
            </p:cNvPicPr>
            <p:nvPr/>
          </p:nvPicPr>
          <p:blipFill>
            <a:blip r:embed="rId3"/>
            <a:stretch>
              <a:fillRect/>
            </a:stretch>
          </p:blipFill>
          <p:spPr>
            <a:xfrm>
              <a:off x="7002925" y="3578469"/>
              <a:ext cx="4137514" cy="3112478"/>
            </a:xfrm>
            <a:prstGeom prst="rect">
              <a:avLst/>
            </a:prstGeom>
          </p:spPr>
        </p:pic>
        <p:grpSp>
          <p:nvGrpSpPr>
            <p:cNvPr id="9" name="Group 8">
              <a:extLst>
                <a:ext uri="{FF2B5EF4-FFF2-40B4-BE49-F238E27FC236}">
                  <a16:creationId xmlns:a16="http://schemas.microsoft.com/office/drawing/2014/main" id="{DA3784BF-8FFA-4603-AC26-073BAA8427CA}"/>
                </a:ext>
              </a:extLst>
            </p:cNvPr>
            <p:cNvGrpSpPr/>
            <p:nvPr/>
          </p:nvGrpSpPr>
          <p:grpSpPr>
            <a:xfrm>
              <a:off x="7057951" y="3780692"/>
              <a:ext cx="4082487" cy="2396271"/>
              <a:chOff x="7057951" y="3780692"/>
              <a:chExt cx="4082487" cy="2396271"/>
            </a:xfrm>
          </p:grpSpPr>
          <p:sp>
            <p:nvSpPr>
              <p:cNvPr id="10" name="Rectangle 9">
                <a:extLst>
                  <a:ext uri="{FF2B5EF4-FFF2-40B4-BE49-F238E27FC236}">
                    <a16:creationId xmlns:a16="http://schemas.microsoft.com/office/drawing/2014/main" id="{07F3DE45-685D-45E1-BABB-9197575498B0}"/>
                  </a:ext>
                </a:extLst>
              </p:cNvPr>
              <p:cNvSpPr/>
              <p:nvPr/>
            </p:nvSpPr>
            <p:spPr>
              <a:xfrm>
                <a:off x="7057951" y="5085404"/>
                <a:ext cx="4082487" cy="10915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22AE5A-325D-4622-9A57-1147AFA71EDF}"/>
                  </a:ext>
                </a:extLst>
              </p:cNvPr>
              <p:cNvSpPr/>
              <p:nvPr/>
            </p:nvSpPr>
            <p:spPr>
              <a:xfrm>
                <a:off x="7291754" y="3780692"/>
                <a:ext cx="480646" cy="237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3A3917F0-9312-4A76-9D10-CFBE9C16CD3C}"/>
                  </a:ext>
                </a:extLst>
              </p:cNvPr>
              <p:cNvCxnSpPr>
                <a:stCxn id="11" idx="2"/>
                <a:endCxn id="10" idx="0"/>
              </p:cNvCxnSpPr>
              <p:nvPr/>
            </p:nvCxnSpPr>
            <p:spPr>
              <a:xfrm rot="16200000" flipH="1">
                <a:off x="7781977" y="3768185"/>
                <a:ext cx="1067319" cy="156711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2174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502F-30E6-4F92-9921-D62470DED2B1}"/>
              </a:ext>
            </a:extLst>
          </p:cNvPr>
          <p:cNvSpPr>
            <a:spLocks noGrp="1"/>
          </p:cNvSpPr>
          <p:nvPr>
            <p:ph type="title"/>
          </p:nvPr>
        </p:nvSpPr>
        <p:spPr/>
        <p:txBody>
          <a:bodyPr/>
          <a:lstStyle/>
          <a:p>
            <a:r>
              <a:rPr lang="en-US" dirty="0"/>
              <a:t>Units and Scaling</a:t>
            </a:r>
          </a:p>
        </p:txBody>
      </p:sp>
      <p:sp>
        <p:nvSpPr>
          <p:cNvPr id="3" name="Content Placeholder 2">
            <a:extLst>
              <a:ext uri="{FF2B5EF4-FFF2-40B4-BE49-F238E27FC236}">
                <a16:creationId xmlns:a16="http://schemas.microsoft.com/office/drawing/2014/main" id="{26723DCD-D730-4491-8F88-BA4B200D4C16}"/>
              </a:ext>
            </a:extLst>
          </p:cNvPr>
          <p:cNvSpPr>
            <a:spLocks noGrp="1"/>
          </p:cNvSpPr>
          <p:nvPr>
            <p:ph idx="1"/>
          </p:nvPr>
        </p:nvSpPr>
        <p:spPr/>
        <p:txBody>
          <a:bodyPr>
            <a:normAutofit/>
          </a:bodyPr>
          <a:lstStyle/>
          <a:p>
            <a:pPr marL="914400" lvl="1" indent="-457200">
              <a:buFont typeface="+mj-lt"/>
              <a:buAutoNum type="arabicPeriod"/>
            </a:pPr>
            <a:r>
              <a:rPr lang="en-US" dirty="0"/>
              <a:t>Height</a:t>
            </a:r>
          </a:p>
          <a:p>
            <a:pPr lvl="2"/>
            <a:r>
              <a:rPr lang="en-US" b="0" i="0" dirty="0">
                <a:solidFill>
                  <a:srgbClr val="333333"/>
                </a:solidFill>
                <a:effectLst/>
                <a:latin typeface="Arial" panose="020B0604020202020204" pitchFamily="34" charset="0"/>
              </a:rPr>
              <a:t>Everything is specified relative to the height of the window (note the window, not the screen)</a:t>
            </a:r>
            <a:endParaRPr lang="en-US" dirty="0"/>
          </a:p>
          <a:p>
            <a:pPr marL="914400" lvl="1" indent="-457200">
              <a:buFont typeface="+mj-lt"/>
              <a:buAutoNum type="arabicPeriod"/>
            </a:pPr>
            <a:r>
              <a:rPr lang="en-US" dirty="0"/>
              <a:t>Norm</a:t>
            </a:r>
          </a:p>
          <a:p>
            <a:pPr lvl="2"/>
            <a:r>
              <a:rPr lang="en-US" b="0" i="0" dirty="0">
                <a:solidFill>
                  <a:srgbClr val="333333"/>
                </a:solidFill>
                <a:effectLst/>
                <a:latin typeface="Arial" panose="020B0604020202020204" pitchFamily="34" charset="0"/>
              </a:rPr>
              <a:t>Everything is specified relative to the X, Y dimensions of the window (note the window, not the screen)</a:t>
            </a:r>
            <a:endParaRPr lang="en-US" dirty="0"/>
          </a:p>
          <a:p>
            <a:pPr marL="914400" lvl="1" indent="-457200">
              <a:buFont typeface="+mj-lt"/>
              <a:buAutoNum type="arabicPeriod"/>
            </a:pPr>
            <a:r>
              <a:rPr lang="en-US" dirty="0"/>
              <a:t>Cm</a:t>
            </a:r>
          </a:p>
          <a:p>
            <a:pPr lvl="2"/>
            <a:r>
              <a:rPr lang="en-US" b="0" i="0" dirty="0">
                <a:solidFill>
                  <a:srgbClr val="333333"/>
                </a:solidFill>
                <a:effectLst/>
                <a:latin typeface="Arial" panose="020B0604020202020204" pitchFamily="34" charset="0"/>
              </a:rPr>
              <a:t>Set the size and location of the stimulus in centimeters on the screen, can be verified by “drawing” a stimulus and measuring the dimensions to chec</a:t>
            </a:r>
            <a:r>
              <a:rPr lang="en-US" dirty="0">
                <a:solidFill>
                  <a:srgbClr val="333333"/>
                </a:solidFill>
                <a:latin typeface="Arial" panose="020B0604020202020204" pitchFamily="34" charset="0"/>
              </a:rPr>
              <a:t>k that its indeed a square</a:t>
            </a:r>
            <a:endParaRPr lang="en-US" dirty="0"/>
          </a:p>
        </p:txBody>
      </p:sp>
    </p:spTree>
    <p:extLst>
      <p:ext uri="{BB962C8B-B14F-4D97-AF65-F5344CB8AC3E}">
        <p14:creationId xmlns:p14="http://schemas.microsoft.com/office/powerpoint/2010/main" val="381186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502F-30E6-4F92-9921-D62470DED2B1}"/>
              </a:ext>
            </a:extLst>
          </p:cNvPr>
          <p:cNvSpPr>
            <a:spLocks noGrp="1"/>
          </p:cNvSpPr>
          <p:nvPr>
            <p:ph type="title"/>
          </p:nvPr>
        </p:nvSpPr>
        <p:spPr/>
        <p:txBody>
          <a:bodyPr/>
          <a:lstStyle/>
          <a:p>
            <a:r>
              <a:rPr lang="en-US" dirty="0"/>
              <a:t>Units and Scaling</a:t>
            </a:r>
          </a:p>
        </p:txBody>
      </p:sp>
      <p:sp>
        <p:nvSpPr>
          <p:cNvPr id="3" name="Content Placeholder 2">
            <a:extLst>
              <a:ext uri="{FF2B5EF4-FFF2-40B4-BE49-F238E27FC236}">
                <a16:creationId xmlns:a16="http://schemas.microsoft.com/office/drawing/2014/main" id="{26723DCD-D730-4491-8F88-BA4B200D4C16}"/>
              </a:ext>
            </a:extLst>
          </p:cNvPr>
          <p:cNvSpPr>
            <a:spLocks noGrp="1"/>
          </p:cNvSpPr>
          <p:nvPr>
            <p:ph idx="1"/>
          </p:nvPr>
        </p:nvSpPr>
        <p:spPr/>
        <p:txBody>
          <a:bodyPr>
            <a:normAutofit/>
          </a:bodyPr>
          <a:lstStyle/>
          <a:p>
            <a:pPr marL="914400" lvl="1" indent="-457200">
              <a:buFont typeface="+mj-lt"/>
              <a:buAutoNum type="arabicPeriod" startAt="4"/>
            </a:pPr>
            <a:r>
              <a:rPr lang="en-US" dirty="0"/>
              <a:t>Deg/</a:t>
            </a:r>
            <a:r>
              <a:rPr lang="en-US" dirty="0" err="1"/>
              <a:t>DegFlat</a:t>
            </a:r>
            <a:r>
              <a:rPr lang="en-US" dirty="0"/>
              <a:t>/</a:t>
            </a:r>
            <a:r>
              <a:rPr lang="en-US" dirty="0" err="1"/>
              <a:t>DegFlatPos</a:t>
            </a:r>
            <a:endParaRPr lang="en-US" dirty="0"/>
          </a:p>
          <a:p>
            <a:pPr lvl="2"/>
            <a:r>
              <a:rPr lang="en-US" b="0" i="0" dirty="0">
                <a:solidFill>
                  <a:srgbClr val="333333"/>
                </a:solidFill>
                <a:effectLst/>
                <a:latin typeface="Arial" panose="020B0604020202020204" pitchFamily="34" charset="0"/>
              </a:rPr>
              <a:t>Use degrees of visual angle to set the size and location of the stimulus. Dependent on the distance that the participant sits from the screen as well as the screen itself</a:t>
            </a:r>
            <a:endParaRPr lang="en-US" dirty="0"/>
          </a:p>
          <a:p>
            <a:pPr marL="914400" lvl="1" indent="-457200">
              <a:buFont typeface="+mj-lt"/>
              <a:buAutoNum type="arabicPeriod" startAt="4"/>
            </a:pPr>
            <a:r>
              <a:rPr lang="en-US" dirty="0"/>
              <a:t>Pix</a:t>
            </a:r>
          </a:p>
          <a:p>
            <a:pPr lvl="2"/>
            <a:r>
              <a:rPr lang="en-US" dirty="0">
                <a:solidFill>
                  <a:srgbClr val="333333"/>
                </a:solidFill>
                <a:latin typeface="Arial" panose="020B0604020202020204" pitchFamily="34" charset="0"/>
              </a:rPr>
              <a:t>S</a:t>
            </a:r>
            <a:r>
              <a:rPr lang="en-US" b="0" i="0" dirty="0">
                <a:solidFill>
                  <a:srgbClr val="333333"/>
                </a:solidFill>
                <a:effectLst/>
                <a:latin typeface="Arial" panose="020B0604020202020204" pitchFamily="34" charset="0"/>
              </a:rPr>
              <a:t>pecify the size and location of your stimulus in pixels, Dependent on the pixel size of monitor</a:t>
            </a:r>
          </a:p>
          <a:p>
            <a:pPr lvl="2"/>
            <a:endParaRPr lang="en-US" dirty="0">
              <a:solidFill>
                <a:srgbClr val="333333"/>
              </a:solidFill>
              <a:latin typeface="Arial" panose="020B0604020202020204" pitchFamily="34" charset="0"/>
            </a:endParaRPr>
          </a:p>
          <a:p>
            <a:pPr lvl="1">
              <a:buFont typeface="Wingdings" panose="05000000000000000000" pitchFamily="2" charset="2"/>
              <a:buChar char="ü"/>
            </a:pPr>
            <a:r>
              <a:rPr lang="en-US" dirty="0">
                <a:solidFill>
                  <a:srgbClr val="333333"/>
                </a:solidFill>
                <a:latin typeface="Arial" panose="020B0604020202020204" pitchFamily="34" charset="0"/>
              </a:rPr>
              <a:t>We recommend sticking to Height and Norm units if your experiment is not too concerned with stimulus size</a:t>
            </a:r>
          </a:p>
          <a:p>
            <a:pPr lvl="1">
              <a:buFont typeface="Wingdings" panose="05000000000000000000" pitchFamily="2" charset="2"/>
              <a:buChar char="ü"/>
            </a:pPr>
            <a:r>
              <a:rPr lang="en-US" dirty="0">
                <a:solidFill>
                  <a:srgbClr val="333333"/>
                </a:solidFill>
                <a:latin typeface="Arial" panose="020B0604020202020204" pitchFamily="34" charset="0"/>
              </a:rPr>
              <a:t>If stimulus size needs to be kept constant, then using Cm, Deg, Pix units is recommended as those do not scale with window size</a:t>
            </a:r>
            <a:endParaRPr lang="en-US" dirty="0"/>
          </a:p>
        </p:txBody>
      </p:sp>
    </p:spTree>
    <p:extLst>
      <p:ext uri="{BB962C8B-B14F-4D97-AF65-F5344CB8AC3E}">
        <p14:creationId xmlns:p14="http://schemas.microsoft.com/office/powerpoint/2010/main" val="136726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502F-30E6-4F92-9921-D62470DED2B1}"/>
              </a:ext>
            </a:extLst>
          </p:cNvPr>
          <p:cNvSpPr>
            <a:spLocks noGrp="1"/>
          </p:cNvSpPr>
          <p:nvPr>
            <p:ph type="title"/>
          </p:nvPr>
        </p:nvSpPr>
        <p:spPr/>
        <p:txBody>
          <a:bodyPr/>
          <a:lstStyle/>
          <a:p>
            <a:r>
              <a:rPr lang="en-US" dirty="0"/>
              <a:t>Units and Scaling</a:t>
            </a:r>
          </a:p>
        </p:txBody>
      </p:sp>
      <p:sp>
        <p:nvSpPr>
          <p:cNvPr id="3" name="Content Placeholder 2">
            <a:extLst>
              <a:ext uri="{FF2B5EF4-FFF2-40B4-BE49-F238E27FC236}">
                <a16:creationId xmlns:a16="http://schemas.microsoft.com/office/drawing/2014/main" id="{26723DCD-D730-4491-8F88-BA4B200D4C16}"/>
              </a:ext>
            </a:extLst>
          </p:cNvPr>
          <p:cNvSpPr>
            <a:spLocks noGrp="1"/>
          </p:cNvSpPr>
          <p:nvPr>
            <p:ph idx="1"/>
          </p:nvPr>
        </p:nvSpPr>
        <p:spPr/>
        <p:txBody>
          <a:bodyPr vert="horz" lIns="91440" tIns="45720" rIns="91440" bIns="45720" rtlCol="0">
            <a:normAutofit/>
          </a:bodyPr>
          <a:lstStyle/>
          <a:p>
            <a:pPr lvl="1"/>
            <a:r>
              <a:rPr lang="en-US" dirty="0"/>
              <a:t>Typically, we can standardize stimuli according to participants’ window dimension by getting participants to compare a common real-world object with a standardized size on the screen (i.e. credit cards)</a:t>
            </a:r>
          </a:p>
          <a:p>
            <a:pPr lvl="1"/>
            <a:endParaRPr lang="en-US" dirty="0"/>
          </a:p>
          <a:p>
            <a:pPr lvl="1"/>
            <a:endParaRPr lang="en-US" dirty="0"/>
          </a:p>
          <a:p>
            <a:pPr lvl="1"/>
            <a:endParaRPr lang="en-US" dirty="0"/>
          </a:p>
          <a:p>
            <a:pPr lvl="1"/>
            <a:endParaRPr lang="en-US" dirty="0"/>
          </a:p>
          <a:p>
            <a:pPr lvl="1"/>
            <a:r>
              <a:rPr lang="en-US" dirty="0"/>
              <a:t>This allows the experiment to obtain the dimensions of the screen relative to each participant, and you can then use that information to scale your stimuli accordingly</a:t>
            </a:r>
          </a:p>
        </p:txBody>
      </p:sp>
      <p:pic>
        <p:nvPicPr>
          <p:cNvPr id="7" name="Picture 6">
            <a:extLst>
              <a:ext uri="{FF2B5EF4-FFF2-40B4-BE49-F238E27FC236}">
                <a16:creationId xmlns:a16="http://schemas.microsoft.com/office/drawing/2014/main" id="{88ED11D2-044C-422E-B17D-679366F9284C}"/>
              </a:ext>
            </a:extLst>
          </p:cNvPr>
          <p:cNvPicPr>
            <a:picLocks noChangeAspect="1"/>
          </p:cNvPicPr>
          <p:nvPr/>
        </p:nvPicPr>
        <p:blipFill>
          <a:blip r:embed="rId2"/>
          <a:stretch>
            <a:fillRect/>
          </a:stretch>
        </p:blipFill>
        <p:spPr>
          <a:xfrm>
            <a:off x="3885891" y="2944593"/>
            <a:ext cx="4420217" cy="1390844"/>
          </a:xfrm>
          <a:prstGeom prst="rect">
            <a:avLst/>
          </a:prstGeom>
        </p:spPr>
      </p:pic>
      <p:sp>
        <p:nvSpPr>
          <p:cNvPr id="4" name="TextBox 3">
            <a:extLst>
              <a:ext uri="{FF2B5EF4-FFF2-40B4-BE49-F238E27FC236}">
                <a16:creationId xmlns:a16="http://schemas.microsoft.com/office/drawing/2014/main" id="{F816CDC0-526A-463C-B4DE-088A6AD7E500}"/>
              </a:ext>
            </a:extLst>
          </p:cNvPr>
          <p:cNvSpPr txBox="1"/>
          <p:nvPr/>
        </p:nvSpPr>
        <p:spPr>
          <a:xfrm>
            <a:off x="8563708" y="3178350"/>
            <a:ext cx="3156438" cy="923330"/>
          </a:xfrm>
          <a:prstGeom prst="rect">
            <a:avLst/>
          </a:prstGeom>
          <a:noFill/>
        </p:spPr>
        <p:txBody>
          <a:bodyPr wrap="square" rtlCol="0">
            <a:spAutoFit/>
          </a:bodyPr>
          <a:lstStyle/>
          <a:p>
            <a:r>
              <a:rPr lang="en-US" dirty="0"/>
              <a:t>TIP: You can find many experimental templates like this on </a:t>
            </a:r>
            <a:r>
              <a:rPr lang="en-US" dirty="0" err="1"/>
              <a:t>Pavlovia</a:t>
            </a:r>
            <a:endParaRPr lang="en-US" dirty="0"/>
          </a:p>
        </p:txBody>
      </p:sp>
    </p:spTree>
    <p:extLst>
      <p:ext uri="{BB962C8B-B14F-4D97-AF65-F5344CB8AC3E}">
        <p14:creationId xmlns:p14="http://schemas.microsoft.com/office/powerpoint/2010/main" val="28154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6A923C-278C-4856-A8AB-3A81785911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9600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FA5-5990-4FAE-BF52-6628FA02EF19}"/>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71C26FC-9C6C-44B5-AD98-49540A5E2B69}"/>
              </a:ext>
            </a:extLst>
          </p:cNvPr>
          <p:cNvSpPr>
            <a:spLocks noGrp="1"/>
          </p:cNvSpPr>
          <p:nvPr>
            <p:ph idx="1"/>
          </p:nvPr>
        </p:nvSpPr>
        <p:spPr/>
        <p:txBody>
          <a:bodyPr/>
          <a:lstStyle/>
          <a:p>
            <a:r>
              <a:rPr lang="en-US" dirty="0"/>
              <a:t>Running experiments offline would store participants data locally on your hard drive. Using </a:t>
            </a:r>
            <a:r>
              <a:rPr lang="en-US" dirty="0" err="1"/>
              <a:t>Pavlovia</a:t>
            </a:r>
            <a:r>
              <a:rPr lang="en-US" dirty="0"/>
              <a:t>, participants data are stored in the cloud</a:t>
            </a:r>
          </a:p>
          <a:p>
            <a:r>
              <a:rPr lang="en-US" dirty="0"/>
              <a:t>Data for </a:t>
            </a:r>
            <a:r>
              <a:rPr lang="en-US" b="1" u="sng" dirty="0"/>
              <a:t>each</a:t>
            </a:r>
            <a:r>
              <a:rPr lang="en-US" dirty="0"/>
              <a:t> participant would be stored in an .csv file. If you have 50 participants, you will have 50 .csv files</a:t>
            </a:r>
          </a:p>
          <a:p>
            <a:r>
              <a:rPr lang="en-US" dirty="0"/>
              <a:t>Usually, you would need to use some coding software (e.g. Python, R) to clean your data and aggregate them </a:t>
            </a:r>
          </a:p>
          <a:p>
            <a:r>
              <a:rPr lang="en-US" dirty="0"/>
              <a:t>For the purposes of this workshop, we will not go over how to clean/aggregate your data, rather, we will explore the kinds of raw data you can obtain</a:t>
            </a:r>
          </a:p>
          <a:p>
            <a:endParaRPr lang="en-US" dirty="0"/>
          </a:p>
        </p:txBody>
      </p:sp>
    </p:spTree>
    <p:extLst>
      <p:ext uri="{BB962C8B-B14F-4D97-AF65-F5344CB8AC3E}">
        <p14:creationId xmlns:p14="http://schemas.microsoft.com/office/powerpoint/2010/main" val="25984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FA5-5990-4FAE-BF52-6628FA02EF19}"/>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71C26FC-9C6C-44B5-AD98-49540A5E2B69}"/>
              </a:ext>
            </a:extLst>
          </p:cNvPr>
          <p:cNvSpPr>
            <a:spLocks noGrp="1"/>
          </p:cNvSpPr>
          <p:nvPr>
            <p:ph idx="1"/>
          </p:nvPr>
        </p:nvSpPr>
        <p:spPr/>
        <p:txBody>
          <a:bodyPr>
            <a:normAutofit/>
          </a:bodyPr>
          <a:lstStyle/>
          <a:p>
            <a:r>
              <a:rPr lang="en-US" dirty="0"/>
              <a:t>At this stage, if your naming of your routines/components are not consistent or clear, you may have a very rough time understanding what’s going on. Particularly if you are collaborating with others, its very crucial to have simple naming rules.</a:t>
            </a:r>
          </a:p>
          <a:p>
            <a:r>
              <a:rPr lang="en-US" dirty="0"/>
              <a:t>In your data file, there are some keywords that can help you identify the type of data being stored:</a:t>
            </a:r>
          </a:p>
          <a:p>
            <a:endParaRPr lang="en-US" dirty="0"/>
          </a:p>
        </p:txBody>
      </p:sp>
      <p:graphicFrame>
        <p:nvGraphicFramePr>
          <p:cNvPr id="4" name="Table 4">
            <a:extLst>
              <a:ext uri="{FF2B5EF4-FFF2-40B4-BE49-F238E27FC236}">
                <a16:creationId xmlns:a16="http://schemas.microsoft.com/office/drawing/2014/main" id="{9D1673F0-831A-437D-83BB-C436A08AD21F}"/>
              </a:ext>
            </a:extLst>
          </p:cNvPr>
          <p:cNvGraphicFramePr>
            <a:graphicFrameLocks noGrp="1"/>
          </p:cNvGraphicFramePr>
          <p:nvPr>
            <p:extLst>
              <p:ext uri="{D42A27DB-BD31-4B8C-83A1-F6EECF244321}">
                <p14:modId xmlns:p14="http://schemas.microsoft.com/office/powerpoint/2010/main" val="3242420022"/>
              </p:ext>
            </p:extLst>
          </p:nvPr>
        </p:nvGraphicFramePr>
        <p:xfrm>
          <a:off x="838200" y="4638675"/>
          <a:ext cx="10515600" cy="1854200"/>
        </p:xfrm>
        <a:graphic>
          <a:graphicData uri="http://schemas.openxmlformats.org/drawingml/2006/table">
            <a:tbl>
              <a:tblPr bandRow="1">
                <a:tableStyleId>{5C22544A-7EE6-4342-B048-85BDC9FD1C3A}</a:tableStyleId>
              </a:tblPr>
              <a:tblGrid>
                <a:gridCol w="4261338">
                  <a:extLst>
                    <a:ext uri="{9D8B030D-6E8A-4147-A177-3AD203B41FA5}">
                      <a16:colId xmlns:a16="http://schemas.microsoft.com/office/drawing/2014/main" val="944740275"/>
                    </a:ext>
                  </a:extLst>
                </a:gridCol>
                <a:gridCol w="6254262">
                  <a:extLst>
                    <a:ext uri="{9D8B030D-6E8A-4147-A177-3AD203B41FA5}">
                      <a16:colId xmlns:a16="http://schemas.microsoft.com/office/drawing/2014/main" val="72009669"/>
                    </a:ext>
                  </a:extLst>
                </a:gridCol>
              </a:tblGrid>
              <a:tr h="370840">
                <a:tc>
                  <a:txBody>
                    <a:bodyPr/>
                    <a:lstStyle/>
                    <a:p>
                      <a:pPr algn="ctr"/>
                      <a:r>
                        <a:rPr lang="en-US" dirty="0"/>
                        <a:t>.</a:t>
                      </a:r>
                      <a:r>
                        <a:rPr lang="en-US" dirty="0" err="1"/>
                        <a:t>thisRepN</a:t>
                      </a:r>
                      <a:r>
                        <a:rPr lang="en-US" dirty="0"/>
                        <a:t>/</a:t>
                      </a:r>
                      <a:r>
                        <a:rPr lang="en-US" dirty="0" err="1"/>
                        <a:t>TrialN</a:t>
                      </a:r>
                      <a:r>
                        <a:rPr lang="en-US" dirty="0"/>
                        <a:t>/N/Index</a:t>
                      </a:r>
                    </a:p>
                  </a:txBody>
                  <a:tcPr anchor="ctr"/>
                </a:tc>
                <a:tc>
                  <a:txBody>
                    <a:bodyPr/>
                    <a:lstStyle/>
                    <a:p>
                      <a:pPr algn="l"/>
                      <a:r>
                        <a:rPr lang="en-US" dirty="0"/>
                        <a:t>Counts how many stimuli/trials have passed</a:t>
                      </a:r>
                    </a:p>
                  </a:txBody>
                  <a:tcPr/>
                </a:tc>
                <a:extLst>
                  <a:ext uri="{0D108BD9-81ED-4DB2-BD59-A6C34878D82A}">
                    <a16:rowId xmlns:a16="http://schemas.microsoft.com/office/drawing/2014/main" val="1084357221"/>
                  </a:ext>
                </a:extLst>
              </a:tr>
              <a:tr h="370840">
                <a:tc>
                  <a:txBody>
                    <a:bodyPr/>
                    <a:lstStyle/>
                    <a:p>
                      <a:pPr algn="ctr"/>
                      <a:r>
                        <a:rPr lang="en-US" dirty="0"/>
                        <a:t>.start/stopped</a:t>
                      </a:r>
                    </a:p>
                  </a:txBody>
                  <a:tcPr anchor="ctr"/>
                </a:tc>
                <a:tc>
                  <a:txBody>
                    <a:bodyPr/>
                    <a:lstStyle/>
                    <a:p>
                      <a:pPr algn="l"/>
                      <a:r>
                        <a:rPr lang="en-US" dirty="0"/>
                        <a:t>Counts the seconds when a stimulus is presented/stopped</a:t>
                      </a:r>
                    </a:p>
                  </a:txBody>
                  <a:tcPr/>
                </a:tc>
                <a:extLst>
                  <a:ext uri="{0D108BD9-81ED-4DB2-BD59-A6C34878D82A}">
                    <a16:rowId xmlns:a16="http://schemas.microsoft.com/office/drawing/2014/main" val="3424120967"/>
                  </a:ext>
                </a:extLst>
              </a:tr>
              <a:tr h="370840">
                <a:tc>
                  <a:txBody>
                    <a:bodyPr/>
                    <a:lstStyle/>
                    <a:p>
                      <a:pPr algn="ctr"/>
                      <a:r>
                        <a:rPr lang="en-US" dirty="0"/>
                        <a:t>.keys</a:t>
                      </a:r>
                    </a:p>
                  </a:txBody>
                  <a:tcPr anchor="ctr"/>
                </a:tc>
                <a:tc>
                  <a:txBody>
                    <a:bodyPr/>
                    <a:lstStyle/>
                    <a:p>
                      <a:pPr algn="l"/>
                      <a:r>
                        <a:rPr lang="en-US" dirty="0"/>
                        <a:t>Logs the key press by the participants</a:t>
                      </a:r>
                    </a:p>
                  </a:txBody>
                  <a:tcPr/>
                </a:tc>
                <a:extLst>
                  <a:ext uri="{0D108BD9-81ED-4DB2-BD59-A6C34878D82A}">
                    <a16:rowId xmlns:a16="http://schemas.microsoft.com/office/drawing/2014/main" val="3847417166"/>
                  </a:ext>
                </a:extLst>
              </a:tr>
              <a:tr h="370840">
                <a:tc>
                  <a:txBody>
                    <a:bodyPr/>
                    <a:lstStyle/>
                    <a:p>
                      <a:pPr algn="ctr"/>
                      <a:r>
                        <a:rPr lang="en-US" dirty="0"/>
                        <a:t>.rt</a:t>
                      </a:r>
                    </a:p>
                  </a:txBody>
                  <a:tcPr anchor="ctr"/>
                </a:tc>
                <a:tc>
                  <a:txBody>
                    <a:bodyPr/>
                    <a:lstStyle/>
                    <a:p>
                      <a:pPr algn="l"/>
                      <a:r>
                        <a:rPr lang="en-US" dirty="0"/>
                        <a:t>Logs the reaction time (seconds) taken to press a valid key(s)</a:t>
                      </a:r>
                    </a:p>
                  </a:txBody>
                  <a:tcPr/>
                </a:tc>
                <a:extLst>
                  <a:ext uri="{0D108BD9-81ED-4DB2-BD59-A6C34878D82A}">
                    <a16:rowId xmlns:a16="http://schemas.microsoft.com/office/drawing/2014/main" val="4252933466"/>
                  </a:ext>
                </a:extLst>
              </a:tr>
              <a:tr h="370840">
                <a:tc>
                  <a:txBody>
                    <a:bodyPr/>
                    <a:lstStyle/>
                    <a:p>
                      <a:pPr algn="ctr"/>
                      <a:r>
                        <a:rPr lang="en-US" dirty="0"/>
                        <a:t>.</a:t>
                      </a:r>
                      <a:r>
                        <a:rPr lang="en-US" dirty="0" err="1"/>
                        <a:t>corr</a:t>
                      </a:r>
                      <a:endParaRPr lang="en-US" dirty="0"/>
                    </a:p>
                  </a:txBody>
                  <a:tcPr anchor="ctr"/>
                </a:tc>
                <a:tc>
                  <a:txBody>
                    <a:bodyPr/>
                    <a:lstStyle/>
                    <a:p>
                      <a:pPr algn="l"/>
                      <a:r>
                        <a:rPr lang="en-US" dirty="0"/>
                        <a:t>Logs the accuracy (1 = correct, 0 = wrong)</a:t>
                      </a:r>
                    </a:p>
                  </a:txBody>
                  <a:tcPr/>
                </a:tc>
                <a:extLst>
                  <a:ext uri="{0D108BD9-81ED-4DB2-BD59-A6C34878D82A}">
                    <a16:rowId xmlns:a16="http://schemas.microsoft.com/office/drawing/2014/main" val="1523208629"/>
                  </a:ext>
                </a:extLst>
              </a:tr>
            </a:tbl>
          </a:graphicData>
        </a:graphic>
      </p:graphicFrame>
    </p:spTree>
    <p:extLst>
      <p:ext uri="{BB962C8B-B14F-4D97-AF65-F5344CB8AC3E}">
        <p14:creationId xmlns:p14="http://schemas.microsoft.com/office/powerpoint/2010/main" val="101292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1EA2-2E4C-4BC4-AC78-FC89508DA572}"/>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3E851318-76AA-4FD3-A069-8956582F03C4}"/>
              </a:ext>
            </a:extLst>
          </p:cNvPr>
          <p:cNvSpPr>
            <a:spLocks noGrp="1"/>
          </p:cNvSpPr>
          <p:nvPr>
            <p:ph idx="1"/>
          </p:nvPr>
        </p:nvSpPr>
        <p:spPr>
          <a:xfrm>
            <a:off x="838200" y="1825625"/>
            <a:ext cx="6090138" cy="4351338"/>
          </a:xfrm>
        </p:spPr>
        <p:txBody>
          <a:bodyPr/>
          <a:lstStyle/>
          <a:p>
            <a:r>
              <a:rPr lang="en-US" dirty="0"/>
              <a:t>The Runner is your best friend here! Errors will be logged here, and you can usually identify the problem from the last couple of lines that caused the experiment to crash</a:t>
            </a:r>
          </a:p>
          <a:p>
            <a:r>
              <a:rPr lang="en-US" dirty="0"/>
              <a:t>For example, this experiment crashed because my Stroop color stimulus was not defined. This means that one of the components may not have been set up properly</a:t>
            </a:r>
          </a:p>
        </p:txBody>
      </p:sp>
      <p:pic>
        <p:nvPicPr>
          <p:cNvPr id="7" name="Picture 6">
            <a:extLst>
              <a:ext uri="{FF2B5EF4-FFF2-40B4-BE49-F238E27FC236}">
                <a16:creationId xmlns:a16="http://schemas.microsoft.com/office/drawing/2014/main" id="{F73134F3-C62D-4AFB-B7EC-A53D8B13CEF2}"/>
              </a:ext>
            </a:extLst>
          </p:cNvPr>
          <p:cNvPicPr>
            <a:picLocks noChangeAspect="1"/>
          </p:cNvPicPr>
          <p:nvPr/>
        </p:nvPicPr>
        <p:blipFill>
          <a:blip r:embed="rId2"/>
          <a:stretch>
            <a:fillRect/>
          </a:stretch>
        </p:blipFill>
        <p:spPr>
          <a:xfrm>
            <a:off x="7298093" y="266935"/>
            <a:ext cx="4729783" cy="6225940"/>
          </a:xfrm>
          <a:prstGeom prst="rect">
            <a:avLst/>
          </a:prstGeom>
        </p:spPr>
      </p:pic>
      <p:sp>
        <p:nvSpPr>
          <p:cNvPr id="11" name="Rectangle 10">
            <a:extLst>
              <a:ext uri="{FF2B5EF4-FFF2-40B4-BE49-F238E27FC236}">
                <a16:creationId xmlns:a16="http://schemas.microsoft.com/office/drawing/2014/main" id="{78532677-960B-4DB0-9F2A-02688AAF780E}"/>
              </a:ext>
            </a:extLst>
          </p:cNvPr>
          <p:cNvSpPr/>
          <p:nvPr/>
        </p:nvSpPr>
        <p:spPr>
          <a:xfrm>
            <a:off x="7298093" y="5301762"/>
            <a:ext cx="2769099" cy="202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9A5C28A-78ED-4FFE-83D3-FEA15E5F8E43}"/>
              </a:ext>
            </a:extLst>
          </p:cNvPr>
          <p:cNvGrpSpPr/>
          <p:nvPr/>
        </p:nvGrpSpPr>
        <p:grpSpPr>
          <a:xfrm>
            <a:off x="6778869" y="2690442"/>
            <a:ext cx="519224" cy="2712432"/>
            <a:chOff x="6778869" y="2690442"/>
            <a:chExt cx="519224" cy="2712432"/>
          </a:xfrm>
        </p:grpSpPr>
        <p:cxnSp>
          <p:nvCxnSpPr>
            <p:cNvPr id="9" name="Connector: Elbow 8">
              <a:extLst>
                <a:ext uri="{FF2B5EF4-FFF2-40B4-BE49-F238E27FC236}">
                  <a16:creationId xmlns:a16="http://schemas.microsoft.com/office/drawing/2014/main" id="{966AC793-D0FF-40A0-9DFE-32F8975DC517}"/>
                </a:ext>
              </a:extLst>
            </p:cNvPr>
            <p:cNvCxnSpPr>
              <a:cxnSpLocks/>
              <a:endCxn id="11" idx="1"/>
            </p:cNvCxnSpPr>
            <p:nvPr/>
          </p:nvCxnSpPr>
          <p:spPr>
            <a:xfrm rot="16200000" flipH="1">
              <a:off x="5792169" y="3896950"/>
              <a:ext cx="2712432" cy="29941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7D5475-E151-4ECF-944A-67937564CDFF}"/>
                </a:ext>
              </a:extLst>
            </p:cNvPr>
            <p:cNvCxnSpPr/>
            <p:nvPr/>
          </p:nvCxnSpPr>
          <p:spPr>
            <a:xfrm flipH="1">
              <a:off x="6778869" y="2699234"/>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91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1EA2-2E4C-4BC4-AC78-FC89508DA572}"/>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3E851318-76AA-4FD3-A069-8956582F03C4}"/>
              </a:ext>
            </a:extLst>
          </p:cNvPr>
          <p:cNvSpPr>
            <a:spLocks noGrp="1"/>
          </p:cNvSpPr>
          <p:nvPr>
            <p:ph idx="1"/>
          </p:nvPr>
        </p:nvSpPr>
        <p:spPr>
          <a:xfrm>
            <a:off x="838200" y="1825625"/>
            <a:ext cx="6090138" cy="4351338"/>
          </a:xfrm>
        </p:spPr>
        <p:txBody>
          <a:bodyPr/>
          <a:lstStyle/>
          <a:p>
            <a:r>
              <a:rPr lang="en-US" dirty="0"/>
              <a:t>If you’re not sure what the error means, you can always copy paste the error into Google ending with “</a:t>
            </a:r>
            <a:r>
              <a:rPr lang="en-US" dirty="0" err="1"/>
              <a:t>psychopy</a:t>
            </a:r>
            <a:r>
              <a:rPr lang="en-US" dirty="0"/>
              <a:t>”</a:t>
            </a:r>
          </a:p>
          <a:p>
            <a:endParaRPr lang="en-US" dirty="0"/>
          </a:p>
          <a:p>
            <a:r>
              <a:rPr lang="en-US" dirty="0"/>
              <a:t>Results would often point you to </a:t>
            </a:r>
            <a:r>
              <a:rPr lang="en-US" dirty="0">
                <a:hlinkClick r:id="rId2"/>
              </a:rPr>
              <a:t>https://discourse.psychopy.org</a:t>
            </a:r>
            <a:r>
              <a:rPr lang="en-US" dirty="0"/>
              <a:t>, where you can find resources to assist you in debugging</a:t>
            </a:r>
          </a:p>
        </p:txBody>
      </p:sp>
      <p:pic>
        <p:nvPicPr>
          <p:cNvPr id="7" name="Picture 6">
            <a:extLst>
              <a:ext uri="{FF2B5EF4-FFF2-40B4-BE49-F238E27FC236}">
                <a16:creationId xmlns:a16="http://schemas.microsoft.com/office/drawing/2014/main" id="{F73134F3-C62D-4AFB-B7EC-A53D8B13CEF2}"/>
              </a:ext>
            </a:extLst>
          </p:cNvPr>
          <p:cNvPicPr>
            <a:picLocks noChangeAspect="1"/>
          </p:cNvPicPr>
          <p:nvPr/>
        </p:nvPicPr>
        <p:blipFill>
          <a:blip r:embed="rId3"/>
          <a:stretch>
            <a:fillRect/>
          </a:stretch>
        </p:blipFill>
        <p:spPr>
          <a:xfrm>
            <a:off x="7298093" y="266935"/>
            <a:ext cx="4729783" cy="6225940"/>
          </a:xfrm>
          <a:prstGeom prst="rect">
            <a:avLst/>
          </a:prstGeom>
        </p:spPr>
      </p:pic>
      <p:sp>
        <p:nvSpPr>
          <p:cNvPr id="11" name="Rectangle 10">
            <a:extLst>
              <a:ext uri="{FF2B5EF4-FFF2-40B4-BE49-F238E27FC236}">
                <a16:creationId xmlns:a16="http://schemas.microsoft.com/office/drawing/2014/main" id="{78532677-960B-4DB0-9F2A-02688AAF780E}"/>
              </a:ext>
            </a:extLst>
          </p:cNvPr>
          <p:cNvSpPr/>
          <p:nvPr/>
        </p:nvSpPr>
        <p:spPr>
          <a:xfrm>
            <a:off x="7298093" y="5301762"/>
            <a:ext cx="2769099" cy="202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9A5C28A-78ED-4FFE-83D3-FEA15E5F8E43}"/>
              </a:ext>
            </a:extLst>
          </p:cNvPr>
          <p:cNvGrpSpPr/>
          <p:nvPr/>
        </p:nvGrpSpPr>
        <p:grpSpPr>
          <a:xfrm rot="10800000">
            <a:off x="6778869" y="3733800"/>
            <a:ext cx="519224" cy="1669074"/>
            <a:chOff x="6778869" y="2690442"/>
            <a:chExt cx="519224" cy="2712432"/>
          </a:xfrm>
        </p:grpSpPr>
        <p:cxnSp>
          <p:nvCxnSpPr>
            <p:cNvPr id="9" name="Connector: Elbow 8">
              <a:extLst>
                <a:ext uri="{FF2B5EF4-FFF2-40B4-BE49-F238E27FC236}">
                  <a16:creationId xmlns:a16="http://schemas.microsoft.com/office/drawing/2014/main" id="{966AC793-D0FF-40A0-9DFE-32F8975DC517}"/>
                </a:ext>
              </a:extLst>
            </p:cNvPr>
            <p:cNvCxnSpPr>
              <a:cxnSpLocks/>
              <a:endCxn id="11" idx="1"/>
            </p:cNvCxnSpPr>
            <p:nvPr/>
          </p:nvCxnSpPr>
          <p:spPr>
            <a:xfrm rot="16200000" flipH="1">
              <a:off x="5792169" y="3896950"/>
              <a:ext cx="2712432" cy="29941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7D5475-E151-4ECF-944A-67937564CDFF}"/>
                </a:ext>
              </a:extLst>
            </p:cNvPr>
            <p:cNvCxnSpPr/>
            <p:nvPr/>
          </p:nvCxnSpPr>
          <p:spPr>
            <a:xfrm flipH="1">
              <a:off x="6778869" y="2699234"/>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039D1B2E-EAF2-4302-8801-1D73DBD3247E}"/>
              </a:ext>
            </a:extLst>
          </p:cNvPr>
          <p:cNvPicPr>
            <a:picLocks noChangeAspect="1"/>
          </p:cNvPicPr>
          <p:nvPr/>
        </p:nvPicPr>
        <p:blipFill rotWithShape="1">
          <a:blip r:embed="rId4"/>
          <a:srcRect l="16831" t="-3813"/>
          <a:stretch/>
        </p:blipFill>
        <p:spPr>
          <a:xfrm>
            <a:off x="730383" y="3457402"/>
            <a:ext cx="5955068" cy="543892"/>
          </a:xfrm>
          <a:prstGeom prst="rect">
            <a:avLst/>
          </a:prstGeom>
        </p:spPr>
      </p:pic>
    </p:spTree>
    <p:extLst>
      <p:ext uri="{BB962C8B-B14F-4D97-AF65-F5344CB8AC3E}">
        <p14:creationId xmlns:p14="http://schemas.microsoft.com/office/powerpoint/2010/main" val="158279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46AD-7E2C-4BAB-A431-2BE4A742A51B}"/>
              </a:ext>
            </a:extLst>
          </p:cNvPr>
          <p:cNvSpPr>
            <a:spLocks noGrp="1"/>
          </p:cNvSpPr>
          <p:nvPr>
            <p:ph type="title"/>
          </p:nvPr>
        </p:nvSpPr>
        <p:spPr/>
        <p:txBody>
          <a:bodyPr/>
          <a:lstStyle/>
          <a:p>
            <a:r>
              <a:rPr lang="en-US" dirty="0"/>
              <a:t>Changing the Color of the Screen</a:t>
            </a:r>
          </a:p>
        </p:txBody>
      </p:sp>
      <p:sp>
        <p:nvSpPr>
          <p:cNvPr id="3" name="Content Placeholder 2">
            <a:extLst>
              <a:ext uri="{FF2B5EF4-FFF2-40B4-BE49-F238E27FC236}">
                <a16:creationId xmlns:a16="http://schemas.microsoft.com/office/drawing/2014/main" id="{9E910956-908F-4042-AFBD-BFB2B1CD0D18}"/>
              </a:ext>
            </a:extLst>
          </p:cNvPr>
          <p:cNvSpPr>
            <a:spLocks noGrp="1"/>
          </p:cNvSpPr>
          <p:nvPr>
            <p:ph idx="1"/>
          </p:nvPr>
        </p:nvSpPr>
        <p:spPr>
          <a:xfrm>
            <a:off x="838200" y="1825625"/>
            <a:ext cx="6353908" cy="4351338"/>
          </a:xfrm>
        </p:spPr>
        <p:txBody>
          <a:bodyPr/>
          <a:lstStyle/>
          <a:p>
            <a:r>
              <a:rPr lang="en-US" dirty="0"/>
              <a:t>Select “Edit Experiment Settings”</a:t>
            </a:r>
          </a:p>
          <a:p>
            <a:endParaRPr lang="en-US" dirty="0"/>
          </a:p>
          <a:p>
            <a:endParaRPr lang="en-US" dirty="0"/>
          </a:p>
          <a:p>
            <a:r>
              <a:rPr lang="en-US" dirty="0"/>
              <a:t>Under the “Screen” tab, edit the “Color” properties to adjust screen color</a:t>
            </a:r>
          </a:p>
          <a:p>
            <a:endParaRPr lang="en-US" dirty="0"/>
          </a:p>
        </p:txBody>
      </p:sp>
      <p:pic>
        <p:nvPicPr>
          <p:cNvPr id="7" name="Picture 6">
            <a:extLst>
              <a:ext uri="{FF2B5EF4-FFF2-40B4-BE49-F238E27FC236}">
                <a16:creationId xmlns:a16="http://schemas.microsoft.com/office/drawing/2014/main" id="{019A46B5-F55E-416B-9FD3-2DB14C1424D6}"/>
              </a:ext>
            </a:extLst>
          </p:cNvPr>
          <p:cNvPicPr>
            <a:picLocks noChangeAspect="1"/>
          </p:cNvPicPr>
          <p:nvPr/>
        </p:nvPicPr>
        <p:blipFill>
          <a:blip r:embed="rId2"/>
          <a:stretch>
            <a:fillRect/>
          </a:stretch>
        </p:blipFill>
        <p:spPr>
          <a:xfrm>
            <a:off x="1179791" y="2563293"/>
            <a:ext cx="8249801" cy="447737"/>
          </a:xfrm>
          <a:prstGeom prst="rect">
            <a:avLst/>
          </a:prstGeom>
        </p:spPr>
      </p:pic>
      <p:sp>
        <p:nvSpPr>
          <p:cNvPr id="8" name="Rectangle 7">
            <a:extLst>
              <a:ext uri="{FF2B5EF4-FFF2-40B4-BE49-F238E27FC236}">
                <a16:creationId xmlns:a16="http://schemas.microsoft.com/office/drawing/2014/main" id="{FEAEF635-849E-42EF-9426-4111C05CA9E7}"/>
              </a:ext>
            </a:extLst>
          </p:cNvPr>
          <p:cNvSpPr/>
          <p:nvPr/>
        </p:nvSpPr>
        <p:spPr>
          <a:xfrm>
            <a:off x="4519246" y="2580207"/>
            <a:ext cx="457200" cy="4308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38E2C6-AF88-4246-90AE-2D33E44203BA}"/>
              </a:ext>
            </a:extLst>
          </p:cNvPr>
          <p:cNvSpPr/>
          <p:nvPr/>
        </p:nvSpPr>
        <p:spPr>
          <a:xfrm>
            <a:off x="2092569" y="1825625"/>
            <a:ext cx="3921369" cy="4477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AD7444-3DDB-45E2-B2D3-DCAB242A7533}"/>
              </a:ext>
            </a:extLst>
          </p:cNvPr>
          <p:cNvPicPr>
            <a:picLocks noChangeAspect="1"/>
          </p:cNvPicPr>
          <p:nvPr/>
        </p:nvPicPr>
        <p:blipFill>
          <a:blip r:embed="rId3"/>
          <a:stretch>
            <a:fillRect/>
          </a:stretch>
        </p:blipFill>
        <p:spPr>
          <a:xfrm>
            <a:off x="7192108" y="3195453"/>
            <a:ext cx="4522177" cy="3407679"/>
          </a:xfrm>
          <a:prstGeom prst="rect">
            <a:avLst/>
          </a:prstGeom>
        </p:spPr>
      </p:pic>
      <p:sp>
        <p:nvSpPr>
          <p:cNvPr id="12" name="Rectangle 11">
            <a:extLst>
              <a:ext uri="{FF2B5EF4-FFF2-40B4-BE49-F238E27FC236}">
                <a16:creationId xmlns:a16="http://schemas.microsoft.com/office/drawing/2014/main" id="{365A4E98-1E42-4B94-8674-C5315E6E67C4}"/>
              </a:ext>
            </a:extLst>
          </p:cNvPr>
          <p:cNvSpPr/>
          <p:nvPr/>
        </p:nvSpPr>
        <p:spPr>
          <a:xfrm>
            <a:off x="5884985" y="3392121"/>
            <a:ext cx="1148861" cy="3565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669AB-179F-470B-BC6D-C789956634FE}"/>
              </a:ext>
            </a:extLst>
          </p:cNvPr>
          <p:cNvSpPr/>
          <p:nvPr/>
        </p:nvSpPr>
        <p:spPr>
          <a:xfrm>
            <a:off x="7192108" y="5039214"/>
            <a:ext cx="4522177" cy="3153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8D29844-C03F-4BE0-9691-C13A21F214D5}"/>
              </a:ext>
            </a:extLst>
          </p:cNvPr>
          <p:cNvCxnSpPr>
            <a:stCxn id="9" idx="2"/>
            <a:endCxn id="8" idx="0"/>
          </p:cNvCxnSpPr>
          <p:nvPr/>
        </p:nvCxnSpPr>
        <p:spPr>
          <a:xfrm>
            <a:off x="4053254" y="2273362"/>
            <a:ext cx="694592" cy="3068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2C59E6-8BB0-44C2-B62D-FC2F223E4D4B}"/>
              </a:ext>
            </a:extLst>
          </p:cNvPr>
          <p:cNvCxnSpPr>
            <a:cxnSpLocks/>
            <a:stCxn id="12" idx="2"/>
            <a:endCxn id="13" idx="1"/>
          </p:cNvCxnSpPr>
          <p:nvPr/>
        </p:nvCxnSpPr>
        <p:spPr>
          <a:xfrm>
            <a:off x="6459416" y="3748698"/>
            <a:ext cx="732692" cy="1448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349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1EA2-2E4C-4BC4-AC78-FC89508DA572}"/>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3E851318-76AA-4FD3-A069-8956582F03C4}"/>
              </a:ext>
            </a:extLst>
          </p:cNvPr>
          <p:cNvSpPr>
            <a:spLocks noGrp="1"/>
          </p:cNvSpPr>
          <p:nvPr>
            <p:ph idx="1"/>
          </p:nvPr>
        </p:nvSpPr>
        <p:spPr>
          <a:xfrm>
            <a:off x="838199" y="1825625"/>
            <a:ext cx="10785231" cy="4351338"/>
          </a:xfrm>
        </p:spPr>
        <p:txBody>
          <a:bodyPr>
            <a:normAutofit/>
          </a:bodyPr>
          <a:lstStyle/>
          <a:p>
            <a:r>
              <a:rPr lang="en-US" dirty="0"/>
              <a:t>Its handy to know how to skip portions of your experiment. If you have a 15-minute experiment, you don’t want to sit through the whole experiment just to troubleshoot one specific block</a:t>
            </a:r>
          </a:p>
          <a:p>
            <a:endParaRPr lang="en-US" dirty="0"/>
          </a:p>
          <a:p>
            <a:endParaRPr lang="en-US" dirty="0"/>
          </a:p>
          <a:p>
            <a:endParaRPr lang="en-US" dirty="0"/>
          </a:p>
          <a:p>
            <a:endParaRPr lang="en-US" dirty="0"/>
          </a:p>
          <a:p>
            <a:r>
              <a:rPr lang="en-US" dirty="0"/>
              <a:t>To do this, insert an empty loop between the sections that you want to skip and set </a:t>
            </a:r>
            <a:r>
              <a:rPr lang="en-US" dirty="0" err="1"/>
              <a:t>nReps</a:t>
            </a:r>
            <a:r>
              <a:rPr lang="en-US" dirty="0"/>
              <a:t> to 0</a:t>
            </a:r>
          </a:p>
          <a:p>
            <a:endParaRPr lang="en-US" dirty="0"/>
          </a:p>
        </p:txBody>
      </p:sp>
      <p:pic>
        <p:nvPicPr>
          <p:cNvPr id="6" name="Picture 5">
            <a:extLst>
              <a:ext uri="{FF2B5EF4-FFF2-40B4-BE49-F238E27FC236}">
                <a16:creationId xmlns:a16="http://schemas.microsoft.com/office/drawing/2014/main" id="{2032398C-71ED-4F03-B59D-860FEDE04986}"/>
              </a:ext>
            </a:extLst>
          </p:cNvPr>
          <p:cNvPicPr>
            <a:picLocks noChangeAspect="1"/>
          </p:cNvPicPr>
          <p:nvPr/>
        </p:nvPicPr>
        <p:blipFill>
          <a:blip r:embed="rId2"/>
          <a:stretch>
            <a:fillRect/>
          </a:stretch>
        </p:blipFill>
        <p:spPr>
          <a:xfrm>
            <a:off x="2275883" y="3096668"/>
            <a:ext cx="7640234" cy="1994574"/>
          </a:xfrm>
          <a:prstGeom prst="rect">
            <a:avLst/>
          </a:prstGeom>
        </p:spPr>
      </p:pic>
      <p:sp>
        <p:nvSpPr>
          <p:cNvPr id="8" name="Rectangle 7">
            <a:extLst>
              <a:ext uri="{FF2B5EF4-FFF2-40B4-BE49-F238E27FC236}">
                <a16:creationId xmlns:a16="http://schemas.microsoft.com/office/drawing/2014/main" id="{3BABECB8-2447-4D50-87DE-9131BD4FC802}"/>
              </a:ext>
            </a:extLst>
          </p:cNvPr>
          <p:cNvSpPr/>
          <p:nvPr/>
        </p:nvSpPr>
        <p:spPr>
          <a:xfrm>
            <a:off x="4018085" y="5161085"/>
            <a:ext cx="1732084" cy="4308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C9948834-D20C-405F-B509-AEF222E637F8}"/>
              </a:ext>
            </a:extLst>
          </p:cNvPr>
          <p:cNvCxnSpPr>
            <a:cxnSpLocks/>
            <a:stCxn id="8" idx="0"/>
            <a:endCxn id="16" idx="2"/>
          </p:cNvCxnSpPr>
          <p:nvPr/>
        </p:nvCxnSpPr>
        <p:spPr>
          <a:xfrm rot="5400000" flipH="1" flipV="1">
            <a:off x="6070356" y="3541102"/>
            <a:ext cx="433754" cy="2806212"/>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EA414E-E1A5-42EA-8E5B-B381537C2713}"/>
              </a:ext>
            </a:extLst>
          </p:cNvPr>
          <p:cNvSpPr/>
          <p:nvPr/>
        </p:nvSpPr>
        <p:spPr>
          <a:xfrm>
            <a:off x="6887308" y="4299438"/>
            <a:ext cx="1606061" cy="4278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56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1EA2-2E4C-4BC4-AC78-FC89508DA572}"/>
              </a:ext>
            </a:extLst>
          </p:cNvPr>
          <p:cNvSpPr>
            <a:spLocks noGrp="1"/>
          </p:cNvSpPr>
          <p:nvPr>
            <p:ph type="title"/>
          </p:nvPr>
        </p:nvSpPr>
        <p:spPr/>
        <p:txBody>
          <a:bodyPr/>
          <a:lstStyle/>
          <a:p>
            <a:r>
              <a:rPr lang="en-US" dirty="0"/>
              <a:t>Important Reminders</a:t>
            </a:r>
          </a:p>
        </p:txBody>
      </p:sp>
      <p:sp>
        <p:nvSpPr>
          <p:cNvPr id="3" name="Content Placeholder 2">
            <a:extLst>
              <a:ext uri="{FF2B5EF4-FFF2-40B4-BE49-F238E27FC236}">
                <a16:creationId xmlns:a16="http://schemas.microsoft.com/office/drawing/2014/main" id="{3E851318-76AA-4FD3-A069-8956582F03C4}"/>
              </a:ext>
            </a:extLst>
          </p:cNvPr>
          <p:cNvSpPr>
            <a:spLocks noGrp="1"/>
          </p:cNvSpPr>
          <p:nvPr>
            <p:ph idx="1"/>
          </p:nvPr>
        </p:nvSpPr>
        <p:spPr/>
        <p:txBody>
          <a:bodyPr/>
          <a:lstStyle/>
          <a:p>
            <a:r>
              <a:rPr lang="en-US" dirty="0"/>
              <a:t>Do not touch the Coder unless you know what you are doing, it’s a one-way street! Once a code is changed in the Coder, you can no longer use the Builder!</a:t>
            </a:r>
          </a:p>
          <a:p>
            <a:r>
              <a:rPr lang="en-US" dirty="0"/>
              <a:t>If you’ve updated your </a:t>
            </a:r>
            <a:r>
              <a:rPr lang="en-US" dirty="0" err="1"/>
              <a:t>PsychoPy</a:t>
            </a:r>
            <a:r>
              <a:rPr lang="en-US" dirty="0"/>
              <a:t>, but your experiments were coded in a previous version, you may want to force </a:t>
            </a:r>
            <a:r>
              <a:rPr lang="en-US" dirty="0" err="1"/>
              <a:t>PsychoPy</a:t>
            </a:r>
            <a:r>
              <a:rPr lang="en-US" dirty="0"/>
              <a:t> to use an older version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7521E28-6A6A-494A-BC27-C0EB62577D65}"/>
              </a:ext>
            </a:extLst>
          </p:cNvPr>
          <p:cNvPicPr>
            <a:picLocks noChangeAspect="1"/>
          </p:cNvPicPr>
          <p:nvPr/>
        </p:nvPicPr>
        <p:blipFill rotWithShape="1">
          <a:blip r:embed="rId2"/>
          <a:srcRect b="39426"/>
          <a:stretch/>
        </p:blipFill>
        <p:spPr>
          <a:xfrm>
            <a:off x="6096000" y="4242045"/>
            <a:ext cx="4922693" cy="2250830"/>
          </a:xfrm>
          <a:prstGeom prst="rect">
            <a:avLst/>
          </a:prstGeom>
        </p:spPr>
      </p:pic>
      <p:pic>
        <p:nvPicPr>
          <p:cNvPr id="6" name="Picture 5">
            <a:extLst>
              <a:ext uri="{FF2B5EF4-FFF2-40B4-BE49-F238E27FC236}">
                <a16:creationId xmlns:a16="http://schemas.microsoft.com/office/drawing/2014/main" id="{056A7C2B-5C21-485C-84BC-6A59D8EFA3B3}"/>
              </a:ext>
            </a:extLst>
          </p:cNvPr>
          <p:cNvPicPr>
            <a:picLocks noChangeAspect="1"/>
          </p:cNvPicPr>
          <p:nvPr/>
        </p:nvPicPr>
        <p:blipFill rotWithShape="1">
          <a:blip r:embed="rId3"/>
          <a:srcRect r="29466" b="5012"/>
          <a:stretch/>
        </p:blipFill>
        <p:spPr>
          <a:xfrm>
            <a:off x="186261" y="5751665"/>
            <a:ext cx="5818886" cy="425298"/>
          </a:xfrm>
          <a:prstGeom prst="rect">
            <a:avLst/>
          </a:prstGeom>
        </p:spPr>
      </p:pic>
      <p:sp>
        <p:nvSpPr>
          <p:cNvPr id="7" name="Rectangle 6">
            <a:extLst>
              <a:ext uri="{FF2B5EF4-FFF2-40B4-BE49-F238E27FC236}">
                <a16:creationId xmlns:a16="http://schemas.microsoft.com/office/drawing/2014/main" id="{5F1A77FD-760F-42C5-A14D-60B54A64740D}"/>
              </a:ext>
            </a:extLst>
          </p:cNvPr>
          <p:cNvSpPr/>
          <p:nvPr/>
        </p:nvSpPr>
        <p:spPr>
          <a:xfrm>
            <a:off x="3525716" y="5749848"/>
            <a:ext cx="474784" cy="4396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44A57D-5988-487D-A758-62D911CB0C87}"/>
              </a:ext>
            </a:extLst>
          </p:cNvPr>
          <p:cNvSpPr/>
          <p:nvPr/>
        </p:nvSpPr>
        <p:spPr>
          <a:xfrm>
            <a:off x="6096000" y="5152292"/>
            <a:ext cx="4859215" cy="254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CAF2ECA0-2B00-4070-A679-3BD29950D60C}"/>
              </a:ext>
            </a:extLst>
          </p:cNvPr>
          <p:cNvCxnSpPr>
            <a:cxnSpLocks/>
            <a:stCxn id="7" idx="0"/>
            <a:endCxn id="13" idx="1"/>
          </p:cNvCxnSpPr>
          <p:nvPr/>
        </p:nvCxnSpPr>
        <p:spPr>
          <a:xfrm rot="5400000" flipH="1" flipV="1">
            <a:off x="4362408" y="4016258"/>
            <a:ext cx="1134290" cy="2332891"/>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2F2B19-7677-4685-9374-538BBAF78EAA}"/>
              </a:ext>
            </a:extLst>
          </p:cNvPr>
          <p:cNvSpPr/>
          <p:nvPr/>
        </p:nvSpPr>
        <p:spPr>
          <a:xfrm>
            <a:off x="6095999" y="4505937"/>
            <a:ext cx="401516" cy="219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7766907-5C37-45A7-B2B5-D7C953ADEEC6}"/>
              </a:ext>
            </a:extLst>
          </p:cNvPr>
          <p:cNvCxnSpPr>
            <a:stCxn id="13" idx="3"/>
            <a:endCxn id="8" idx="0"/>
          </p:cNvCxnSpPr>
          <p:nvPr/>
        </p:nvCxnSpPr>
        <p:spPr>
          <a:xfrm>
            <a:off x="6497515" y="4615558"/>
            <a:ext cx="2028093" cy="536734"/>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9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52303B-CD37-4C9B-AC22-61FC1AED4E90}"/>
              </a:ext>
            </a:extLst>
          </p:cNvPr>
          <p:cNvPicPr>
            <a:picLocks noChangeAspect="1"/>
          </p:cNvPicPr>
          <p:nvPr/>
        </p:nvPicPr>
        <p:blipFill rotWithShape="1">
          <a:blip r:embed="rId2">
            <a:extLst>
              <a:ext uri="{28A0092B-C50C-407E-A947-70E740481C1C}">
                <a14:useLocalDpi xmlns:a14="http://schemas.microsoft.com/office/drawing/2010/main" val="0"/>
              </a:ext>
            </a:extLst>
          </a:blip>
          <a:srcRect r="65467"/>
          <a:stretch/>
        </p:blipFill>
        <p:spPr>
          <a:xfrm>
            <a:off x="1521862" y="1421266"/>
            <a:ext cx="2947501" cy="799420"/>
          </a:xfrm>
          <a:prstGeom prst="rect">
            <a:avLst/>
          </a:prstGeom>
        </p:spPr>
      </p:pic>
      <p:pic>
        <p:nvPicPr>
          <p:cNvPr id="7" name="Picture 6">
            <a:extLst>
              <a:ext uri="{FF2B5EF4-FFF2-40B4-BE49-F238E27FC236}">
                <a16:creationId xmlns:a16="http://schemas.microsoft.com/office/drawing/2014/main" id="{8E363FBE-A4A8-41E8-A743-5F39C1F5BA83}"/>
              </a:ext>
            </a:extLst>
          </p:cNvPr>
          <p:cNvPicPr>
            <a:picLocks noChangeAspect="1"/>
          </p:cNvPicPr>
          <p:nvPr/>
        </p:nvPicPr>
        <p:blipFill rotWithShape="1">
          <a:blip r:embed="rId2">
            <a:extLst>
              <a:ext uri="{28A0092B-C50C-407E-A947-70E740481C1C}">
                <a14:useLocalDpi xmlns:a14="http://schemas.microsoft.com/office/drawing/2010/main" val="0"/>
              </a:ext>
            </a:extLst>
          </a:blip>
          <a:srcRect l="33768" r="29720"/>
          <a:stretch/>
        </p:blipFill>
        <p:spPr>
          <a:xfrm>
            <a:off x="4404048" y="2450743"/>
            <a:ext cx="3116425" cy="799420"/>
          </a:xfrm>
          <a:prstGeom prst="rect">
            <a:avLst/>
          </a:prstGeom>
        </p:spPr>
      </p:pic>
      <p:pic>
        <p:nvPicPr>
          <p:cNvPr id="8" name="Picture 7">
            <a:extLst>
              <a:ext uri="{FF2B5EF4-FFF2-40B4-BE49-F238E27FC236}">
                <a16:creationId xmlns:a16="http://schemas.microsoft.com/office/drawing/2014/main" id="{B9AF16DF-AF44-4C88-9A71-60F6F12C5C76}"/>
              </a:ext>
            </a:extLst>
          </p:cNvPr>
          <p:cNvPicPr>
            <a:picLocks noChangeAspect="1"/>
          </p:cNvPicPr>
          <p:nvPr/>
        </p:nvPicPr>
        <p:blipFill rotWithShape="1">
          <a:blip r:embed="rId2">
            <a:extLst>
              <a:ext uri="{28A0092B-C50C-407E-A947-70E740481C1C}">
                <a14:useLocalDpi xmlns:a14="http://schemas.microsoft.com/office/drawing/2010/main" val="0"/>
              </a:ext>
            </a:extLst>
          </a:blip>
          <a:srcRect l="69478"/>
          <a:stretch/>
        </p:blipFill>
        <p:spPr>
          <a:xfrm>
            <a:off x="7604448" y="3786528"/>
            <a:ext cx="2605159" cy="799420"/>
          </a:xfrm>
          <a:prstGeom prst="rect">
            <a:avLst/>
          </a:prstGeom>
        </p:spPr>
      </p:pic>
    </p:spTree>
    <p:extLst>
      <p:ext uri="{BB962C8B-B14F-4D97-AF65-F5344CB8AC3E}">
        <p14:creationId xmlns:p14="http://schemas.microsoft.com/office/powerpoint/2010/main" val="12043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a:t>
            </a:r>
          </a:p>
        </p:txBody>
      </p:sp>
      <p:sp>
        <p:nvSpPr>
          <p:cNvPr id="3" name="Content Placeholder 2">
            <a:extLst>
              <a:ext uri="{FF2B5EF4-FFF2-40B4-BE49-F238E27FC236}">
                <a16:creationId xmlns:a16="http://schemas.microsoft.com/office/drawing/2014/main" id="{0CEE982E-BDC2-48B4-B004-03D3ACAB4833}"/>
              </a:ext>
            </a:extLst>
          </p:cNvPr>
          <p:cNvSpPr>
            <a:spLocks noGrp="1"/>
          </p:cNvSpPr>
          <p:nvPr>
            <p:ph idx="1"/>
          </p:nvPr>
        </p:nvSpPr>
        <p:spPr/>
        <p:txBody>
          <a:bodyPr/>
          <a:lstStyle/>
          <a:p>
            <a:r>
              <a:rPr lang="en-US" dirty="0"/>
              <a:t>Minimal coding knowledge required</a:t>
            </a:r>
          </a:p>
          <a:p>
            <a:r>
              <a:rPr lang="en-US" dirty="0"/>
              <a:t>First, add a Code	       and Text       component to a Routine. It should look something like this</a:t>
            </a:r>
          </a:p>
          <a:p>
            <a:endParaRPr lang="en-US" dirty="0"/>
          </a:p>
          <a:p>
            <a:endParaRPr lang="en-US" dirty="0"/>
          </a:p>
          <a:p>
            <a:endParaRPr lang="en-US" dirty="0"/>
          </a:p>
          <a:p>
            <a:r>
              <a:rPr lang="en-US" dirty="0"/>
              <a:t>Duration of </a:t>
            </a:r>
            <a:r>
              <a:rPr lang="en-US" dirty="0" err="1"/>
              <a:t>FB_Text</a:t>
            </a:r>
            <a:r>
              <a:rPr lang="en-US" dirty="0"/>
              <a:t> determines how long you want your feedback text to be displayed</a:t>
            </a:r>
          </a:p>
          <a:p>
            <a:endParaRPr lang="en-US" dirty="0"/>
          </a:p>
        </p:txBody>
      </p:sp>
      <p:pic>
        <p:nvPicPr>
          <p:cNvPr id="5" name="Picture 4">
            <a:extLst>
              <a:ext uri="{FF2B5EF4-FFF2-40B4-BE49-F238E27FC236}">
                <a16:creationId xmlns:a16="http://schemas.microsoft.com/office/drawing/2014/main" id="{9CF0DE8F-A53E-4E03-A367-34594F37A929}"/>
              </a:ext>
            </a:extLst>
          </p:cNvPr>
          <p:cNvPicPr>
            <a:picLocks noChangeAspect="1"/>
          </p:cNvPicPr>
          <p:nvPr/>
        </p:nvPicPr>
        <p:blipFill>
          <a:blip r:embed="rId2"/>
          <a:stretch>
            <a:fillRect/>
          </a:stretch>
        </p:blipFill>
        <p:spPr>
          <a:xfrm>
            <a:off x="3682091" y="2318920"/>
            <a:ext cx="423917" cy="465712"/>
          </a:xfrm>
          <a:prstGeom prst="rect">
            <a:avLst/>
          </a:prstGeom>
        </p:spPr>
      </p:pic>
      <p:pic>
        <p:nvPicPr>
          <p:cNvPr id="7" name="Picture 6">
            <a:extLst>
              <a:ext uri="{FF2B5EF4-FFF2-40B4-BE49-F238E27FC236}">
                <a16:creationId xmlns:a16="http://schemas.microsoft.com/office/drawing/2014/main" id="{263F9ADD-5A57-470A-9776-E3967FD8DA86}"/>
              </a:ext>
            </a:extLst>
          </p:cNvPr>
          <p:cNvPicPr>
            <a:picLocks noChangeAspect="1"/>
          </p:cNvPicPr>
          <p:nvPr/>
        </p:nvPicPr>
        <p:blipFill>
          <a:blip r:embed="rId3"/>
          <a:stretch>
            <a:fillRect/>
          </a:stretch>
        </p:blipFill>
        <p:spPr>
          <a:xfrm>
            <a:off x="5510714" y="2318920"/>
            <a:ext cx="393801" cy="466344"/>
          </a:xfrm>
          <a:prstGeom prst="rect">
            <a:avLst/>
          </a:prstGeom>
        </p:spPr>
      </p:pic>
      <p:pic>
        <p:nvPicPr>
          <p:cNvPr id="9" name="Picture 8">
            <a:extLst>
              <a:ext uri="{FF2B5EF4-FFF2-40B4-BE49-F238E27FC236}">
                <a16:creationId xmlns:a16="http://schemas.microsoft.com/office/drawing/2014/main" id="{146737D6-2D9E-4E2D-BB92-E71F4E2CB9CF}"/>
              </a:ext>
            </a:extLst>
          </p:cNvPr>
          <p:cNvPicPr>
            <a:picLocks noChangeAspect="1"/>
          </p:cNvPicPr>
          <p:nvPr/>
        </p:nvPicPr>
        <p:blipFill>
          <a:blip r:embed="rId4"/>
          <a:stretch>
            <a:fillRect/>
          </a:stretch>
        </p:blipFill>
        <p:spPr>
          <a:xfrm>
            <a:off x="627184" y="3278041"/>
            <a:ext cx="10937631" cy="1252239"/>
          </a:xfrm>
          <a:prstGeom prst="rect">
            <a:avLst/>
          </a:prstGeom>
        </p:spPr>
      </p:pic>
    </p:spTree>
    <p:extLst>
      <p:ext uri="{BB962C8B-B14F-4D97-AF65-F5344CB8AC3E}">
        <p14:creationId xmlns:p14="http://schemas.microsoft.com/office/powerpoint/2010/main" val="22027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 – </a:t>
            </a:r>
            <a:r>
              <a:rPr lang="en-US" dirty="0" err="1"/>
              <a:t>FB_Code</a:t>
            </a:r>
            <a:endParaRPr lang="en-US" dirty="0"/>
          </a:p>
        </p:txBody>
      </p:sp>
      <p:pic>
        <p:nvPicPr>
          <p:cNvPr id="6" name="Content Placeholder 5">
            <a:extLst>
              <a:ext uri="{FF2B5EF4-FFF2-40B4-BE49-F238E27FC236}">
                <a16:creationId xmlns:a16="http://schemas.microsoft.com/office/drawing/2014/main" id="{B2010672-6E4E-49E2-BAE9-0FFD4F939BA6}"/>
              </a:ext>
            </a:extLst>
          </p:cNvPr>
          <p:cNvPicPr>
            <a:picLocks noGrp="1" noChangeAspect="1"/>
          </p:cNvPicPr>
          <p:nvPr>
            <p:ph idx="1"/>
          </p:nvPr>
        </p:nvPicPr>
        <p:blipFill>
          <a:blip r:embed="rId2"/>
          <a:stretch>
            <a:fillRect/>
          </a:stretch>
        </p:blipFill>
        <p:spPr>
          <a:xfrm>
            <a:off x="4659185" y="1790456"/>
            <a:ext cx="7234613" cy="4351338"/>
          </a:xfrm>
        </p:spPr>
      </p:pic>
      <p:sp>
        <p:nvSpPr>
          <p:cNvPr id="10" name="Content Placeholder 2">
            <a:extLst>
              <a:ext uri="{FF2B5EF4-FFF2-40B4-BE49-F238E27FC236}">
                <a16:creationId xmlns:a16="http://schemas.microsoft.com/office/drawing/2014/main" id="{AC073BD7-0659-48AE-89FE-4C5645345AE5}"/>
              </a:ext>
            </a:extLst>
          </p:cNvPr>
          <p:cNvSpPr txBox="1">
            <a:spLocks/>
          </p:cNvSpPr>
          <p:nvPr/>
        </p:nvSpPr>
        <p:spPr>
          <a:xfrm>
            <a:off x="838200" y="1825625"/>
            <a:ext cx="36282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 “Begin </a:t>
            </a:r>
            <a:r>
              <a:rPr lang="en-US" b="1" u="sng" dirty="0"/>
              <a:t>Experiment</a:t>
            </a:r>
            <a:r>
              <a:rPr lang="en-US" dirty="0"/>
              <a:t>” tab, you want to create a blank object called “</a:t>
            </a:r>
            <a:r>
              <a:rPr lang="en-US" dirty="0">
                <a:solidFill>
                  <a:srgbClr val="FF0000"/>
                </a:solidFill>
              </a:rPr>
              <a:t>msg</a:t>
            </a:r>
            <a:r>
              <a:rPr lang="en-US" dirty="0"/>
              <a:t>”</a:t>
            </a:r>
          </a:p>
          <a:p>
            <a:pPr marL="0" indent="0" algn="ctr">
              <a:buNone/>
            </a:pPr>
            <a:r>
              <a:rPr lang="en-US" dirty="0">
                <a:solidFill>
                  <a:srgbClr val="FF0000"/>
                </a:solidFill>
              </a:rPr>
              <a:t>msg</a:t>
            </a:r>
            <a:r>
              <a:rPr lang="en-US" dirty="0"/>
              <a:t> = “”</a:t>
            </a:r>
          </a:p>
          <a:p>
            <a:r>
              <a:rPr lang="en-US" dirty="0"/>
              <a:t>This allows us to define the message depending on the performance of the participant</a:t>
            </a:r>
          </a:p>
        </p:txBody>
      </p:sp>
    </p:spTree>
    <p:extLst>
      <p:ext uri="{BB962C8B-B14F-4D97-AF65-F5344CB8AC3E}">
        <p14:creationId xmlns:p14="http://schemas.microsoft.com/office/powerpoint/2010/main" val="133273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 – </a:t>
            </a:r>
            <a:r>
              <a:rPr lang="en-US" dirty="0" err="1"/>
              <a:t>FB_Code</a:t>
            </a:r>
            <a:endParaRPr lang="en-US" dirty="0"/>
          </a:p>
        </p:txBody>
      </p:sp>
      <p:sp>
        <p:nvSpPr>
          <p:cNvPr id="10" name="Content Placeholder 2">
            <a:extLst>
              <a:ext uri="{FF2B5EF4-FFF2-40B4-BE49-F238E27FC236}">
                <a16:creationId xmlns:a16="http://schemas.microsoft.com/office/drawing/2014/main" id="{AC073BD7-0659-48AE-89FE-4C5645345AE5}"/>
              </a:ext>
            </a:extLst>
          </p:cNvPr>
          <p:cNvSpPr txBox="1">
            <a:spLocks/>
          </p:cNvSpPr>
          <p:nvPr/>
        </p:nvSpPr>
        <p:spPr>
          <a:xfrm>
            <a:off x="838200" y="1825625"/>
            <a:ext cx="36282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 “Begin </a:t>
            </a:r>
            <a:r>
              <a:rPr lang="en-US" b="1" u="sng" dirty="0"/>
              <a:t>Routine</a:t>
            </a:r>
            <a:r>
              <a:rPr lang="en-US" dirty="0"/>
              <a:t>” tab, you now define what the </a:t>
            </a:r>
            <a:r>
              <a:rPr lang="en-US" dirty="0">
                <a:solidFill>
                  <a:srgbClr val="FF0000"/>
                </a:solidFill>
              </a:rPr>
              <a:t>msg</a:t>
            </a:r>
            <a:r>
              <a:rPr lang="en-US" dirty="0"/>
              <a:t> object contains using a simple if-else statement</a:t>
            </a:r>
          </a:p>
        </p:txBody>
      </p:sp>
      <p:pic>
        <p:nvPicPr>
          <p:cNvPr id="7" name="Picture 6">
            <a:extLst>
              <a:ext uri="{FF2B5EF4-FFF2-40B4-BE49-F238E27FC236}">
                <a16:creationId xmlns:a16="http://schemas.microsoft.com/office/drawing/2014/main" id="{33C7D27D-1BE4-42E8-8EFA-12F195FC86CA}"/>
              </a:ext>
            </a:extLst>
          </p:cNvPr>
          <p:cNvPicPr>
            <a:picLocks noChangeAspect="1"/>
          </p:cNvPicPr>
          <p:nvPr/>
        </p:nvPicPr>
        <p:blipFill>
          <a:blip r:embed="rId2"/>
          <a:stretch>
            <a:fillRect/>
          </a:stretch>
        </p:blipFill>
        <p:spPr>
          <a:xfrm>
            <a:off x="4729489" y="1824419"/>
            <a:ext cx="7236618" cy="4352544"/>
          </a:xfrm>
          <a:prstGeom prst="rect">
            <a:avLst/>
          </a:prstGeom>
        </p:spPr>
      </p:pic>
    </p:spTree>
    <p:extLst>
      <p:ext uri="{BB962C8B-B14F-4D97-AF65-F5344CB8AC3E}">
        <p14:creationId xmlns:p14="http://schemas.microsoft.com/office/powerpoint/2010/main" val="269155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 – </a:t>
            </a:r>
            <a:r>
              <a:rPr lang="en-US" dirty="0" err="1"/>
              <a:t>FB_Code</a:t>
            </a:r>
            <a:endParaRPr lang="en-US" dirty="0"/>
          </a:p>
        </p:txBody>
      </p:sp>
      <p:sp>
        <p:nvSpPr>
          <p:cNvPr id="10" name="Content Placeholder 2">
            <a:extLst>
              <a:ext uri="{FF2B5EF4-FFF2-40B4-BE49-F238E27FC236}">
                <a16:creationId xmlns:a16="http://schemas.microsoft.com/office/drawing/2014/main" id="{AC073BD7-0659-48AE-89FE-4C5645345AE5}"/>
              </a:ext>
            </a:extLst>
          </p:cNvPr>
          <p:cNvSpPr txBox="1">
            <a:spLocks/>
          </p:cNvSpPr>
          <p:nvPr/>
        </p:nvSpPr>
        <p:spPr>
          <a:xfrm>
            <a:off x="838200" y="2356522"/>
            <a:ext cx="6424247" cy="3238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not </a:t>
            </a:r>
            <a:r>
              <a:rPr lang="en-US" dirty="0" err="1">
                <a:solidFill>
                  <a:schemeClr val="accent1"/>
                </a:solidFill>
              </a:rPr>
              <a:t>practice_Experimental_Resp.key</a:t>
            </a:r>
            <a:r>
              <a:rPr lang="en-US" dirty="0" err="1"/>
              <a:t>s</a:t>
            </a:r>
            <a:r>
              <a:rPr lang="en-US" dirty="0"/>
              <a:t>:</a:t>
            </a:r>
          </a:p>
          <a:p>
            <a:pPr marL="0" indent="0">
              <a:buNone/>
            </a:pPr>
            <a:r>
              <a:rPr lang="en-US" dirty="0"/>
              <a:t>    </a:t>
            </a:r>
            <a:r>
              <a:rPr lang="en-US" dirty="0">
                <a:solidFill>
                  <a:srgbClr val="FF0000"/>
                </a:solidFill>
              </a:rPr>
              <a:t>msg</a:t>
            </a:r>
            <a:r>
              <a:rPr lang="en-US" dirty="0"/>
              <a:t> = "Failed to respond"</a:t>
            </a:r>
          </a:p>
          <a:p>
            <a:pPr marL="0" indent="0">
              <a:buNone/>
            </a:pPr>
            <a:r>
              <a:rPr lang="en-US" dirty="0" err="1"/>
              <a:t>elif</a:t>
            </a:r>
            <a:r>
              <a:rPr lang="en-US" dirty="0"/>
              <a:t> </a:t>
            </a:r>
            <a:r>
              <a:rPr lang="en-US" dirty="0" err="1">
                <a:solidFill>
                  <a:schemeClr val="accent1"/>
                </a:solidFill>
              </a:rPr>
              <a:t>practice_Experimental_Resp.corr</a:t>
            </a:r>
            <a:r>
              <a:rPr lang="en-US" dirty="0"/>
              <a:t>:</a:t>
            </a:r>
          </a:p>
          <a:p>
            <a:pPr marL="0" indent="0">
              <a:buNone/>
            </a:pPr>
            <a:r>
              <a:rPr lang="en-US" dirty="0"/>
              <a:t>    </a:t>
            </a:r>
            <a:r>
              <a:rPr lang="en-US" dirty="0">
                <a:solidFill>
                  <a:srgbClr val="FF0000"/>
                </a:solidFill>
              </a:rPr>
              <a:t>msg</a:t>
            </a:r>
            <a:r>
              <a:rPr lang="en-US" dirty="0"/>
              <a:t> = "Correct!"</a:t>
            </a:r>
          </a:p>
          <a:p>
            <a:pPr marL="0" indent="0">
              <a:buNone/>
            </a:pPr>
            <a:r>
              <a:rPr lang="en-US" dirty="0"/>
              <a:t>else:</a:t>
            </a:r>
          </a:p>
          <a:p>
            <a:pPr marL="0" indent="0">
              <a:buNone/>
            </a:pPr>
            <a:r>
              <a:rPr lang="en-US" dirty="0"/>
              <a:t>    </a:t>
            </a:r>
            <a:r>
              <a:rPr lang="en-US" dirty="0">
                <a:solidFill>
                  <a:srgbClr val="FF0000"/>
                </a:solidFill>
              </a:rPr>
              <a:t>msg</a:t>
            </a:r>
            <a:r>
              <a:rPr lang="en-US" dirty="0"/>
              <a:t> = "Oops! That was wrong"</a:t>
            </a:r>
          </a:p>
        </p:txBody>
      </p:sp>
      <p:sp>
        <p:nvSpPr>
          <p:cNvPr id="3" name="TextBox 2">
            <a:extLst>
              <a:ext uri="{FF2B5EF4-FFF2-40B4-BE49-F238E27FC236}">
                <a16:creationId xmlns:a16="http://schemas.microsoft.com/office/drawing/2014/main" id="{66EEE2FA-1B01-4E26-A3E7-9FE09AB794AE}"/>
              </a:ext>
            </a:extLst>
          </p:cNvPr>
          <p:cNvSpPr txBox="1"/>
          <p:nvPr/>
        </p:nvSpPr>
        <p:spPr>
          <a:xfrm>
            <a:off x="7968762" y="2356522"/>
            <a:ext cx="3385038" cy="830997"/>
          </a:xfrm>
          <a:prstGeom prst="rect">
            <a:avLst/>
          </a:prstGeom>
          <a:noFill/>
        </p:spPr>
        <p:txBody>
          <a:bodyPr wrap="square" rtlCol="0">
            <a:spAutoFit/>
          </a:bodyPr>
          <a:lstStyle/>
          <a:p>
            <a:r>
              <a:rPr lang="en-US" sz="1600" dirty="0"/>
              <a:t>If participants </a:t>
            </a:r>
            <a:r>
              <a:rPr lang="en-US" sz="1600" u="sng" dirty="0"/>
              <a:t>did NOT press </a:t>
            </a:r>
            <a:r>
              <a:rPr lang="en-US" sz="1600" dirty="0"/>
              <a:t>any of the response keys, the </a:t>
            </a:r>
            <a:r>
              <a:rPr lang="en-US" sz="1600" dirty="0">
                <a:solidFill>
                  <a:srgbClr val="FF0000"/>
                </a:solidFill>
              </a:rPr>
              <a:t>msg</a:t>
            </a:r>
            <a:r>
              <a:rPr lang="en-US" sz="1600" dirty="0"/>
              <a:t> object will now contain “Failed to respond”</a:t>
            </a:r>
          </a:p>
        </p:txBody>
      </p:sp>
      <p:sp>
        <p:nvSpPr>
          <p:cNvPr id="6" name="TextBox 5">
            <a:extLst>
              <a:ext uri="{FF2B5EF4-FFF2-40B4-BE49-F238E27FC236}">
                <a16:creationId xmlns:a16="http://schemas.microsoft.com/office/drawing/2014/main" id="{6FC5661D-6C55-48B7-A3F8-1999C792A9DF}"/>
              </a:ext>
            </a:extLst>
          </p:cNvPr>
          <p:cNvSpPr txBox="1"/>
          <p:nvPr/>
        </p:nvSpPr>
        <p:spPr>
          <a:xfrm>
            <a:off x="7968762" y="3437855"/>
            <a:ext cx="3385038" cy="830997"/>
          </a:xfrm>
          <a:prstGeom prst="rect">
            <a:avLst/>
          </a:prstGeom>
          <a:noFill/>
        </p:spPr>
        <p:txBody>
          <a:bodyPr wrap="square" rtlCol="0">
            <a:spAutoFit/>
          </a:bodyPr>
          <a:lstStyle/>
          <a:p>
            <a:r>
              <a:rPr lang="en-US" sz="1600" dirty="0"/>
              <a:t>If participants pressed the </a:t>
            </a:r>
            <a:r>
              <a:rPr lang="en-US" sz="1600" u="sng" dirty="0"/>
              <a:t>correct</a:t>
            </a:r>
            <a:r>
              <a:rPr lang="en-US" sz="1600" dirty="0"/>
              <a:t> response key, the </a:t>
            </a:r>
            <a:r>
              <a:rPr lang="en-US" sz="1600" dirty="0">
                <a:solidFill>
                  <a:srgbClr val="FF0000"/>
                </a:solidFill>
              </a:rPr>
              <a:t>msg</a:t>
            </a:r>
            <a:r>
              <a:rPr lang="en-US" sz="1600" dirty="0"/>
              <a:t> object will now contain “Correct!”</a:t>
            </a:r>
          </a:p>
        </p:txBody>
      </p:sp>
      <p:sp>
        <p:nvSpPr>
          <p:cNvPr id="8" name="TextBox 7">
            <a:extLst>
              <a:ext uri="{FF2B5EF4-FFF2-40B4-BE49-F238E27FC236}">
                <a16:creationId xmlns:a16="http://schemas.microsoft.com/office/drawing/2014/main" id="{209B7C0B-CB22-4BA9-8435-7C9782C89599}"/>
              </a:ext>
            </a:extLst>
          </p:cNvPr>
          <p:cNvSpPr txBox="1"/>
          <p:nvPr/>
        </p:nvSpPr>
        <p:spPr>
          <a:xfrm>
            <a:off x="7968762" y="4519188"/>
            <a:ext cx="3385038" cy="830997"/>
          </a:xfrm>
          <a:prstGeom prst="rect">
            <a:avLst/>
          </a:prstGeom>
          <a:noFill/>
        </p:spPr>
        <p:txBody>
          <a:bodyPr wrap="square" rtlCol="0">
            <a:spAutoFit/>
          </a:bodyPr>
          <a:lstStyle/>
          <a:p>
            <a:r>
              <a:rPr lang="en-US" sz="1600" dirty="0"/>
              <a:t>If participants pressed the </a:t>
            </a:r>
            <a:r>
              <a:rPr lang="en-US" sz="1600" u="sng" dirty="0"/>
              <a:t>wrong</a:t>
            </a:r>
            <a:r>
              <a:rPr lang="en-US" sz="1600" dirty="0"/>
              <a:t> response key, the </a:t>
            </a:r>
            <a:r>
              <a:rPr lang="en-US" sz="1600" dirty="0">
                <a:solidFill>
                  <a:srgbClr val="FF0000"/>
                </a:solidFill>
              </a:rPr>
              <a:t>msg</a:t>
            </a:r>
            <a:r>
              <a:rPr lang="en-US" sz="1600" dirty="0"/>
              <a:t> object will now contain “Correct!”</a:t>
            </a:r>
          </a:p>
        </p:txBody>
      </p:sp>
      <p:cxnSp>
        <p:nvCxnSpPr>
          <p:cNvPr id="5" name="Straight Arrow Connector 4">
            <a:extLst>
              <a:ext uri="{FF2B5EF4-FFF2-40B4-BE49-F238E27FC236}">
                <a16:creationId xmlns:a16="http://schemas.microsoft.com/office/drawing/2014/main" id="{F2F2CB79-43D9-4B4A-951A-FF151B329469}"/>
              </a:ext>
            </a:extLst>
          </p:cNvPr>
          <p:cNvCxnSpPr/>
          <p:nvPr/>
        </p:nvCxnSpPr>
        <p:spPr>
          <a:xfrm>
            <a:off x="6901962" y="2760785"/>
            <a:ext cx="8528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EF77963-C953-4DE3-AD07-8CA89C071F3A}"/>
              </a:ext>
            </a:extLst>
          </p:cNvPr>
          <p:cNvCxnSpPr/>
          <p:nvPr/>
        </p:nvCxnSpPr>
        <p:spPr>
          <a:xfrm>
            <a:off x="6901962" y="3783623"/>
            <a:ext cx="8528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AC8177-5BCF-433E-B9C5-C341B59EB9CD}"/>
              </a:ext>
            </a:extLst>
          </p:cNvPr>
          <p:cNvCxnSpPr/>
          <p:nvPr/>
        </p:nvCxnSpPr>
        <p:spPr>
          <a:xfrm>
            <a:off x="6901962" y="4873869"/>
            <a:ext cx="8528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90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 – </a:t>
            </a:r>
            <a:r>
              <a:rPr lang="en-US" dirty="0" err="1"/>
              <a:t>FB_Text</a:t>
            </a:r>
            <a:endParaRPr lang="en-US" dirty="0"/>
          </a:p>
        </p:txBody>
      </p:sp>
      <p:sp>
        <p:nvSpPr>
          <p:cNvPr id="10" name="Content Placeholder 2">
            <a:extLst>
              <a:ext uri="{FF2B5EF4-FFF2-40B4-BE49-F238E27FC236}">
                <a16:creationId xmlns:a16="http://schemas.microsoft.com/office/drawing/2014/main" id="{AC073BD7-0659-48AE-89FE-4C5645345AE5}"/>
              </a:ext>
            </a:extLst>
          </p:cNvPr>
          <p:cNvSpPr txBox="1">
            <a:spLocks/>
          </p:cNvSpPr>
          <p:nvPr/>
        </p:nvSpPr>
        <p:spPr>
          <a:xfrm>
            <a:off x="838200" y="1825625"/>
            <a:ext cx="41910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we need to tell the Text       component to display the </a:t>
            </a:r>
            <a:r>
              <a:rPr lang="en-US" dirty="0">
                <a:solidFill>
                  <a:srgbClr val="FF0000"/>
                </a:solidFill>
              </a:rPr>
              <a:t>msg</a:t>
            </a:r>
            <a:r>
              <a:rPr lang="en-US" dirty="0"/>
              <a:t> object that we coded using “</a:t>
            </a:r>
            <a:r>
              <a:rPr lang="en-US" dirty="0">
                <a:solidFill>
                  <a:srgbClr val="FF0000"/>
                </a:solidFill>
              </a:rPr>
              <a:t>$</a:t>
            </a:r>
            <a:r>
              <a:rPr lang="en-US" dirty="0"/>
              <a:t>”</a:t>
            </a:r>
          </a:p>
          <a:p>
            <a:endParaRPr lang="en-US" dirty="0"/>
          </a:p>
          <a:p>
            <a:r>
              <a:rPr lang="en-US" dirty="0"/>
              <a:t>Ensure that you set this to “set every repeat” so that the component refreshes every loop</a:t>
            </a:r>
          </a:p>
          <a:p>
            <a:endParaRPr lang="en-US" dirty="0"/>
          </a:p>
          <a:p>
            <a:r>
              <a:rPr lang="en-US" dirty="0"/>
              <a:t>Lastly, we need to add </a:t>
            </a:r>
            <a:r>
              <a:rPr lang="en-US" dirty="0" err="1"/>
              <a:t>FB_Text</a:t>
            </a:r>
            <a:r>
              <a:rPr lang="en-US" dirty="0"/>
              <a:t> into our Flow</a:t>
            </a:r>
          </a:p>
          <a:p>
            <a:endParaRPr lang="en-US" dirty="0"/>
          </a:p>
        </p:txBody>
      </p:sp>
      <p:pic>
        <p:nvPicPr>
          <p:cNvPr id="4" name="Picture 3">
            <a:extLst>
              <a:ext uri="{FF2B5EF4-FFF2-40B4-BE49-F238E27FC236}">
                <a16:creationId xmlns:a16="http://schemas.microsoft.com/office/drawing/2014/main" id="{CD821B99-6BA4-4CD0-895F-B6CB9A7966B9}"/>
              </a:ext>
            </a:extLst>
          </p:cNvPr>
          <p:cNvPicPr>
            <a:picLocks noChangeAspect="1"/>
          </p:cNvPicPr>
          <p:nvPr/>
        </p:nvPicPr>
        <p:blipFill>
          <a:blip r:embed="rId2"/>
          <a:stretch>
            <a:fillRect/>
          </a:stretch>
        </p:blipFill>
        <p:spPr>
          <a:xfrm>
            <a:off x="5833695" y="1690688"/>
            <a:ext cx="6127022" cy="4774101"/>
          </a:xfrm>
          <a:prstGeom prst="rect">
            <a:avLst/>
          </a:prstGeom>
        </p:spPr>
      </p:pic>
      <p:pic>
        <p:nvPicPr>
          <p:cNvPr id="8" name="Picture 7">
            <a:extLst>
              <a:ext uri="{FF2B5EF4-FFF2-40B4-BE49-F238E27FC236}">
                <a16:creationId xmlns:a16="http://schemas.microsoft.com/office/drawing/2014/main" id="{E583FB3D-E597-48F8-A4D2-4EA04E4A5BFF}"/>
              </a:ext>
            </a:extLst>
          </p:cNvPr>
          <p:cNvPicPr>
            <a:picLocks noChangeAspect="1"/>
          </p:cNvPicPr>
          <p:nvPr/>
        </p:nvPicPr>
        <p:blipFill>
          <a:blip r:embed="rId3"/>
          <a:stretch>
            <a:fillRect/>
          </a:stretch>
        </p:blipFill>
        <p:spPr>
          <a:xfrm>
            <a:off x="1839984" y="2096675"/>
            <a:ext cx="278964" cy="330353"/>
          </a:xfrm>
          <a:prstGeom prst="rect">
            <a:avLst/>
          </a:prstGeom>
        </p:spPr>
      </p:pic>
      <p:sp>
        <p:nvSpPr>
          <p:cNvPr id="3" name="Rectangle 2">
            <a:extLst>
              <a:ext uri="{FF2B5EF4-FFF2-40B4-BE49-F238E27FC236}">
                <a16:creationId xmlns:a16="http://schemas.microsoft.com/office/drawing/2014/main" id="{C05BCBF6-4B2B-4397-A559-3585D7E15A63}"/>
              </a:ext>
            </a:extLst>
          </p:cNvPr>
          <p:cNvSpPr/>
          <p:nvPr/>
        </p:nvSpPr>
        <p:spPr>
          <a:xfrm>
            <a:off x="6400800" y="4290646"/>
            <a:ext cx="650631" cy="351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ABFB7C-73D9-4DF2-AE9D-2D4499BE808E}"/>
              </a:ext>
            </a:extLst>
          </p:cNvPr>
          <p:cNvSpPr/>
          <p:nvPr/>
        </p:nvSpPr>
        <p:spPr>
          <a:xfrm>
            <a:off x="10638692" y="4853354"/>
            <a:ext cx="1230923" cy="3868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D238855C-1F48-49A1-8132-6FD8017D33D3}"/>
              </a:ext>
            </a:extLst>
          </p:cNvPr>
          <p:cNvCxnSpPr>
            <a:cxnSpLocks/>
            <a:endCxn id="3" idx="0"/>
          </p:cNvCxnSpPr>
          <p:nvPr/>
        </p:nvCxnSpPr>
        <p:spPr>
          <a:xfrm rot="16200000" flipH="1">
            <a:off x="4774223" y="2338753"/>
            <a:ext cx="1960684" cy="1943101"/>
          </a:xfrm>
          <a:prstGeom prst="bentConnector3">
            <a:avLst>
              <a:gd name="adj1" fmla="val 112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035CA0-698B-4FE7-8C73-2D02448CDC8A}"/>
              </a:ext>
            </a:extLst>
          </p:cNvPr>
          <p:cNvCxnSpPr>
            <a:cxnSpLocks/>
            <a:endCxn id="7" idx="1"/>
          </p:cNvCxnSpPr>
          <p:nvPr/>
        </p:nvCxnSpPr>
        <p:spPr>
          <a:xfrm>
            <a:off x="3402623" y="4425583"/>
            <a:ext cx="7236069" cy="621202"/>
          </a:xfrm>
          <a:prstGeom prst="bentConnector3">
            <a:avLst>
              <a:gd name="adj1" fmla="val 18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10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FC1-B485-4852-88AF-FE8A6C586C08}"/>
              </a:ext>
            </a:extLst>
          </p:cNvPr>
          <p:cNvSpPr>
            <a:spLocks noGrp="1"/>
          </p:cNvSpPr>
          <p:nvPr>
            <p:ph type="title"/>
          </p:nvPr>
        </p:nvSpPr>
        <p:spPr/>
        <p:txBody>
          <a:bodyPr/>
          <a:lstStyle/>
          <a:p>
            <a:r>
              <a:rPr lang="en-US" dirty="0"/>
              <a:t>Feedback Loops</a:t>
            </a:r>
          </a:p>
        </p:txBody>
      </p:sp>
      <p:sp>
        <p:nvSpPr>
          <p:cNvPr id="10" name="Content Placeholder 2">
            <a:extLst>
              <a:ext uri="{FF2B5EF4-FFF2-40B4-BE49-F238E27FC236}">
                <a16:creationId xmlns:a16="http://schemas.microsoft.com/office/drawing/2014/main" id="{AC073BD7-0659-48AE-89FE-4C5645345AE5}"/>
              </a:ext>
            </a:extLst>
          </p:cNvPr>
          <p:cNvSpPr txBox="1">
            <a:spLocks/>
          </p:cNvSpPr>
          <p:nvPr/>
        </p:nvSpPr>
        <p:spPr>
          <a:xfrm>
            <a:off x="838199" y="1825624"/>
            <a:ext cx="1051560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on “Insert Routine” and insert your Feedback Loop Routine </a:t>
            </a:r>
            <a:r>
              <a:rPr lang="en-US" u="sng" dirty="0"/>
              <a:t>AFTER</a:t>
            </a:r>
            <a:r>
              <a:rPr lang="en-US" dirty="0"/>
              <a:t> your trial Routine </a:t>
            </a:r>
          </a:p>
          <a:p>
            <a:endParaRPr lang="en-US" dirty="0"/>
          </a:p>
          <a:p>
            <a:endParaRPr lang="en-US" dirty="0"/>
          </a:p>
          <a:p>
            <a:endParaRPr lang="en-US" dirty="0"/>
          </a:p>
          <a:p>
            <a:endParaRPr lang="en-US" dirty="0"/>
          </a:p>
          <a:p>
            <a:endParaRPr lang="en-US" dirty="0"/>
          </a:p>
          <a:p>
            <a:r>
              <a:rPr lang="en-US" dirty="0"/>
              <a:t>Every time a response key is pressed during a trial, that information will be transferred to the Feedback Loop Routine, and a message will be displayed indicating if the response was correct or incorrect</a:t>
            </a:r>
          </a:p>
        </p:txBody>
      </p:sp>
      <p:pic>
        <p:nvPicPr>
          <p:cNvPr id="7" name="Picture 6">
            <a:extLst>
              <a:ext uri="{FF2B5EF4-FFF2-40B4-BE49-F238E27FC236}">
                <a16:creationId xmlns:a16="http://schemas.microsoft.com/office/drawing/2014/main" id="{35BE3B2D-60CA-469D-85AF-96CB113A2939}"/>
              </a:ext>
            </a:extLst>
          </p:cNvPr>
          <p:cNvPicPr>
            <a:picLocks noChangeAspect="1"/>
          </p:cNvPicPr>
          <p:nvPr/>
        </p:nvPicPr>
        <p:blipFill>
          <a:blip r:embed="rId2"/>
          <a:stretch>
            <a:fillRect/>
          </a:stretch>
        </p:blipFill>
        <p:spPr>
          <a:xfrm>
            <a:off x="838199" y="3086894"/>
            <a:ext cx="9667875" cy="1828800"/>
          </a:xfrm>
          <a:prstGeom prst="rect">
            <a:avLst/>
          </a:prstGeom>
        </p:spPr>
      </p:pic>
      <p:sp>
        <p:nvSpPr>
          <p:cNvPr id="11" name="Rectangle 10">
            <a:extLst>
              <a:ext uri="{FF2B5EF4-FFF2-40B4-BE49-F238E27FC236}">
                <a16:creationId xmlns:a16="http://schemas.microsoft.com/office/drawing/2014/main" id="{64A0555A-64AF-4780-AAD0-88C443EF8464}"/>
              </a:ext>
            </a:extLst>
          </p:cNvPr>
          <p:cNvSpPr/>
          <p:nvPr/>
        </p:nvSpPr>
        <p:spPr>
          <a:xfrm>
            <a:off x="2365131" y="1833136"/>
            <a:ext cx="2382716" cy="4477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56482C-C046-4BDD-A582-373311E6A283}"/>
              </a:ext>
            </a:extLst>
          </p:cNvPr>
          <p:cNvSpPr/>
          <p:nvPr/>
        </p:nvSpPr>
        <p:spPr>
          <a:xfrm>
            <a:off x="975946" y="3525715"/>
            <a:ext cx="1389185" cy="5802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AFDBD2-E947-40C1-B183-E5D024117755}"/>
              </a:ext>
            </a:extLst>
          </p:cNvPr>
          <p:cNvSpPr/>
          <p:nvPr/>
        </p:nvSpPr>
        <p:spPr>
          <a:xfrm>
            <a:off x="8431822" y="3771900"/>
            <a:ext cx="1688123" cy="413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3EB9E248-FC9E-47AB-B90B-053DFF7F6A32}"/>
              </a:ext>
            </a:extLst>
          </p:cNvPr>
          <p:cNvCxnSpPr>
            <a:endCxn id="13" idx="2"/>
          </p:cNvCxnSpPr>
          <p:nvPr/>
        </p:nvCxnSpPr>
        <p:spPr>
          <a:xfrm>
            <a:off x="1685926" y="4102162"/>
            <a:ext cx="7589958" cy="82976"/>
          </a:xfrm>
          <a:prstGeom prst="bentConnector4">
            <a:avLst>
              <a:gd name="adj1" fmla="val -275"/>
              <a:gd name="adj2" fmla="val 37550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09BAB2D-533D-4305-B92E-E16EF3316001}"/>
              </a:ext>
            </a:extLst>
          </p:cNvPr>
          <p:cNvCxnSpPr>
            <a:cxnSpLocks/>
          </p:cNvCxnSpPr>
          <p:nvPr/>
        </p:nvCxnSpPr>
        <p:spPr>
          <a:xfrm rot="5400000">
            <a:off x="2219820" y="2433699"/>
            <a:ext cx="1407247" cy="1116623"/>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11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1AE4E69C72A646961942E3238937A2" ma:contentTypeVersion="9" ma:contentTypeDescription="Create a new document." ma:contentTypeScope="" ma:versionID="65d24f712b9be14ee847bbba6b5c9315">
  <xsd:schema xmlns:xsd="http://www.w3.org/2001/XMLSchema" xmlns:xs="http://www.w3.org/2001/XMLSchema" xmlns:p="http://schemas.microsoft.com/office/2006/metadata/properties" xmlns:ns2="d7802f2e-3373-4cff-a658-8aae41b96676" targetNamespace="http://schemas.microsoft.com/office/2006/metadata/properties" ma:root="true" ma:fieldsID="c2a5876020909f73f86a5062407b85c2" ns2:_="">
    <xsd:import namespace="d7802f2e-3373-4cff-a658-8aae41b966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02f2e-3373-4cff-a658-8aae41b966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3B1E3-8534-41F7-AC10-303A016A51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802f2e-3373-4cff-a658-8aae41b966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7BB84C-1DDC-4A3F-BBFD-00655B39AE4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3A469C-E8E4-4084-BE6F-84AAEBF937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409</TotalTime>
  <Words>1147</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Additional Materials</vt:lpstr>
      <vt:lpstr>Changing the Color of the Screen</vt:lpstr>
      <vt:lpstr>PowerPoint Presentation</vt:lpstr>
      <vt:lpstr>Feedback Loops</vt:lpstr>
      <vt:lpstr>Feedback Loops – FB_Code</vt:lpstr>
      <vt:lpstr>Feedback Loops – FB_Code</vt:lpstr>
      <vt:lpstr>Feedback Loops – FB_Code</vt:lpstr>
      <vt:lpstr>Feedback Loops – FB_Text</vt:lpstr>
      <vt:lpstr>Feedback Loops</vt:lpstr>
      <vt:lpstr>Units and Scaling</vt:lpstr>
      <vt:lpstr>PowerPoint Presentation</vt:lpstr>
      <vt:lpstr>Units and Scaling</vt:lpstr>
      <vt:lpstr>Units and Scaling</vt:lpstr>
      <vt:lpstr>Units and Scaling</vt:lpstr>
      <vt:lpstr>PowerPoint Presentation</vt:lpstr>
      <vt:lpstr>Data Analysis</vt:lpstr>
      <vt:lpstr>Data Analysis</vt:lpstr>
      <vt:lpstr>Troubleshooting</vt:lpstr>
      <vt:lpstr>Troubleshooting</vt:lpstr>
      <vt:lpstr>Troubleshooting</vt:lpstr>
      <vt:lpstr>Important 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Additional Materials</dc:title>
  <dc:creator>Choo Kam Kitt</dc:creator>
  <cp:lastModifiedBy>Mei Ling Soh</cp:lastModifiedBy>
  <cp:revision>2</cp:revision>
  <dcterms:created xsi:type="dcterms:W3CDTF">2021-08-09T03:50:58Z</dcterms:created>
  <dcterms:modified xsi:type="dcterms:W3CDTF">2021-08-12T17:38:38Z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0x0101002C1AE4E69C72A646961942E3238937A2</vt:lpwstr>
  </property>
</Properties>
</file>