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1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2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5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3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366E-2E05-4094-A5C4-97539AC891D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6609-3FE0-4725-89B9-7A5ECA731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81" y="-1"/>
            <a:ext cx="9212367" cy="66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16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풀업저항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21160" y="714010"/>
            <a:ext cx="9046840" cy="456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19536" y="718575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플로팅</a:t>
            </a:r>
            <a:r>
              <a:rPr lang="ko-KR" altLang="en-US" dirty="0"/>
              <a:t> 상태의 전원을 끌어올린다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6667" y="1124745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스위치가 닫혀있는 경우 전류는 </a:t>
            </a:r>
            <a:r>
              <a:rPr lang="en-US" altLang="ko-KR" b="1" dirty="0" err="1">
                <a:solidFill>
                  <a:srgbClr val="FF0000"/>
                </a:solidFill>
              </a:rPr>
              <a:t>gnd</a:t>
            </a:r>
            <a:r>
              <a:rPr lang="ko-KR" altLang="en-US" b="1" dirty="0">
                <a:solidFill>
                  <a:srgbClr val="FF0000"/>
                </a:solidFill>
              </a:rPr>
              <a:t>로 흐른다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9656" y="206084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r>
              <a:rPr lang="ko-KR" altLang="en-US" dirty="0" smtClean="0"/>
              <a:t>번핀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28620" y="486916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5V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96200" y="3356992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gnd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3" idx="2"/>
            <a:endCxn id="8" idx="0"/>
          </p:cNvCxnSpPr>
          <p:nvPr/>
        </p:nvCxnSpPr>
        <p:spPr>
          <a:xfrm>
            <a:off x="3827748" y="2636912"/>
            <a:ext cx="28964" cy="22322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56712" y="3649745"/>
            <a:ext cx="1303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593016" y="3649745"/>
            <a:ext cx="1303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159897" y="3527389"/>
            <a:ext cx="213115" cy="213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379902" y="3527388"/>
            <a:ext cx="213115" cy="213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8" idx="6"/>
            <a:endCxn id="19" idx="6"/>
          </p:cNvCxnSpPr>
          <p:nvPr/>
        </p:nvCxnSpPr>
        <p:spPr>
          <a:xfrm flipV="1">
            <a:off x="5373012" y="3633946"/>
            <a:ext cx="122000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폭발 1 21"/>
          <p:cNvSpPr/>
          <p:nvPr/>
        </p:nvSpPr>
        <p:spPr>
          <a:xfrm>
            <a:off x="3208640" y="4077072"/>
            <a:ext cx="1296144" cy="5760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</a:t>
            </a:r>
            <a:r>
              <a:rPr lang="ko-KR" altLang="en-US"/>
              <a:t>항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650872" y="4077072"/>
            <a:ext cx="302371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7928" y="322998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50873" y="4149080"/>
            <a:ext cx="14421" cy="6116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13234" y="4180438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전류가 흘러가는 방향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16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풀업저항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21160" y="714010"/>
            <a:ext cx="9046840" cy="456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19536" y="718575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플로팅</a:t>
            </a:r>
            <a:r>
              <a:rPr lang="ko-KR" altLang="en-US" dirty="0"/>
              <a:t> 상태의 전원을 끌어올린다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6667" y="1124745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스위치가 열려있으므로 전류는 </a:t>
            </a:r>
            <a:r>
              <a:rPr lang="ko-KR" altLang="en-US" b="1" dirty="0" err="1">
                <a:solidFill>
                  <a:srgbClr val="FF0000"/>
                </a:solidFill>
              </a:rPr>
              <a:t>입출력핀으로</a:t>
            </a:r>
            <a:r>
              <a:rPr lang="ko-KR" altLang="en-US" b="1" dirty="0">
                <a:solidFill>
                  <a:srgbClr val="FF0000"/>
                </a:solidFill>
              </a:rPr>
              <a:t> 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19536" y="2060848"/>
            <a:ext cx="7632848" cy="3384376"/>
            <a:chOff x="395536" y="2060848"/>
            <a:chExt cx="7632848" cy="3384376"/>
          </a:xfrm>
        </p:grpSpPr>
        <p:sp>
          <p:nvSpPr>
            <p:cNvPr id="3" name="직사각형 2"/>
            <p:cNvSpPr/>
            <p:nvPr/>
          </p:nvSpPr>
          <p:spPr>
            <a:xfrm>
              <a:off x="1475656" y="2060848"/>
              <a:ext cx="165618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12</a:t>
              </a:r>
              <a:r>
                <a:rPr lang="ko-KR" altLang="en-US" dirty="0" smtClean="0"/>
                <a:t>번핀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04620" y="4869160"/>
              <a:ext cx="165618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5V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72200" y="3356992"/>
              <a:ext cx="165618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gnd</a:t>
              </a:r>
              <a:endParaRPr lang="ko-KR" altLang="en-US" dirty="0"/>
            </a:p>
          </p:txBody>
        </p:sp>
        <p:cxnSp>
          <p:nvCxnSpPr>
            <p:cNvPr id="11" name="직선 연결선 10"/>
            <p:cNvCxnSpPr>
              <a:stCxn id="3" idx="2"/>
              <a:endCxn id="8" idx="0"/>
            </p:cNvCxnSpPr>
            <p:nvPr/>
          </p:nvCxnSpPr>
          <p:spPr>
            <a:xfrm>
              <a:off x="2303748" y="2636912"/>
              <a:ext cx="28964" cy="22322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332712" y="3649745"/>
              <a:ext cx="13031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69016" y="3649745"/>
              <a:ext cx="13031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3635896" y="3527388"/>
              <a:ext cx="213115" cy="213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855901" y="3527387"/>
              <a:ext cx="213115" cy="213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8" idx="7"/>
            </p:cNvCxnSpPr>
            <p:nvPr/>
          </p:nvCxnSpPr>
          <p:spPr>
            <a:xfrm flipV="1">
              <a:off x="3817801" y="3140968"/>
              <a:ext cx="1177890" cy="417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폭발 1 21"/>
            <p:cNvSpPr/>
            <p:nvPr/>
          </p:nvSpPr>
          <p:spPr>
            <a:xfrm>
              <a:off x="1684640" y="4077072"/>
              <a:ext cx="1296144" cy="576064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저</a:t>
              </a:r>
              <a:r>
                <a:rPr lang="ko-KR" altLang="en-US"/>
                <a:t>항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1475656" y="2780928"/>
              <a:ext cx="0" cy="18002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395536" y="3383704"/>
              <a:ext cx="110799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전류가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ko-KR" altLang="en-US" b="1" dirty="0">
                  <a:solidFill>
                    <a:srgbClr val="FF0000"/>
                  </a:solidFill>
                </a:rPr>
                <a:t>흘러가는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ko-KR" altLang="en-US" b="1" dirty="0">
                  <a:solidFill>
                    <a:srgbClr val="FF0000"/>
                  </a:solidFill>
                </a:rPr>
                <a:t>방향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4191" y="277056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스위치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0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16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풀다운저항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21160" y="714010"/>
            <a:ext cx="9046840" cy="456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19536" y="718575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플로팅</a:t>
            </a:r>
            <a:r>
              <a:rPr lang="ko-KR" altLang="en-US" dirty="0"/>
              <a:t> 상태의 전원을 끌어내린다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6667" y="1124745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스위치가 </a:t>
            </a:r>
            <a:r>
              <a:rPr lang="ko-KR" altLang="en-US" b="1" dirty="0" err="1">
                <a:solidFill>
                  <a:srgbClr val="FF0000"/>
                </a:solidFill>
              </a:rPr>
              <a:t>열려있을때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입출력핀에서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gnd</a:t>
            </a:r>
            <a:r>
              <a:rPr lang="ko-KR" altLang="en-US" b="1" dirty="0">
                <a:solidFill>
                  <a:srgbClr val="FF0000"/>
                </a:solidFill>
              </a:rPr>
              <a:t>로 흐른다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9656" y="206084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r>
              <a:rPr lang="ko-KR" altLang="en-US" dirty="0" smtClean="0"/>
              <a:t>번핀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28620" y="486916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5V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896200" y="3114146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gnd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56712" y="3383704"/>
            <a:ext cx="4039488" cy="36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3827748" y="4149080"/>
            <a:ext cx="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35" idx="0"/>
          </p:cNvCxnSpPr>
          <p:nvPr/>
        </p:nvCxnSpPr>
        <p:spPr>
          <a:xfrm>
            <a:off x="3827748" y="2649260"/>
            <a:ext cx="0" cy="92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721191" y="4042523"/>
            <a:ext cx="213115" cy="213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721191" y="3574471"/>
            <a:ext cx="213115" cy="213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3825566" y="3858997"/>
            <a:ext cx="217479" cy="290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폭발 1 36"/>
          <p:cNvSpPr/>
          <p:nvPr/>
        </p:nvSpPr>
        <p:spPr>
          <a:xfrm>
            <a:off x="5496508" y="3095672"/>
            <a:ext cx="1296144" cy="5760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</a:t>
            </a:r>
            <a:r>
              <a:rPr lang="ko-KR" altLang="en-US" dirty="0"/>
              <a:t>항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160382" y="2455418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전류가 흘러가는 방향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64724" y="43244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62328" y="2996952"/>
            <a:ext cx="302371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557238" y="2652548"/>
            <a:ext cx="0" cy="3444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16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풀다운저항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21160" y="714010"/>
            <a:ext cx="9046840" cy="456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19536" y="718575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플로팅</a:t>
            </a:r>
            <a:r>
              <a:rPr lang="ko-KR" altLang="en-US" dirty="0"/>
              <a:t> 상태의 전원을 끌어내린다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6667" y="1124745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스위치가 </a:t>
            </a:r>
            <a:r>
              <a:rPr lang="ko-KR" altLang="en-US" b="1" dirty="0" smtClean="0">
                <a:solidFill>
                  <a:srgbClr val="FF0000"/>
                </a:solidFill>
              </a:rPr>
              <a:t>닫혀있을때 전류는 입출력핀으로 흐른다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9656" y="206084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r>
              <a:rPr lang="ko-KR" altLang="en-US" dirty="0" smtClean="0"/>
              <a:t>번핀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28620" y="486916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5V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896200" y="3114146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gnd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56712" y="3383704"/>
            <a:ext cx="4039488" cy="36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3827748" y="4149080"/>
            <a:ext cx="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35" idx="0"/>
          </p:cNvCxnSpPr>
          <p:nvPr/>
        </p:nvCxnSpPr>
        <p:spPr>
          <a:xfrm>
            <a:off x="3827748" y="2649260"/>
            <a:ext cx="0" cy="92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721191" y="4042523"/>
            <a:ext cx="213115" cy="213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721191" y="3574471"/>
            <a:ext cx="213115" cy="213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endCxn id="35" idx="4"/>
          </p:cNvCxnSpPr>
          <p:nvPr/>
        </p:nvCxnSpPr>
        <p:spPr>
          <a:xfrm flipV="1">
            <a:off x="3825566" y="3787585"/>
            <a:ext cx="2183" cy="361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폭발 1 36"/>
          <p:cNvSpPr/>
          <p:nvPr/>
        </p:nvSpPr>
        <p:spPr>
          <a:xfrm>
            <a:off x="5496508" y="3095672"/>
            <a:ext cx="1296144" cy="5760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</a:t>
            </a:r>
            <a:r>
              <a:rPr lang="ko-KR" altLang="en-US" dirty="0"/>
              <a:t>항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45658" y="3426717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전류가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흘러가는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방향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64724" y="43244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214061" y="2780928"/>
            <a:ext cx="0" cy="19128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4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9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Theme</vt:lpstr>
      <vt:lpstr>PowerPoint Presentation</vt:lpstr>
      <vt:lpstr>풀업저항 </vt:lpstr>
      <vt:lpstr>풀업저항 </vt:lpstr>
      <vt:lpstr>풀다운저항 </vt:lpstr>
      <vt:lpstr>풀다운저항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</dc:creator>
  <cp:lastModifiedBy>kim</cp:lastModifiedBy>
  <cp:revision>4</cp:revision>
  <dcterms:created xsi:type="dcterms:W3CDTF">2021-03-02T19:57:11Z</dcterms:created>
  <dcterms:modified xsi:type="dcterms:W3CDTF">2021-03-03T06:10:53Z</dcterms:modified>
</cp:coreProperties>
</file>