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jay\Downloads\employee_data%20%20NM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jay\Downloads\employee_data%20%20NM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73E-2"/>
          <c:y val="0.36366429806030348"/>
          <c:w val="0.57083464566929143"/>
          <c:h val="0.44617198891805204"/>
        </c:manualLayout>
      </c:layout>
      <c:barChart>
        <c:barDir val="col"/>
        <c:grouping val="clustered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/>
        <c:gapWidth val="267"/>
        <c:overlap val="-43"/>
        <c:axId val="74640768"/>
        <c:axId val="74519680"/>
      </c:barChart>
      <c:catAx>
        <c:axId val="7464076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19680"/>
        <c:crosses val="autoZero"/>
        <c:auto val="1"/>
        <c:lblAlgn val="ctr"/>
        <c:lblOffset val="100"/>
      </c:catAx>
      <c:valAx>
        <c:axId val="745196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407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8"/>
          <c:y val="0.43666506625696189"/>
          <c:w val="0.27863411747181571"/>
          <c:h val="0.41158824659112725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16"/>
          <c:w val="0.57083464566929143"/>
          <c:h val="0.44617198891805199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sohna.k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122202226</a:t>
            </a:r>
            <a:endParaRPr lang="en-US" sz="2400" dirty="0"/>
          </a:p>
          <a:p>
            <a:r>
              <a:rPr lang="en-US" sz="2400" dirty="0"/>
              <a:t>NM </a:t>
            </a:r>
            <a:r>
              <a:rPr lang="en-US" sz="2400" dirty="0" smtClean="0"/>
              <a:t>ID</a:t>
            </a:r>
            <a:r>
              <a:rPr lang="en-US" sz="2400" dirty="0"/>
              <a:t>: </a:t>
            </a:r>
            <a:r>
              <a:rPr lang="en-US" sz="2400" dirty="0" smtClean="0"/>
              <a:t>asunm1353122202226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smtClean="0"/>
              <a:t>B.com (</a:t>
            </a:r>
            <a:r>
              <a:rPr lang="en-US" sz="2400" dirty="0" err="1" smtClean="0"/>
              <a:t>cs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err="1" smtClean="0"/>
              <a:t>anna</a:t>
            </a:r>
            <a:r>
              <a:rPr lang="en-US" sz="2400" dirty="0" smtClean="0"/>
              <a:t> adarsh college </a:t>
            </a:r>
            <a:r>
              <a:rPr lang="en-US" sz="2400" smtClean="0"/>
              <a:t>for women</a:t>
            </a:r>
            <a:endParaRPr lang="en-US" sz="2400" dirty="0"/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313</Words>
  <Application>Microsoft Office PowerPoint</Application>
  <PresentationFormat>Custom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18</cp:revision>
  <dcterms:created xsi:type="dcterms:W3CDTF">2024-03-29T15:07:22Z</dcterms:created>
  <dcterms:modified xsi:type="dcterms:W3CDTF">2024-08-31T01:28:12Z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