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97" r:id="rId3"/>
    <p:sldId id="298" r:id="rId4"/>
    <p:sldId id="267" r:id="rId5"/>
    <p:sldId id="268" r:id="rId6"/>
    <p:sldId id="269" r:id="rId7"/>
    <p:sldId id="270" r:id="rId8"/>
    <p:sldId id="271" r:id="rId9"/>
    <p:sldId id="273" r:id="rId10"/>
    <p:sldId id="274" r:id="rId11"/>
    <p:sldId id="275" r:id="rId12"/>
    <p:sldId id="276" r:id="rId13"/>
    <p:sldId id="278" r:id="rId14"/>
    <p:sldId id="279" r:id="rId15"/>
    <p:sldId id="280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43"/>
  </p:normalViewPr>
  <p:slideViewPr>
    <p:cSldViewPr>
      <p:cViewPr varScale="1">
        <p:scale>
          <a:sx n="144" d="100"/>
          <a:sy n="144" d="100"/>
        </p:scale>
        <p:origin x="56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3769 3232 8449,'-12'-11'109,"2"-1"1,1 2 0,3 1-1,0 2 1657,-1-2 1,5-1-1563,-2-2 0,8 6 1,3 2-1,4 3 0,0 1 1,0 0-1,1 0 1,-1 0-1,1 0-186,-1 0 0,2 0 0,1 0 0,2 0 0,1 0 0,1 0 59,-1 0 0,1 0 0,2 0 0,-1 0 1,0 0 40,-1 0 0,4 0 0,-3 0 0,2 0 0,2 0-37,0 0 1,1 0-1,2 0 1,0 0-68,0 0 1,-2 0 0,-1 0 0,-1 0 0,1 0-21,0 0 1,-4 1 0,0 2-1,0 0 1,0 1 8,0 1 1,-4-3 0,5 3 0,-1-2 0,0 1-4,0-1 1,1-2-1,5-1 1,2 0 0,-2 0 0,-1 0 0,3 4 0,0 0 0,-2-2 0,-1-1 0,-1-1 60,0 0 0,0 4 1,0 0-1,-1-1 48,1-2 1,-1-1 0,-2 0 0,-1 1 0,2 2 0,0 0 48,2 0 1,0-2 0,0-1 0,-1 0-36,1 0 0,4 0 0,0 0 0,-2 0-12,-1 0 0,-5 4 0,0 0 0,0-2 11,-1 0 0,2-2 1,-3 0-1,-1 0-97,1 0 1,-1 0 0,-2 0 0,1 1-16,-1 3 0,-1-3 1,-2 3-1,2-3 5,2-1 0,-2 0 1,2 1-1,-2 2 28,-2 1 1,2 0-1,1-4 1,1 0-2,-1 0 1,-1 0 0,-2 0 0,1 0 0,-1 0 0,1 0 2,-1 0 0,2 0 1,1 0-1,1 0-24,-1 0 0,-1 0 1,-2 0-1,2 0 1,1 0-1,1 0-16,-1 0 1,-1 0-1,-2 0 1,0 0 8,1 0 0,-1 0 0,1 0 1,0 0-1,2 0 0,2 0 48,-3 0 1,0 0 0,-1-2 0,0 0-1,2-2-34,1 1 1,2 2-1,-3 1 1,1 0-10,-1 0 1,0 0 0,0-1 0,1-2 0,0-1-14,2 2 0,-4 1 0,3 1 1,-1 0-25,1 0 1,0 0 0,-2 0 0,1-2 2,-1-1 1,3 1 0,-2-1 0,-1 1 9,-1 2 0,2 0 0,0 0 0,0 0 8,2 0 1,-4 0 0,2-1 0,-3-2 9,0 0 0,3-1 1,0 4-1,-1 0 22,-1 0 0,-2 0 0,1 0 1,-1 0 54,1 0 1,-1 0 0,0 0 0,1-1 0,-1-2 93,1-1 1,-1 0 0,1 4 0,-1 0-64,0 0 1,1 0-1,-2-1 1,-1-1-1,-2-2 198,2 1 1,2 2 0,0 1 54,0 0 1,1-4-179,-1 0 1,1 1-23,-1 3 1,-3 0-79,-1 0 1,-3 0 0,4 0-147,1 0 0,-3 0 0,2 0-319,0 0 0,-1 0-1863,0 0 529,-4 0 0,7 0 1,-2 0 1702,2 0 0,1 5 0,1 1 0</inkml:trace>
  <inkml:trace contextRef="#ctx0" brushRef="#br1">3598 4466 15729,'-2'-7'-1376,"0"2"1291,-2 0 1,0 3-1,5-5 876,3 2 1,3 1-353,4 4 0,0-1 0,1-2-158,-1 0 1,1-2 0,-1 2 0,1-1-153,-1 2 1,0-1 0,1 1 0,-1-2 0,1 1-48,-1 2 1,0 1 0,1 0-1,-1 0-110,1 0 0,-1 0 0,1 0 0,-1 0 0,0 0 110,1 0 0,-1 0 0,1 0 0,-1 0 0,1 0 91,-1 0 1,4 0-1,0 0 1,-1 0-250,-1 0 1,0 0 0,1 0 16,1 0 1,4 0 0,-4 0-1,-1 0-31,-1 0 1,-2 4 0,1 0 0,-1-2 19,1-1 1,-1-1-1,0 0 1,2 0 52,2 0 1,-2 0 0,2 0 0,-2 0 16,-2 0 0,5 0 0,-1 0 0,-1 0 14,-2 0 0,4 0 1,0 0-1,1 0 43,-1 0 0,3 0 0,-2-1 1,-1-1 19,1-2 0,2 0 1,-3 4-1,1 0-67,-1 0 0,3 0 0,-2 0 0,0 0 0,3 0 0,-1 0 13,0 0 1,-4 0 0,3-1 0,-1-2 21,1-1 1,-3 1 0,4 3-1,0 0-36,-1 0 0,4 0 1,-4 0-1,1 0 0,0 0-14,1 0 0,1-2 1,2 0-1,-1-2-24,-3 1 0,2 2 0,-1 1 0,1 0 0,2 0-14,0 0 0,-4 0 1,0 0-1,1 0 10,2 0 1,-3 0 0,0 0 0,0 0 47,-1 0 1,2 0 0,-4 0 0,2 0-6,2 0 1,-2 0 0,0 0 0,0 0-51,0 0 1,-3 0-1,4 0 1,1 0-32,2 0 1,-3 0-1,0 0 1,1 0-2,2 0 0,-3 0 0,0 0 0,1 0 25,2 0 0,-1 0 1,-1 0-1,-1-1 42,2-3 1,-1 3-1,0-3 1,-1 3-12,2 1 0,-4 0 1,3 0-1,-1 0 0,0 0 1,-2 0-22,0 0 1,2 0 0,-3 0 0,1 0 4,-1 0 0,3 0 1,-2 0-1,1 0 6,2 0 0,-2 0 1,1 0-1,0 0 1,0 0-1,0 0 22,1 0 0,0 0 1,1 0-1,-2 0 20,1 0 0,-2 0 0,0 0 0,-2 0 0,-1 0 23,2 0 1,-4 0 0,2 0-1,-3 0 1,0 0-23,-1 0 1,1 0 0,-1 0 0,1 0 18,-1 0 1,0 0 0,1 0 188,-1 0 1,1 0-103,-1 0 0,-3 0 0,-1 0 0,2 0-141,1 0 0,-2 0 1,0 0-95,0 0 0,-1 0-423,0 0-44,-4 0-417,2 0 1,-4 0 207,3 0 1,2 0 0,6 0 766,-1 0 0,6 5 1,1 1-1</inkml:trace>
  <inkml:trace contextRef="#ctx0" brushRef="#br0">3678 5733 8050,'-11'-1'426,"4"-3"278,3-3 0,4 2 0,4 1 0,2 1-308,0-1 0,5 3 1,-4-3-189,3 3 1,2 1-1,-1 0-91,1 0 0,-1 0 0,0 0 0,1 0 0,-1 0-81,1 0 1,0 0 0,2 0 0,3 0-24,1 0 1,-3 0 0,4 0 0,1-1 0,1-2-1,-1-1 8,-1 2 0,0 1 0,5 1 0,1 0 30,2 0 1,0 1 0,-4 1-1,-1 2 19,1-1 1,0-2 0,0-1 0,1 0 0,1 0-8,2 0 0,3 0 1,-2 0-1,0 0 1,0 0-53,-2 0 1,2 0 0,-2 0-1,0 1 1,-2 2 2,-1 1 1,-1-1 0,1-3 0,0 0 0,0 0-16,0 0 0,-4 2 0,0 0 0,1 2 0,2-1-12,1-2 0,-1-1 0,2 0 1,2 0-1,0 0-4,0 0 0,-1 0 0,1 0 0,0 0 44,0 0 1,-4 0 0,0 0 0,0 0 0,2 0 72,0 0 1,0 0 0,-1 0 0,0 0-53,-1 0 1,1 0 0,1 0-1,2 0 1,0 0-59,0 0 1,2 0 0,-2 0 0,1 0 0,0 0 0,-1 0 13,0 0 0,-2 0 0,0 0 0,1 0 47,2 0 0,0 0 0,-3-1 0,1-2 0,2-1 1,-1 2 71,2 0 0,-2 2 1,3-1-1,0-1-72,0-2 0,-2 0 0,2 4 0,0-1 0,-1-2-13,0-1 0,0 1 0,-3 3 0,2 0 0,0 0-19,1 0 1,-4 0-1,2 0 1,-1 0 7,-3 0 1,1 0-1,0 0 1,0 0 0,0 0 77,0 0 1,-2 0 0,-1 0 0,-2 0-1,-1 0 11,-3 0 1,-2 0 0,0 0-40,-1 0 1,1 0-1,-1 0 1,0 0-323,1 0 1,-1 0-360,1 0 0,-5 3 0,1 1-423,1-1 0,-3-1 1,1 2 1026,-2 4 0,3 2 0,-1 1 0</inkml:trace>
  <inkml:trace contextRef="#ctx0" brushRef="#br1">7504 3255 16239,'0'-8'-1718,"0"1"1488,0 4 1,1-2 646,3 5 0,-2 0 1,6 0-360,1 0 0,-3 0 1,2 0-44,0 0 1,-1 0 0,0 0-14,2 0 1,1 0 8,2 0 0,-1 0 0,1 0 0,-1 0-17,1 0 0,-5 0 1,1 0 91,1 0 0,-3 0 1,2 0-15,1 0 0,1 0 0,1 0-209,1 0 1,-1 0 0,0 0 0,1 0 110,-1 0 1,1-1 0,-1-2-1,0-1 11,1 2 1,-1 1-1,1 1 1,-1 0-28,1 0 0,-1 0 0,0 0 0,1 1 0,-1 1-43,1 2 0,-5 0 0,1-4 1,1 0 53,1 0 1,1 0-1,1 0 1,-1 0-1,1 0-6,-1 0 1,2 0 0,1 0 0,1 0-1,-1 0 18,-1 0 0,2 0 0,1 0 1,1 0-8,-1 0 0,1 0 0,-3 0 0,1 0-4,-1 0 0,2 0 0,0 0 1,-1 0-9,1 0 0,-2 0 0,4 0 1,-1 0 23,-3 0 0,2 0 1,-1 0-1,-1 0 1,-1 0-1,-2 0 46,1 0 1,-1 0 0,2 0-53,2 0 1,-6 1 0,2 2 0,0 1-4,-1-2 1,1 0 0,1-2-1,-1 0 1,0 0 19,1 0 1,-1 0-1,1 0 1,-1 0-6,0 0 0,1 0 0,-1 0 1,1 0 0,-1 0 1,1 0 0,-1 0-1,0 0-1,1 0 1,-1 0 0,1 0 0,-1 0 0,1 0-12,-1 0 1,-3 0 0,-1 0-1,2 0-1,1 0 0,2 0 0,-1 0 1,0 0-1,1 0-6,-1 0 0,5 0 0,-1 0 0,-1 0 10,-2 0 0,4 0 1,-1 0-1,-1 0-26,-1 0 1,-2 0 0,2 0 0,1 0-2,1 0 0,0 0 1,-4 0-1,1 0 8,-1 0 0,5 0 0,-1 0 0,-1 0 8,-2 0 1,4 0 0,-1 0 0,0 0 20,2 0 0,-3 0 0,3 0 0,1 0 19,0 0 1,0 0-1,2 0 1,-2 0 23,-2 0 0,3 0 1,-2 0-1,-1 0-2,1 0 1,2 0 0,-4 0 0,0 0 2,2 0 1,-3 0 0,3 0-44,0 0 1,3 0-1,-2 0 1,1 0 22,0 0 1,-4 0 0,3 0-1,0 0-5,0 0 1,-3 0-1,4 0 1,0 0 0,0 0-14,0 0 0,-4 0 0,4 0 1,0 0-12,-1 0 0,4 0 0,-5 0 0,2 0-12,0 0 0,-1 0 1,3 0-1,-2 0 12,1 0 1,-2 0-1,-1 0 1,1 0-1,0 1-12,2 3 1,-2-3 0,0 3-1,0-3 18,-1-1 1,-1 0 0,1 0 0,1 0 0,-1 0 34,-1 0 1,3 0 0,-2 0-1,0 0-33,4 0 0,-1 0 1,0 0 33,-1 0 0,0 0 0,4 0 0,0 0 1,0 0 15,0 0 0,0 0 0,-1 0 1,0 0-69,-3 0 0,1 0 0,-3 0 24,1 0 0,-5 0 0,4 0 1,-2 0 18,0 0 0,4 0 0,-2 0 0,-1 0-38,1 0 1,2 0 0,-3 0 0,1 0-18,-1 0 1,4 0-1,-4 0 1,1 0 23,-1 0 1,1 0 0,-4 0 46,3 0 0,3 0 0,-4 0-15,-1 0 0,2 0 0,0 0 1,-1 0 1,1 0 1,-3 0 0,2 0 0,-1 0-15,1 0 1,-2 0 0,2 0 0,-1 1-37,2 3 1,-4-3 0,3 3 0,-2-3 13,-1-1 1,0 0-1,2 0 1,1 0 11,-1 0 1,-1 0 0,-1 0-5,-1 0 0,0 0 0,1 0 1,-1 0-20,1 0 1,-1 0 0,0 0-10,1 0 0,3 0 0,0 0 1,-1 0-13,-1 0 0,-2 0 0,1 0 36,-1 0 0,1 0 1,-1 0-1,1 0-6,-1 0 1,0 0-1,1 0 3,-1 0 0,1 0 0,-1 0 0,0 0 27,1 0 1,-4 0 0,-1 0 0,2 0 32,1 0 1,2 0 0,-1 0-33,0 0 1,1 0-1,-1 0 1,1 0-28,-1 0 1,1 0-1,-1-1-4,0-3 0,5 3 0,-1-3 7,-1 3 1,-2 1 0,0 0-1,-1 0-10,1 0 1,-1 0 0,1-1 0,-1-2-6,0-1 0,1 1 0,-1 3 0,1 0 0,-1 0 10,1 0 0,-1 0 0,0 0 0,1 0 0,-1 0-10,1 0 1,-1 0-1,2 0 1,1 0-9,1 0 0,0 0 0,-3 0 0,0 0 0,2 0 4,1 0 0,1 0 0,-5 0 0,1 0 0,0 0-1,3 0 0,-2 0 0,2 0 1,-2 0 33,-2 0 0,1 0 0,-1 0 1,2 0 30,2 0 0,-2 0 0,3 0 0,0 0-6,-1 0 1,1 0-1,0 0 1,1 0-15,1 0 0,2 0 0,-3 0 1,-1 0-22,1 0 0,2 0 1,-3 0-1,1 0 7,-1 0 0,3 0 0,-2 0 1,-1 0 3,1 0 0,2 0 1,-2 0-1,-1 0 8,1 0 1,-1 0 0,-2 0 0,1 0-8,-1 0 0,3 0 1,-1 0-1,1 0-17,-1 0 0,1 0 0,-3 1 0,2 1 12,2 2 0,1 0 0,2-4 0,0 0-18,-2 0 1,-4 0 0,3 0 0,0 0 6,-1 0 1,-3 0 0,3 0-1,-2 0 1,0 0 0,0 0 2,2 0 0,-3 0 0,4 0 1,-1 0-3,1 0 0,-4 0 0,3 0 0,-2 0 1,0 0-1,-1 0 0,3 0 0,-2 0 0,-1 0 4,-2 0 0,0 0 1,-1 0-1,1 0-10,-1 0 0,4 0 0,2 0-9,1 0 0,-4 0 1,2 0-1,-1 0 0,2 0-1,1 0 1,-3 0 0,3 0 0,-1 0 8,1 0 1,-3 0 0,4 0 0,0 0-11,-1 0 1,4 0-1,-3 0 1,1 0-1,0 0-17,-1 0 1,-3 0 0,1 0-1,0 0 30,-3 0 0,2 0 0,1 0 1,1 0-1,2 0 7,2 0 1,-5 0 0,0 0 0,-2 0 0,1 0 7,2 0 1,-4 0-1,1 0 1,-2 0-5,-1 0 0,3 0 0,1 0 0,1 0 0,1 0-21,-1 0 1,-1 0 0,3 0-2,1 0 1,-2 0-1,-1 0 1,1 0-1,0 0 1,1 0-7,-1 0 1,2 0-1,-3 0 1,-1 0 8,1 0 0,2 0 0,-3 0 0,1 0 0,0 1 12,1 3 1,0-3 0,2 3 0,-2-3 0,0-1 7,-1 0 1,-1 0-1,1 0 1,0 0 0,-2 0-1,2 0 0,-5 0 0,5-1 0,-2-1 0,0-2 1,-1 1 1,3 2 0,-2 1 0,0 0-27,2 0 1,-5 0 0,5 0 0,-2 0 14,0 0 0,6 0 0,-2 0 0,1 0 0,0-1 0,-1-2 1,2-1 0,0 1 1,2 3-1,0 0 8,0 0 1,-2 0 0,0 0-1,-2 0-1,1 0 0,-2 0 1,-1 0-1,1-2 1,0 0-1,2-2 0,-2 0 1,0 4-1,0 0 0,-2 0 6,1 0 0,-2 0 1,-2 0-1,1 0-7,1 0 0,1 0 0,-2-1 0,1-2 1,1-1-21,0 2 1,2 1 0,5 1 0,-2 0 0,0 0-22,-2 0 0,-2 0 0,4 0 0,-4 0 48,0 0 0,2 0 0,-2 1 0,-1 1 0,2 2 8,0-1 0,-3-2 1,3-1-1,-2 0 0,3 0 0,-4 0 0,1 0 0,-1 0 0,0 0 1,-1 0 0,0 0 1,0 0-1,2 0-10,2 0 0,0 0 0,2 0 0,-1 0 0,2 0-11,0 0 0,-2 0 0,0 0 0,0 0 0,0 0-2,0 0 0,-5 0 0,3 0 1,-2 0-1,0 0 0,0 0 25,2 0 0,-4 0 0,2 0 8,-2 0 1,-1 0 0,2 0 0,1-1-1,-1-2-13,-1-1 0,2 1 1,1 3-1,-1 0-12,1 0 0,-2 0 0,4 0 0,0 0 1,-2 0-1,2 0 6,0 0 0,-3 0 0,3 0 0,0 0 14,-1 0 0,1 0 0,2 0 0,-1 0 0,0 0-10,-1 0 0,4 0 0,-4 0-14,-1 0 0,4 0 1,-5 0-1,2 0 1,1 0-2,-1 0 1,3 0 0,-2 0 0,2 0 0,-1 0 9,-1 0 0,0 0 0,4 0 0,0 0-5,-1 0 0,1 0 0,0 0 1,0 0-2,0 0 0,0 0 1,1 0-1,1 0 1,2 0-1,-2 0-2,-1 0 1,3 0 0,-2 0 0,-2 0-1,-3 0 1,0 0-1,2 0 1,1 0-1,0 0 13,0 0 0,0 0 1,0 0-1,-1 0 1,1 0 0,0 0 1,0 0 0,0 0 0,0 0-4,-1 0 1,1 0 0,1 0 0,2 0 0,0 0-4,0 0 1,-1 1 0,2 1-1,2 2 1,3 0-14,2 1 1,-4-4-1,6 3 1,-6-1 6,-2 1 1,0-3-1,-4 3 1,1-3-1,-4-1 1,1 0 38,-1 0 1,-2 0 0,0 0 0,0 0 5,-1 0 0,2-4 0,-3 0 0,-1 2 0,2 1 0,-1-1-26,-1-2 1,-1 3-1,-3-3 1,-1 3-29,1 1 1,3 0 0,0 0-1,-1 0 1,0 0-20,1 0 1,-2 0 0,2 0 0,-2 0-70,-2 0 1,1 0 0,-1 0 81,1 0 0,-1 0 1,0 0 92,1 0 0,-5 0 1,1 0 28,1 0 0,-4-1 1,0-2-9,0-1 0,-2 1 120,4 3-80,-4 0-197,2 0 12,-5 0 5,0-5-34,0 3 42,0-3 0,0 4 6,0-3 0,-1 3 1,-2-4-113,-1 0 0,-1 2-269,1-4 170,3 4 210,-4-2-43,5 5-1554,0 0 1149,-5 0 1,2 0 475,-4 0 0,-1 0 0,-3 0 0</inkml:trace>
  <inkml:trace contextRef="#ctx0" brushRef="#br1">7332 4420 15180,'-4'-8'-4404,"1"1"4240,-1 4 454,4-2 1,1 5-1,3 0 1,3 1-150,4 3 1,0-3 0,0 3 0,2-3-1,1-1 1,1 0-340,-1 0 1,3 0 0,-1 0 0,2 0 239,2 0 0,-2 0 0,1 0 0,0 0 0,0 0 5,0 0 1,0 0-1,4 0 1,0 0 0,0 0-98,0 0 1,0 0 0,1 0 0,1 0 166,2 0 0,-1 0 0,-3-1 1,0-1 9,0-2 0,0 0 1,0 4-1,-1 0 1,2 0-85,3 0 1,-3 0-1,4 0 1,-1 0-5,-1 0 1,2 0 0,-2 0-56,0 0 0,6 0 0,-3 0 1,2 0-1,-2 0-11,-1 0 0,2 0 0,-2-1 0,1-2 23,3-1 1,1 1 0,1 3-1,-1 0-4,-2 0 1,2 0 0,-3 0 0,3 0-60,2 0 0,-2 0 0,-2 0 0,-2 0-50,-1 0 0,4 0 0,-1 0 0,0 0 39,0 0 1,4 0-1,-3 0 1,0 0 0,1 0-11,0 0 1,0 0-1,-2 0 1,0 0 23,1 0 1,-3 1 0,0 1 0,0 2-1,0-1 82,3-2 0,1-1 0,1 0 0,1 0 0,-1 0-36,0 0 1,0 1-1,1 2 1,0 1 0,2-2-97,1-1 1,0 1 0,-4 0 45,1 2 1,-1 0 0,1-3 0,2 2 36,1 0 1,-2 1 0,-3-4-1,2 0 1,0 2 0,-2 0 76,-3 2 0,-1 0 0,3-4 0,-2 0-28,2 0 0,1 0 1,1 0-1,1 0 0,-1 0-11,0 0 0,2 0 0,1 0 0,1 0 1,-2 1-13,0 3 1,-6-3 0,1 3 0,-1-3 22,-1-1 1,1 0 0,-5 0 0,3 0 0,0 1 43,0 3 1,0-3-1,-3 3 1,2-2-11,-2-2 1,4 0 0,2 0 0,2 0-22,1 0 1,-2 0 0,-1 0-1,2 0-32,-1 0 1,-4 0 0,3 0-1,-1 0 0,-1 0 1,4 0 0,-4 0 4,1 0 0,1 0 0,-3 0 0,0 0 0,1 0-3,1 0 1,-5 0-1,3 0 1,-2 0 0,1 0 1,5 0 0,-3 0 0,1 0-3,1 0 0,2 0 0,2 0 0,-3 0 18,-3 0 0,3 0 0,-3 0 0,2 0 39,-1 0 0,-3 0 0,2 0-16,-1 0 1,2 0 0,-2 0 0,0 0 0,1 0-38,1 0 0,0 0 0,4 0 0,-1 0 2,-2 0 1,2 0 0,-4 1 0,0 1-26,-2 2 1,1 0 0,-2-4 0,0 0 0,-2 0 1,-1 0 0,1 0 0,1 0 13,2 0 1,3 0-1,-3 1 1,0 2 3,0 1 1,-1-1 0,3-3 0,0 0-1,-1 0 1,0 0 1,3 2 0,-4 0 0,1 2-3,0-1 1,0-2-1,-2-1 1,0 0 6,0 0 0,-2 0 0,0 0 0,1 0 1,2 0 9,-2 0 0,3 4 0,-1-1 0,-2 0 0,-1-2-16,-1-1 0,1 0 1,2 2-1,0 0 1,1 2-52,1-2 1,-3 0-1,4-2 1,1 1 0,-1 3 1,1-3 0,5 4 0,-2-1 31,-3 0 0,2 0 0,-4-4 1,0 0 57,-1 0 1,1 0-1,-2 0 1,0 0-1,1 0 16,1 0 1,-3 0 0,5 0 0,-3 0 0,0 0-39,1 0 1,1 0-1,5 0 1,1 0-27,-1 0 0,0 0 1,0 0-1,1 0 0,-1 0-7,0 0 0,1 0 0,-1 0 0,0 0 10,0 0 1,-2 1 0,0 1 0,1 2 0,-1-1 16,0-2 1,1-1 0,2 0 0,-1 0 31,0 0 0,1 0 0,-1 0 0,0 1-26,0 3 0,-2-3 0,1 3-16,3-3 1,0-1-1,0 0 1,1 0-5,1 0 0,0 0 0,-4 0 0,0 0-12,1 0 1,-5 0-1,1 0 1,0 0-1,2 0-21,2 0 0,-1 0 0,0 0 0,0 0-24,1 0 1,0 0-1,2 0 1,0 0-1,-2 0 17,1 0 0,-4 0 1,6 0-1,-3 0 44,-1 0 1,-3-1 0,-1-1 0,2-4 0,1 1 10,1 0 1,1 2 0,-2 1 0,-2 0 0,0-2-11,0 1 0,2 2 1,2 0-1,-1-2-16,0-1 0,-1 1 0,-1 3 0,-2 0 2,2 0 0,1 0 1,1 0-1,-1 0 1,-1 0 16,-1 0 1,-1-2 0,4 0 0,1-2 27,-1 2 1,1-1-1,2 0 1,2 0-57,2 0 1,1-2 0,2 1-1,-1 0 1,-1 1 12,2-1 1,-4 0 0,2 3 0,1-2 0,2-1 38,0 2 1,2 1 0,1-1 0,3 0 0,0-2-62,0 1 1,-2 1 0,-2-1 0,1 0-146,2 0 1,3 0 0,-2 1 0,-2-2-101,-2 2 1,5-4 0,-6 1 0,1-1 0,1-2-1141,2 2 1416,-8-4 0,12-1 0,-7-7 0</inkml:trace>
  <inkml:trace contextRef="#ctx0" brushRef="#br0">7241 5699 8272,'-12'-11'104,"5"3"0,2 2-193,3 1 0,1 1 0,9 4 0,1 0 1,1 0-1,1 0 0,1 0 132,-1 0 0,1 0 0,-1-2 0,2 0 0,1-2 0,2 2 28,2 0 1,0 1 0,2-1 0,-1-2 0,1 1-36,2 2 0,1 1 1,0-1-1,1-2 5,2-1 1,-2 0-1,4 4 1,-1 0-1,1-1 6,1-3 1,2 3 0,3-3 0,0 3-24,0 1 0,4-1 0,0-2 0,-1-1-23,-1 2 1,2 1 0,1-1 0,1 0 0,-1-2 19,-2 1 1,-4 2 0,0 1 0,2 0 0,1 0 35,-1 0 1,-2 0 0,0 0 0,0 0 0,3 0 37,-1 0 0,2 0 0,-1 0 0,0 0-82,1 0 1,-3 0-1,8 0 1,0 0-8,-1 0 0,1 4 1,-3 0-1,4-2-13,0 0 0,-1 1 0,1 1 6,-1-1 0,0-2 1,3 0-1,-2 2 1,-1 1 2,1-2 1,-3 1-1,1-1 1,0 2-1,-2-1 7,0-2 0,4 0 0,-2 2 1,1 1 6,0-2 1,-2-1 0,2-1-1,-4 2 0,-2 1 0,4-1 1,1 1-1,-3-1 1,1-2 2,1 0 0,-2 0 0,4 0 0,0 0 0,-1 0-11,1 0 0,0 0 1,3 0-1,-2 0 1,-1 0 25,1 0 0,-4 0 0,0 0 0,0 0 0,0 0 10,1 0 0,-3 0 0,1 0 1,-1 0-1,0 0-12,1 0 1,5 0-1,-2 0 1,1 0-1,-2 0-31,0 0 0,3 0 1,-1 0-1,1 0-10,-1 0 0,-2-2 0,-2 0 0,3-2 0,0 2 14,-3 0 1,1 1-1,-1-1 1,0-2 5,1 1 1,-3 2-1,2 1 1,-2 0 0,-2 0 1,0-4 0,0 0-1,1 2-9,-1 0 1,0 1-1,2-1 1,0-2 1,3 1 1,-5 2 0,-4 0 0,2-2 1,1-1 1,1 1 0,-1 1 0,-1 0 0,-2-2 9,2 1 0,4 1 1,-1-1-1,-2-2 1,-1 0-5,-3 0 0,4 0 1,-4 3-1,2-2 1,-2 0 42,-1-1 0,4 2 0,-3-3 0,1 1-27,1 2 1,-1-2 0,4 2-1,1-1 1,-1 0 23,0 0 0,0 0 1,-1 4-58,-2 0 0,2-4 0,-3 1 0,3 0 1,2 1-12,-1-2 1,0 3-1,0-3 1,1 2 5,-1 2 1,-1-3-1,-1-1 1,-2 1-1,1 2 5,-2 1 1,4-4 0,-4 0-1,1 2 1,0 1 2,-3 1 0,5 0 0,-1-2 0,2 0 0,0-2 0,-3 1 0,3 2 0,-4 1 0,2 0 1,-1 0 1,-3 0 0,2 0 0,-1 0-1,-1 0 3,0 0 1,-2 0 0,3 0 0,-2 0-3,1 0 0,3 0 0,-3 0 0,0 0-8,0 0 1,-2 0-1,3 1 1,-2 2-1,1 1 1,3 0 0,-3-4-1,0 0 1,-1 0 5,1 0 1,-1 1-1,-1 1 1,0 2 0,2-1 1,3-2-1,-2-1 1,0 0-1,0 0 1,-3 0 0,1 4 0,-1 0 0,2-2 0,-1-1-1,2-1 1,-4 2 0,3 0-1,-2 2 1,2-1-2,3-2 1,-2 0-1,0 2 1,-1 0 0,0 0 0,3 0 0,-2-1 0,1 2 0,3-2 0,-4 1 0,0 0 0,-2 0 0,2 0 5,1-2 0,-3-1 1,2 0-1,-2 0 1,2 0 15,1 0 1,-2 0 0,2 0 0,1 1 0,-1 2 4,2 1 1,-1 0-1,0-4 1,1 0-3,-2 0 1,6 0 0,-3 0 0,-2 0 0,1 0 1,-2 0 1,-2 0 0,2 0 0,0 0 0,0 0-22,3 0 1,0 0 0,-2 0 0,-2 0 0,0 0-6,2 0 1,0 0 0,-1 0-1,0 0 1,-1 0 7,0 0 1,0 0 0,-2 0 0,4 0 7,-1 0 1,0 0 0,-4 0 0,3 0-1,0 0-11,0 0 1,4 0 0,-3 0 0,1 0 0,0 0-11,-2 0 0,2 0 0,-2 0 0,1 0 0,2 0 2,-2 0 0,3 0 0,-6 0 0,1 0 10,1 0 0,-4 0 0,4 0 0,0 0 0,1 0 22,0 0 1,0 0-1,-3 0 1,2 1-27,1 3 1,-3-3 0,4 3 0,-1-3 0,0-1-14,3 0 0,-4 0 1,0 1-1,-2 2-3,1 1 1,3-1 0,-2-3 0,1 0 43,3 0 1,-4 0 0,0 0 0,-1 0 14,-1 0 0,5 0 0,-3 0 0,0 0 0,1 0-13,0 0 1,-4 0 0,3 0 0,0 0-22,3 0 0,-2 0 0,0 0 0,0 0 0,0 0 18,3 0 1,-4 0 0,-1 0-1,-1 0-11,5 0 1,-6 0 0,7 0 0,-4 0 0,0 0-18,1 0 1,-3 0-1,5 0 1,-1 0-24,0 0 1,3 0-1,-4 0 1,1 0 0,1 0-2,0 0 1,1 0-1,0 0 1,-2 0 11,2 0 0,0 0 1,-1 0-1,0 0 12,1 0 0,1 0 0,1 0 0,0 0 21,0 0 1,1 0 0,-2 0 0,-2 2-20,0 1 1,-2-1-1,3 2 1,-2-3-4,2-1 0,-4 4 0,0-1 1,0 0-4,2-2 1,-1-1 0,2 0 0,1 1 0,-1 2 0,0 1 0,2 0 0,-4-4 0,1 0 0,1 0 33,1 0 1,-5 0 0,0 0-1,0 0 1,-1 0 11,1 0 0,6 0 1,-10 0-1,1 0-33,0 0 0,3 0 0,-1 0 0,1 0-18,1 0 0,-4 0 0,4 0 0,-1 1 1,1 1-35,1 2 1,-4 0 0,2-4-1,-2 0 1,1 0 27,0 0 0,1 0 0,-3 0 1,1 0 9,2 0 1,3 0-1,-3 0 1,0 0 13,1 0 0,-4 0 0,4 0 1,-2 0-1,1 0-7,-2 0 1,5 0 0,-1 0 0,0 0-1,-1 0-26,0 0 1,-4 0 0,4 0 0,-2 0 0,2 0 7,2 0 0,-4 0 0,5 0 0,-1 0 0,-1 0 11,-2 0 1,1 0 0,0 0-1,0 0 1,0 0 12,-3 0 0,2 0 0,1 0 0,3 0 5,1 0 1,-4 0-1,1 0 1,2 1-1,-1 2-15,2 1 1,2-1-1,-6-3 1,1 0-1,3 0 1,3 4-1,1 0 1,-4-1-1,-2-1-16,-1 2 0,2-3 1,3 3-1,0-1-33,0 0 0,-3-1 1,-1 1-1,1-1 17,-2-2 1,4 0 0,-4 1 0,2 2 14,-1 0 1,-3 1 0,2-4-1,-1 0 8,-3 0 1,4 0-1,1 0 1,0 0 16,1 0 1,-2 0 0,2 0-1,-3 0 19,-4 0 0,8 0 1,-4 0-1,4 0 1,-3 0 5,-4 0 1,2 0-1,1 0 1,0 0 0,1 0-31,0 0 1,-2 0-1,2 0 1,0 0-1,-1 1-46,0 3 0,4-2 0,-3 1 1,0-1-79,-2-2 1,-3 3-1,0 1 1,1-1-75,2-2 0,-4 0 0,-4 2 1,1 2-1,2 0-781,1 0 0,1 5 976,2 2 0,4-1 0,4 6 0</inkml:trace>
  <inkml:trace contextRef="#ctx0" brushRef="#br1">1884 9628 15475,'0'-8'-824,"2"2"0,0-1 0,3 2 1084,2 0 1,-4 2 0,4 1 0,-1 0-151,1-2 1,-4 0 0,5 4 29,1 0 1,1 0-69,1 0 1,-3 0 0,0 0 40,0 0 0,3 0 0,0 0-31,0 0 0,-3 0 1,0 0-84,1 0 0,-3 0 0,0-1 363,-1-3 1,4 3-288,-1-3 0,-2 3 1,2 1-47,1 0 0,-3 0 0,2 0-81,1 0 1,1 0 18,1 0 1,1 0 0,-1 0-11,0 0 1,1 0 14,-1 0 0,1 0 0,-1 0 9,0 0 1,1 0 0,-1 0 7,1 0 1,-1 0 0,1 0 0,-1 0-23,0 0 1,-3 0 0,0 0 0,1 0 26,1 0 0,-3 0 1,1 0-1,1 0-14,1 0 0,1 0 0,1 0 13,-1 0 0,-3 0 1,-1 0-1,2 0 16,1 0 0,-2 0 0,0 0 0,1 0-1,1 0 1,1 0 0,1 0 0,-1 0-21,0 0 1,1 0 0,-1 0 0,1 0 29,-1 0 1,1 0-1,-1 0 1,0 0 26,1 0 1,-1 0-1,1 0-47,-1 0 0,0-2 0,1 0 0,-1-2-2,1 2 1,-5 0 0,1 2-29,1 0 0,1 0 0,1 0 20,1 0 1,-5 0-1,1 0 40,1 0 1,-3 0-1,2 0-19,1 0 1,1 0 0,1 0-22,1 0 0,-1 0 1,1 0-6,-1 0 1,-3 0 0,-1 0-31,2 0 1,1 0 0,2 0-9,-1 0 1,-3 0 0,-1 0 10,2 0 1,1 0 33,2 0 0,-1 0 1,1 0 57,-1 0 1,1 0-60,-1 0 0,0 0 0,1 0-14,-1 0 0,1 0 1,-1 0 23,0 0 1,1 0 0,-1 0 0,1 0-5,-1 0 1,-3 0 0,-1 0 0,2 0-24,1 0 1,2 0 7,-1 0 0,1 0 0,-1 0-1,1 0 1,-5 0 0,1 0 14,1 0 1,-3 0 0,2 0 6,0 0 0,-1 0 0,0 0-7,2 0 1,1 0 0,2 2-66,-1 1 1,-3-1 0,0 1-11,0-1 0,3-2 0,0 0 67,0 0 1,1 0 0,-1 0-1,1 0 17,-1 0 0,1 0 1,-1 0-3,0 0 1,1 0 0,-1 0-37,1 0 0,-1 0 1,0 0 21,1 0 1,-1 0 0,1 0 8,-1 0 0,1 0 1,-1 0-1,0 0 35,1 0 0,-1 0 0,1 0-8,-1 0 0,1 0 0,-1 0 0,0 0-23,1 0 0,-1 0 0,1 0 0,-1 0 0,0 0 1,-3 0-1,0 0 1,1 0 0,1 0 0,1 0 0,1 0 0,-1 0 0,0 0 1,1 0 0,-1 0 0,1 0 13,-1 0 0,1 0 0,-1 0 6,0 0 0,1 0 0,-1 0 0,1 0-10,-1 0 0,2 0 0,1 0 0,1 0 0,-1 0-9,-1 0 0,-2 0 0,0 0 0,1 0 0,-1 0 2,1 0 1,0 0 0,2 0 0,2-2 0,-2 0 1,-2-2 0,0 0 0,-1 4 1,0 0 27,1 0 1,-1 0 0,1 0-1,-1 0 1,1 0-19,-1 0 1,0 0-1,1 0 1,-1 0 0,1 0-28,-1 0 1,1 0 0,0 0 0,2 0-5,1 0 1,1 0-1,-5 0 1,0 0-1,1 0 45,-1 0 0,5-1 0,-1-2 0,-1 0 1,-2 0-1,0 2 1,-1 1-1,1 0 1,-1 0-1,1 0-32,-1 0 0,0 0 1,1 0-1,-1 0-17,1 0 1,-1 0 0,0 0 0,1 0 3,-1 0 0,1 0 0,0 0 0,2 0 1,2 0 15,-2 0 1,-2 0-1,0 0 1,-1 0-1,1 0-1,-1 0 1,0 0-1,1 0 1,-1 0-2,1 0 0,-1 0 0,0 1 0,1 2 0,-1 0-22,1 0 0,-1-2 0,1-1 0,-1 0 0,0 0 12,1 0 1,-1 0-1,1 0 1,-1 0 20,0 0 1,1 0-1,-1 0 1,1 0-10,-1 0 0,1 0 1,0 0-5,4 0 0,-8 0 1,4 0-1,-2 0 38,0 0 0,2 0 0,-1 0 0,0 0-3,1 0 1,-1 0-1,1 0 1,-1 0-23,0 0 1,1 0 0,-1 0-1,1 0 3,-1 0 1,1 0 0,-1 0 0,0 0 0,1 0-5,-1 0 1,-3 0 0,0 0-1,0 0 1,3 0-8,0 0 0,0 0 0,1 0 1,-1 0-6,1 0 1,0 0 0,2 0-1,2 0 15,-3 0 1,0 0-1,-1 0 1,-1 0 0,0 0 1,1 0 0,-1 0 0,1 0 0,-1 0-23,1 0 0,-1 0 0,0 0-25,1 0 1,-1 0-1,1 0 1,-1 0 19,0 0 0,1 0 0,-1 0 1,1 0 12,-1 0 1,1 0 0,-1 0 0,0 0 63,1 0 0,-1 0 0,1 0-47,-1 0 0,1 0 0,-1 0 0,0 0-127,1 0 0,-5 0 0,1 0 16,1 0 0,1 0 0,1 0 72,1 0 0,-1 0 0,1 0 0,-1 0 22,1 0 1,-1 0 0,0 0 0,1 0 49,-1 0 0,1 0 1,-1 0-1,1 0 1,-1 0 14,0 0 0,1 0 0,-1 0 1,1 0-36,-1 0 1,0-1 0,1-2 0,-1 0-1,1 0 23,-1 2 0,1 1 0,-1 0 0,0 0 0,1-1-39,-1-3 1,-3 2 0,-1-1 0,2 1 0,2 2-34,0 0 1,0 0-1,1 0 1,-1 0-1,1 0 0,-1 0 1,0 0 17,1 0 1,-1 0 0,1-1 0,-1-1-1,2-2 36,2 1 1,-2 2 0,2 1 0,-2 0-1,-1 0 53,4 0 1,-4 0 0,4 0-33,-4 0 0,3 0 0,2 0 0,-1-1 1,1-2-26,-3-1 1,2 1 0,0 3 0,-2 0 0,0 0-62,1 0 0,-3-2 0,4 0 0,-4-2-828,0 1 0,-1 2 837,1 1 1,-6 5 0,-1 2 0</inkml:trace>
  <inkml:trace contextRef="#ctx0" brushRef="#br1">822 9365 16555,'0'-8'-1008,"2"2"1,1 1-1,5 3 1336,2 0 1,-2 2-1,-1 0 1,2 0-174,1 0 0,-2 0 0,0 0-64,1 0 1,1 0 0,1 0 0,1 0-26,-1 0 0,0 0 1,1 0-1,-1 0-26,1 0 0,-5 0 1,1 0-1,1 0-1,1 0 1,1 0-1,1 0-41,-1 0 0,1 0 0,-1 0 0,0 0 0,1 0 443,-1 0 0,1 0-473,-1 0 0,1 0 0,-1 0 0,0-1 33,1-3 0,-1 3 1,1-3 45,-1 3 1,-3 1 0,-1 0-9,2 0 0,-3 0 0,2-1 0,1-2-60,1-1 1,2 0 0,-1 4 44,0 0 1,-3-1-1,0-1-95,1-2 1,-3-1 0,1 2-118,2-1 0,-2 1 0,0 3-129,2 0 0,1 0 0,2 0-65,-1 0 0,-3 0 379,-1 0 1,1 0 0,3 0-1</inkml:trace>
  <inkml:trace contextRef="#ctx0" brushRef="#br1">1325 9205 25315,'1'-6'-7489,"3"2"7319,4 3 1,-2 2 0,1 2 0,1 2-1,0 1-149,-1 3 0,-3 0 0,2 0 1,0-2-28,-4 2 0,-1 1 1,-1 3-1,0 1 48,0 1 1,-2 2 0,-5-3 0,-4 2 244,-2 2 1,-4 1 0,-1 4-1</inkml:trace>
  <inkml:trace contextRef="#ctx0" brushRef="#br0">2021 11432 8030,'0'-7'-499,"0"-1"626,0 6 0,6-4-13,1 6 0,0 0 1,0 0-1,2 0-82,1 0 1,-2 4 0,-1 0 0,2 0 0,1 0-51,2-1 0,-1 1 1,1-4-1,0 0 1,2 0-13,2 0 1,0 0-1,-2 0 1,3 0 0,-1 0 15,1 0 0,2 0 1,-4 0-1,0 0 39,2 0 0,-5-4 1,3 1-1,-2 0 1,0 2 6,2 1 1,-2 0-1,2 0 1,-1-1-26,1-3 0,-2 3 0,2-3 1,-2 2 10,-2 2 0,1 0 1,-1-1-1,2-1 1,1-2 5,1 1 0,0 2 0,-3 1 1,0 0-18,3 0 1,-2 0-1,2 0 1,-2 0 0,0 0 9,2 0 0,-2 0 0,2 0 0,-2 0 0,-2 0 5,0 0 1,5 0-1,-1 0 1,-1 0-1,-1 0 0,-2 0 0,2-1 0,1-2 1,1-1-12,-1 2 1,2 1-1,1 1 1,-1-2-1,1 0 28,-3-2 0,2 0 0,-1 4 0,-1 0 6,-1 0 0,2 0 0,1 0 0,-2 0-37,-2 0 0,0 0 1,-1 0-1,2 0-23,2 0 0,-2 0 0,2 0 0,-1 0-30,1 0 0,-2 0 0,3 0 0,-1 0-27,1 0 1,3 0 0,-3 0 0,2 0 59,2 0 1,-2 0-1,1 0 1,0 0-1,0 0 2,0 0 1,-4 0-1,4 0 1,1 0 20,-3 0 0,4 0 0,-5 0 0,1 0 5,-1 0 0,1 0 1,-3 0-1,2 0 1,1 0-7,-1 0 1,3-4-1,-2 1 1,0 0-1,2 2-7,-1 1 0,2-2 0,-3 0 0,-1-2 1,2 2-9,0 0 1,-4 2-1,2 0 1,0 0 29,-1 0 0,0 0 1,-3 0-1,0 0-2,3 0 1,-1 0 0,4 0-1,0 0 1,-2 0-14,1 0 0,3 0 0,-1 0 0,3 0-9,1 0 0,-2-3 0,0-1 0,-2 1 0,0 2 16,-2 1 1,4 0-1,-5 0 1,1 0 3,-1 0 1,3 0-1,-2 0 1,0 0-1,3 0-1,-3 0 1,4 0-1,-5 0 1,1 0-16,-1 0 1,3 0 0,-2 0-1,-1-1 1,2-2 24,0-1 0,-3 0 0,3 4 0,-2 0-6,-2 0 1,3 0 0,-2 0-1,-1 0 1,-2 0-5,0 0 1,-1 0 0,1 0-1,0 0 1,2 0-16,2 0 0,-1 0 0,-4 0 0,1 0 18,-1 0 0,4 0 0,1 0 0,-3 0 0,0 0-7,-1 0 0,3 0 0,0 0 0,-1 0 0,-1 0-17,-2 0 1,4 2 0,1 0-1,-2 2-3,-2-1 1,0-2 0,0-1 0,2 0 14,2 0 1,-1 0 0,-4 0-1,1 0 25,-1 0 0,0 0 0,2 0 1,1 0-33,1 0 1,1 0 0,-5 0 0,0 0 14,1 0 1,-5 0-1,1 0 1,1 0-1,1 0 73,1 0 0,-3 0 1,0 0 24,1 0 1,1 0 336,1 0 271,-4 0 14,-2 0-1581,-5 0 352,0-5-609,0 4-508,0-5 1607,0 6 0,-5 0 0,-2 0 0</inkml:trace>
  <inkml:trace contextRef="#ctx0" brushRef="#br0">2490 12003 7204,'-5'-6'910,"3"1"-791,-3 5 0,7 0-109,1 0 1,0 0 0,5 0 0,-1-1 10,0-3 0,3 3 0,-3-5-6,3 1 0,-2 4 1,-2-4-1,1 1 1,-1 0-1,3 1-5,1-2 0,-2 3 0,-1-3 1,2 1-36,1 1 1,-2-1 0,0 3 56,0-3 1,3 2 42,0-1 1,-3 1-62,-1 2 1,-4 2 0,2 1-8,0 5 0,-2 1 1,3 0-18,-1-2 1,0 0 0,-2 2-5,0-2 0,1-3 0,-3 2 56,3 0 0,3-3 28,4-3 0,0 0 0,1 0-47,-1 0 0,-3-3 0,-1-3 0,2 0-9,2-3 0,-5 3 1,-1 0 30,0 0 1,1-1-23,6 3 1,-5-1 0,1 2-12,1 0 1,-3-1-1,2 4-27,1 0 1,-3 4 0,0 1-15,0 1 1,2-2 0,0 2 11,2-1 1,-2 3-1,-1-4 19,2-2 0,-2-1 0,-1 1 0,0 0 20,1 2 0,-4 0 0,5-4 1,1-1 21,1-3 1,2 1 0,-1-3 0,0 0 18,1-1 1,-5 3-1,1-2 1,1 0 1,1-1 1,1 4 0,1-4-39,-1 2 1,1-2 0,-1 3-24,1 1 0,-1 1 0,0-1-49,1-1 0,-5 1 1,1 3-1,0 1-15,-2 3 1,4-3 0,-2 3 0,1-2 21,-2 2 1,3-3 0,-3 4 28,-1 0 1,4-3 66,-2 2 0,2 1-9,1-2 1,1 1 0,-1-4 45,1 0 0,-1 0 1,1-1-15,-1-3 0,-3 2 1,-1-5 15,2 2 0,-3-2-34,2 3 1,-4-4-87,3 4 0,-3 1-172,4 3 1,0 1 58,3 3 0,-3-2 87,-1 6 0,0-4 1,1 2 48,0-1 0,-4 3 58,3-5 0,1 5-26,3-4 0,1 0 1,-1-4-1,1 0-9,-1 0 0,1 0 1,-1-2 25,0-1 1,1 0-16,-1-5 1,1 6 0,-2-3 0,-1 1 31,-2 0 1,-3 0-63,4 4 0,-4 0 1,2 2-10,-1 1 1,3 0 0,-3 3-13,1-1 0,-2 0 10,3-1 1,1-2 24,3 1 0,-3-1 0,0-2 15,1 0 0,-3 0 0,2 0 9,0 0 1,-1 0 0,-1-2 35,-1-1 0,0 1-80,-1-2 1,2-1-1,6 2-96,-1 0 0,-3 2 0,-1 1 52,2 0 0,-2 4 0,0-1 36,2 0 0,-2 2 0,0-1 38,2-2 0,-3 3 0,2-1 2,1-1 1,-3 2-1,2-1 1,1-2-14,1-1 0,1-1 82,1 0 1,-1 0-25,1 0 1,-1 0 0,-1-1 0,-1-1-31,-1-2 0,-1-1-50,5 1 0,-1 3 0,1-3 6,-1 3 1,0 1 0,1 0 21,-1 0 1,-3 0-1,-1 0 1,2 0 109,1 0 0,2 0-63,-1 0 1,1 0-1,-1 0-22,1 0 0,-5 3 0,1 3-60,1 0 0,1-4 1,1 2-24,1-3 0,-1-1 1,1 0-1,-1 0 1,0 0-512,1 0 0,-1-3 546,1-1 0,-1-5 0,0 3 0</inkml:trace>
  <inkml:trace contextRef="#ctx0" brushRef="#br0">4785 12060 6906,'0'-7'633,"0"-1"-573,5 6 0,-2-5-39,5 4 1,-2 0-1,3-3 1,-3-1-29,-1 1 1,4 3-1,-3-2 18,1 0 0,3 4 1,-4-4-1,2 1 52,0 0 0,-1-1 0,5 3 1,-1-2 1,-3 0 0,-1 4-58,2 0 1,1 0-4,2 0 0,-5 0-12,1 0 0,-4 4 0,3 0-6,2-2 1,-2 3 3,0-1 1,-3 0 0,2-3 0,1 2 31,-1 1 1,-2-1-1,3-3 43,2 0 1,-2 0-1,-1-1 1,0-1 43,1-2 0,0-1 0,5 2-59,-1-1 1,-1-1 0,-1 3-1,-1-2-23,1 1 0,-3-2 1,2 1-1,0 2-29,3 1 0,-4 1 0,0-2 0,-1 0 11,0-2 0,-2 0 0,4 4 7,1 0 1,-3 0 0,2 0-12,0 0 1,-1 4-8,0 0 1,-3 0 0,3-3 0,-1 1-7,0 2 0,-2 0 0,4-3 7,1 3 0,-3-3 1,2 3-1,0-3 33,3-1 0,0 0 0,0 0 17,1 0 0,-5-1 0,1-1 5,1-2 1,1 0-1,1 4 95,1 0 0,-4-4 1,-1 0-84,2 2 0,-3 1 0,2 1-104,1 0 1,-3 0-1,2 0 25,1 0 1,-3 1-39,2 3 0,-1-3 27,5 3 0,-5-2 0,1 1 12,1 1 1,1-1 0,1-3 24,1 0 0,-1 0 28,1 0 1,-1 0-1,0 0 1,1 0 8,-1 0 1,-3 0 0,0-1-38,0-3 0,3 3 0,0-3-10,0 3 1,-3 1-1,0 0-7,1 0 0,-3 4 0,2 0 0,-1-1-4,-1 3 0,5-5 1,-4 4-11,3 0 0,-2-4 0,0 3 0,0-1 11,3 0 0,0-1 0,0 1 24,1-1 1,-1-2-1,-1-2 1,-1 0 40,-1-2 1,0-1 0,3 3-37,0-2 1,-3 0-1,0 4 38,1 0 0,1 0-13,1 0 0,1 0-32,-1 0 0,0 0 1,1 0 13,-1 0 1,-3 0-1,-1 0 1,2 0 1,1 0 1,2 0 0,-1 0 26,1 0 0,-1 0-16,1 0 0,-1 0 0,0 0-13,1 0 1,-5-1 0,1-2 25,1-1 0,1 0-63,2 4 0,-1 0 0,0 0-10,1 0 1,-5 2 0,1 0 19,1 2 0,1 0 1,1-4-1,1 0 109,-1 0 0,1 0 0,-1 0 147,1 0 1,-5 0-237,1 0 1,-4 0-272,3 0 249,-4 0 0,2-5 0,-5-2 0</inkml:trace>
  <inkml:trace contextRef="#ctx0" brushRef="#br0">7104 10907 7605,'0'-8'-129,"0"1"1,1-1 0,2 0 837,0 1 1,2 4-366,-1 0-377,-2 1 0,1 2-12,-6 0 0,-1 2 0,-6 0 1,-2 3-1,1 1 10,-2 3 1,4-2-1,-7 0 1,0 2 0,1 1 35,1 2 0,-4-1 0,-1 1 0,-2-1 0,-2 2 50,0 2 1,0-2 0,1 3 0,-3-1 0,0 2 7,-2 1 0,5-3 0,3 3-38,-2-2 1,1-1-1,0-3 1,1-1-1,0 1 1,1-1 27,3 0 0,1 0 0,0-3 1,-2 0-49,2 1 1,2-3 0,0 2-37,1 1 0,-1 0 0,2 0 0,1-3-60,2-1 0,4 0-4,-1-1-223,3-3-483,1 4 1,5-6 804,3-3 0,2-2 0,1-6 0</inkml:trace>
  <inkml:trace contextRef="#ctx0" brushRef="#br0">6590 11055 8020,'-8'0'-912,"1"0"1039,4 0 1,-6 5 29,5 3 1,-1-2 0,3 2 0,-2 1 43,1 1 0,2 5 0,0 1 1,-2-3-115,0 0 0,-1 2 1,2 1-1,0-1-36,-2 1 0,0-3 1,4 2-1,0-2-69,0-2 0,-1 0 0,-1-3 0,-2 0-2,1 1 0,2-3 32,1 2 340,0-6-312,0 3 1,1-5 0,3-1-1,4-1 1,2-3-4,1-2 1,4 3-1,2-2-72,1 1 1,1-3 0,5 3 0,2-1 0,5-2-614,2 2 648,1 1 0,5 0 0,2-1 0</inkml:trace>
  <inkml:trace contextRef="#ctx0" brushRef="#br0">11329 9319 8196,'0'-11'1782,"0"5"-1725,0 1 1,0 6 0,0 3 0,0 3 0,0 3 84,0 2 0,0-1 0,-1 1 0,-1-1 0,-2 1 1,1 0 146,2 3 0,1-1 0,0 4 0,0 0 0,0-2-73,0 1 0,0 3 0,0-2 1,0 0-1,0-2-190,0 1 0,4-5 0,0 4-273,-2-4 1,1 0-253,1-1 1,2-1-511,5-2 0,-3-3-1638,0-5 2647,-1 0 0,5-5 0,-1-1 0</inkml:trace>
  <inkml:trace contextRef="#ctx0" brushRef="#br0">11364 9708 6716,'0'7'-682,"-2"0"713,-1-2 0,1 0 0,-3-3 0,0 2 505,-2-1 0,-4 2 1,0-1-229,0-2 1,-1 1-1,1-1 1,-1 2 0,1-1-82,0-2 1,-2-1-1,-1 0 1,-3 0-1,1 0 38,-1 0 0,-2-5 1,3-2-1,-1-1-28,1-4 1,1 3-1,3-7 1,1 1-1,-1-2 65,1-1 0,3 0 0,2-2 1,1 1-39,2-1 1,2-6-1,1 0 1,0-1 0,0 1 7,0-1 0,5 0 0,3 4 0,2 1 0,1-1-521,1 0 0,1 0 1,0 1-300,3 3 1,3-1-1,-3 5 1,2 0 445,2-2 0,-2 4 0,1-2 0,0 4 0,0 2 100,0 1 1,0 4 0,4-2 0,0 1-11,0 3 1,0 0 0,-1 2 0,1 2 0,0 1-77,0 5 0,0 6 1,0 2-1,-1 2 51,1 2 0,-4 2 0,-1 1 0,-1 0 1,-3 1 69,-2 3 1,-4-3 0,-2 2-1,-1 0 1,-2-1 217,-2 2 0,-2-1 1,-3-2-1,-4 2-4,-2 0 0,-2 1 1,-2-4-1,-3 0-204,-1 0 0,3-1 0,-3 1 0,1-1-338,-1-3 0,3 1 1,-3-5-1,1-1-1692,3-1 0,3-1 1987,3-1 0,-7-5 0,2-1 0</inkml:trace>
  <inkml:trace contextRef="#ctx0" brushRef="#br0">12163 9388 8391,'-11'11'-3,"-1"0"1,2-3-1,1 0 1,3 2-1,1 3 1,2 2 0,2-1-1,1-1 23,0-2 0,1-1 0,3-1 0,4-1 0,2-1 0,3 0-20,2-3 0,-2 1 0,2-2 0,-1 1 0,0 0-305,1 0 0,0 1 0,-3-3 305,-1 2 0,0 0 0,1-4 0</inkml:trace>
  <inkml:trace contextRef="#ctx0" brushRef="#br0">12426 9388 8391,'-6'11'-382,"-1"1"1,5 0-1,-2 2 1,1 2 526,2-2 1,1 2 0,0-1 0,0-1-77,0-1 0,0-2 1,1 1-1,2-1 21,1 1 1,1-6-51,-1-2 1,-2-3 0,4-2 0,0-3-77,-4-4 1,-1-2 0,1-1 28,1-1 1,-1 0 0,1-2-1,0-1 1,0 1 0,2 0-20,1-2 1,-2 4-1,2-4 1,0 5 27,1 3 1,0 0-1,5 2 1,-1 1 57,1 0 1,-1 2 0,1 3-1,-2 1 47,-3 3 1,2-2 0,-4 6 0,2 1-36,1 1 0,-1-3 1,0 1-1,1 1 0,0 0-41,-1-2 1,1 2 0,3-4 0,1 0 0,-1 1-37,1-4 0,-1-1 0,0-1 0,2 0-15,2 0 0,-6 0 0,3-1 0,-2-3 11,0-3 0,0 0 0,-1 0 0,-3-2-24,-1-1 1,0-2-1,-2 1 1,1-1-88,-2 1 0,0 0 1,-2-1 96,0 1 1,0-1 0,-2 2 32,-1 3 0,0 1 0,-5 6 0,0 0 75,-3 0 1,0 2-1,0 2 1,-1 3-1,1 3 100,-1 2 1,1 3 0,-1 1 0,2 1-32,3-1 1,-2 1 0,5-3 0,1 1 0,2-1-188,1-1 1,4-2 0,2 1 0,3-1 0,4-1-304,0-2 1,3 1 0,1-6 0,0 0 18,4-2 1,0-1-1,2 0 1,-1 0-1,-2 0 317,-1 0 0,0-5 0,4-1 0</inkml:trace>
  <inkml:trace contextRef="#ctx0" brushRef="#br0">13054 9422 8391,'-11'-4'-173,"-1"1"187,1 0 1,3 3 0,1 4-1,-2 3 1,-1 4 229,-2 0 1,4 2-1,2 1 1,1 1-1,3-1-8,0-1 0,2 2 0,0 0 0,2-2-217,1-4 1,0 1 0,4-4-1,2 0-30,2-2 0,-4-2 0,1-2 0,1 0 0,1 0-240,1 0 1,1-4-1,-2-1 1,-1-2-1,-2-2-110,2-1 0,-4-5 1,-1 0-1,-1 0 1,-1-1 200,2 1 0,0 0 0,-4 3 1,0 1 322,0 0 491,-5 4 0,0 3 160,-3 8 1,3 3-68,5 4-659,5 0 1,1 0 0,6-4 0,-1-2-43,1 0 0,0-3 0,3 1-71,5-1 0,-3-2 1,1-2-1,0 0 0,-2-3-220,1-1 0,2-3 0,-4-5 0,-1-3-147,-1-1 1,-2-2 0,1-7 163,-1-3 1,-1-3 0,-2-3 0,-4 0 0,-3-4 15,-1 0 1,4 3-1,-1 0 1,0 5 262,-2 6 1,3 3 0,0 4 662,-2 4 0,0 10-318,-2 8 1,-4 5 0,-1 12 0,0 3 17,0 3 1,-3 5-1,4 0 1,2 2-252,0 1 0,2-1 0,2-1 1,0-2-178,2 2 0,1-3 1,-2 0-1,2-1 0,0-2-392,0-2 0,0-2 0,-3 0-104,2-3 1,0-2 0,-4-6-553,0 0 0,-5-4 1062,-3-3 0,-7-8 0,-3-3 0</inkml:trace>
  <inkml:trace contextRef="#ctx0" brushRef="#br0">13214 9251 8391,'0'-6'910,"0"0"0,1 15-852,3 3 0,4 2 1,6-3 80,1 1 0,5-1 0,0 0 1,5 1-1,1-1-120,0 1 1,1-1 0,0 1-1,-1-2 1,-2-1-216,-2-2 1,1 0-1,-1 1 1,-2-1 38,-1-2 1,-5-1 0,3-4 0,-2 0 50,0 0 0,0 0 1,-4-2-1,-3-1 70,0-5 1,-5-2 0,0-2 0,-1 1 89,-2 0 0,-2 0 1,0 2 8,-2 2 0,-5 1 1,2-2-1,-4 4 0,-1 3 112,-4 1 1,4 1 0,-3 3 0,2 4 65,1 2 1,1 2-1,1 4 1,2 1-134,4 1 0,3 2 1,1-4-1,0-1 1,1 0-1,2 0-145,1-1 1,8-1 0,1-2-1,2 0 4,2-4 0,3 2 0,-1-4 1,3 0-1,-1 0-324,-2-2 1,5-2-1,-3-1 1,-1 0-1405,2 0 1761,-6 0 0,6-5 0,-4-1 0</inkml:trace>
  <inkml:trace contextRef="#ctx0" brushRef="#br0">14687 9137 8505,'0'-17'-126,"0"-1"1,0-1 0,0 2 0,0 0 0,0 3 0,0 1 0,0 2 339,0 0 1,-4-1-1,-1 1 1,-1-1-1,-3 2 1,0 1-121,2 2 1,-4 4 0,4-1-1,-3 3 2,-2 1 1,1 1 0,-1 4-1,1 7 16,0 6 1,-1 4 0,1 5-1,1 4 1,1 2-54,1 1 0,2 4 1,-2 0-1,3-1 0,1-2-175,0 0 0,1-5 0,1 0 0,0 1 0,-2-2-152,2-2 1,-4-4 0,1-3 0,-1-2 0,-2-2-106,2-2 0,-4-1 0,2-3 0,-2-1-444,-1-2 817,-1-4 0,-4 2 0,-2-5 0</inkml:trace>
  <inkml:trace contextRef="#ctx0" brushRef="#br0">14265 9399 8425,'6'-11'-55,"4"0"0,-1 0 11,5 4 1,-1 0-1,3 5 1,-1-2-1,2 2 1,1 0-117,2 2 0,2 0 0,-1 2 0,-1 0-31,-1 2 0,-3 5 1,1-2-1,0 4 1,-3 0 190,-1 0 0,1 1 0,-3-1 0,8 1 0,-6-1 0</inkml:trace>
  <inkml:trace contextRef="#ctx0" brushRef="#br0">14664 9502 8419,'0'12'56,"0"-1"101,0 0 0,0 1 0,0-1 1,-1 1 63,-3-1 0,3 1 0,-3-1 0,2 0-382,-2 1 0,3-5 0,-3 1 1,1 0 160,-1-2 0,-2 4 0,-5-4 0</inkml:trace>
  <inkml:trace contextRef="#ctx0" brushRef="#br0">14642 9399 8416,'6'-11'0,"-1"0"-550,0-1 1,-2 4-1,4 2 632,2 1 1,1 1 0,2 4-1,-1 0-227,0 0 1,1 4 0,-1 0 144,1-2 0,-1 0 0,1-2 0</inkml:trace>
  <inkml:trace contextRef="#ctx0" brushRef="#br0">14996 8863 8416,'0'-17'149,"-2"6"68,-1-1 0,0 7 1,-3 10-1,-1 7 1,1 5 72,-3 5 0,0 6 1,0 4-1,2 3-107,-2 3 1,0 4-1,1-3 1,3 1-1,1 0-218,1 1 0,-5-3 1,4 3-1,0-2 1,1-2-297,-1-2 0,0-4 1,4-2-1,-1-1 1,-2-3-21,-1-1 1,1-5 0,3-1 0,1-1 209,3-3 1,-2-7 0,6-3 196,1-3 0,1-1 0,1 0 0,1 0 1,0 0 254,4 0 0,-4-1 1,5-1-1,-1-2-168,3 1 1,-2-3-1,-1 0-122,1-1 0,-3-3 0,3 2 0,0 0-13,-3 0 0,-1-2 0,-2 2 0,-1-2 0,-2-3-58,-4-2 1,1 2 0,-1-2 0,-3 2 103,-4 2 0,-3 5 0,-7 2 1,-1 3 193,-1 1 0,-5 2 0,2 5 0,0 4 0,3 3-20,2 2 1,6-2-1,0 4 1,2 0-1,3-2-128,0 1 0,8 2 0,1-3 0,5 1 0,2-1-294,1-2 0,5-1 1,-1-2-1,4 1-432,4-1 0,-3 1 0,1-2 0,-3-1-1829,-3-2 2455,0-4 0,4 7 0,-1-4 0</inkml:trace>
  <inkml:trace contextRef="#ctx0" brushRef="#br0">15989 9422 8391,'-5'-11'-28,"3"-1"1,-6 2-5,-1 3 1,-1-2-1,-3 5 1,-2 1-1,-4 2 122,-3 1 0,0 0 0,-1 0 0,0 0 110,0 0 0,1 4 0,3 1 0,4 0-151,3 0 1,1 4 0,4-1 0,3 2 0,3 1-121,1 1 0,5-1 1,4 0-280,5 1 236,-2-1 0,9 1 0,-5-1 0,1-1 68,-1-2 1,-2 2-1,-5-4 1,-3 2 132,-1 0 0,-2-5 1,-7 4-1,-5-2 1,-3-3 233,-4 0 1,-3-1 0,3 1 0,-2 2-295,-2-1 1,2-2-1,0-1 1,2 0 0,2 0-1939,1 0 738,2 0 1173,4 0 0,7-5 0,7-1 0</inkml:trace>
  <inkml:trace contextRef="#ctx0" brushRef="#br0">16229 8943 8333,'6'-12'0,"5"6"0,-10 7 0,3 10 0,-4 2 0,-3 7 0,-1 5 0,-5-1 0,3 6 0,-2 2 0,1 1 182,-2 1 1,3 2-1,-2 0 1,0 3 661,2-3 0,-4 0 0,4-2 0,-2 0 0,0 1-1136,-1-1 1,3-4 0,-2 0-1,0-3 1,-1-2-792,1-5 0,-2 0 0,2-5-941,-2-1 2024,-1-6 0,-1-3 0,1-5 0</inkml:trace>
  <inkml:trace contextRef="#ctx0" brushRef="#br0">16012 9422 8333,'0'-23'-234,"0"2"347,0 2 1,5 1 0,3 5 0,2 1 0,1 1 332,1 1 1,0 5-1,2 0 1,3 1-327,1 1 1,1-1 0,2 4 0,0 0-272,-2 0 0,0 0 0,2 0 0,0 0-238,-2 0 0,-6 0 0,3 0 1,-4 0-51,0 0 0,-1 0 0,-1 1 0,-1 2-36,-1 0 1,-4 1 509,3-4 169,-4 0 0,2 5 0,-5 3 242,0 2 1,-1 3 0,-2 2 0,-1 3-122,2-1 1,-3 5 0,0-3 0,0 1-32,-1-1 1,-1 2-1,2-5 1,0 1-111,0-1 1,0-1 0,2-3-223,-1-1 0,-1-1-88,1-2 1,3-4 53,-3-8 1,3-2-1,1-7 1,0-1-43,0-1 0,1-4 0,3 2 1,2 1-16,1-1 1,3-2 0,-2 4 0,2 1 0,1 3-62,1 3 1,-1-1 0,0 5 133,1 2 0,-1 1 0,1 2 144,-1 3 0,-1 3 0,-1 7 1,-1 1-1,1 1 90,1 0 1,1-3 0,1 3 0,-1 0 0,0-2-119,1-4 1,-1 1-1,2-5 1,1 1-1,1-3-39,-1-3 1,3-1 0,-2 0 0,0 0-113,2 0 1,-5-1 0,3-3 0,-2-4 0,-3-2-121,-2-1 1,1-5 0,-5 1-1,-2 0 114,-1-2 1,-1 5-1,0-4 1,-1 4-1,-4 0 147,-6 1 0,-1 5 1,-4 1-1,0 1 130,1 0 1,-1 1-1,2 7 1,-1 4 240,1 2 1,1 5-1,3 2 1,2 0 0,4 4-35,3 0 1,1-2 0,0-1-1,1 0-443,3 0 0,3-3 0,5 3 0,2-2-356,1-2 0,4-2 1,-2-4-1,1-1-155,2-2 1,2-1 0,0-4 0,1 0 566,0 0 0,0-5 0,0-2 0</inkml:trace>
  <inkml:trace contextRef="#ctx0" brushRef="#br0">17017 9479 8333,'-11'-6'53,"-1"1"0,1 5 222,-1 0 0,-3 1 1,0 3-1,1 4 1,1 2-1,2 1 424,-1 1 0,2-1 1,1 0-566,2 1 0,4-1 0,-2 1 0,1-1-344,1 1 0,-1-1-139,4 0 1,1-4 0,3-3-69,3-3 1,2-2 0,0-3 0,-1-3 0,1 0-84,1-1 0,-3 1 1,1-5-1,1 1 254,1-1 0,-2 1 1,-1-1 667,2 1 0,-2 5 1,-1 3 208,-1 6 0,-1 3 1,-4 5-1,0 1-72,0-1 1,0 4 0,0 1-1,1-2 1,2-2-492,0 0 1,5-1 0,-3-1 0,0-1-463,0-1 1,4-6-1,-1 2 1,2-3-306,1-1 1,1-1 0,-1-1 0,1-3 0,-1-3 263,0-5 1,1 2 0,-2-6 0,-1 2 0,-1 0 404,0 1 1,3 1 0,-1 2-1,-1-1 774,-2 1 0,-4 3-216,1 1 0,-3 6 0,-1 1 0,0 6 162,0 4 1,0 1 0,0 1 0,0 1-102,0 2 1,0-3-1,0 4-608,0-4 0,0 0 0,1-2-73,3-2 0,-2-3 0,6-5 0,1 0-260,1 0 1,2 0-1,-1 0 1,0 0-290,1 0 0,-1-4 0,1 0 102,-1 1 1,-1 1 665,-2-2 1,-3 4-1,-5 0 213,0 6 1,0 1 0,0 0 0,0 2 207,0 1 0,1-3 0,2-2-577,0 0 1,6-4 0,-1 3 0,2-3-199,2-1 1,-1 0 0,0-1 0,1-1 0,-1-4 12,1 0 1,-1 2 0,1-2 0,-2 0-1,-1 1 227,-2-1 1,-3 3 997,4 3 0,-5 0-510,5 0 1,0 0 0,2 1 0,-1 1 0,-2 2-255,2-1 1,1 3 0,2 0 0,-1 2-783,1 0 0,-1-2 0,0 3 0,0-1 0,-3 0 535,0 3 0,0 0 0,3 0 0</inkml:trace>
  <inkml:trace contextRef="#ctx0" brushRef="#br0">18228 9616 8342,'-12'7'-126,"6"3"0,1-4 1,1 2-1,0-1 1,2 2-1,0 1 1,4 2 309,2-1 0,3-3 1,7-2-1,3-1 0,-1-2-185,1-2 0,2-1 0,-4-1 0,0-3 0,0-4-78,1-2 1,-1-1-1,-5-1 1,-2 1-1,-5 0 132,-1-1 0,-2-3 0,-2 0 0,-1 2 0,-6 3 231,-5 2 1,0 4-1,-4-2 1,0 1 51,0 3 0,4 0 1,-1 4-642,3 1 1,5 4 0,5 3 0,4-1-1045,6-2 1349,2-4 0,12 7 0,2-4 0</inkml:trace>
  <inkml:trace contextRef="#ctx0" brushRef="#br0">18707 9194 8595,'-5'18'538,"3"3"0,-6-1 0,-1 6-113,-1 4 0,-1-1 1,1 2-1,1 1 0,2 1-349,2 1 1,-2-4-1,2 0 1,-1-3-1,0-2-190,0-5 0,2 0 0,-2-5 0,1-1 0,1-2-1582,-1-5 1371,3 4 0,-3-11 0,5 0 174,0-7 0,2-3 0,1-1 1,6-1-1,5 1-37,5-1 1,-1 5 0,1-1 142,1-1 0,-2 4 0,0 1 0,0 3 90,-1 1 0,-3 1 0,2 3 1,-5 4 133,-3 2 1,-3 3-1,-5 1 1,-2 1 68,-1-1 1,-4-3-1,-4-2 1,-2-1-49,-2 1 1,1 1 0,-4 0-1,0-1-79,1-2 0,2-3 0,-3 3 1,1-1-131,3 0 1,2-2-1,0 2 1,2 1-1776,2-1 1259,3-3 0,7 2 0,3-5 1,6-2 524,7-1 0,3-9 0,2-6 0</inkml:trace>
  <inkml:trace contextRef="#ctx0" brushRef="#br0">19016 9582 8222,'11'0'-546,"1"0"407,-6 5 0,-1-2 0,-5 4 1,0 2-1,-1 3 786,-3 3 1,1 3-1,-4 4 1,-2 1-367,-1 0 1,-2 0 0,1 1 0,-1 1 0,1 3 0,0 0-294,-1 0 0,1 3 1,-1-5-1,1 0-48,0-2 1,-1-5 0,1-1 0,-1-1 74,1 1 0,-1-5 0,1 0 0,0-5-34,-1 1 1,1-2 0,-1-1 0,1-1 0,-1-2 78,1-2 1,3-1 0,1-1 0,-1-3-1,1-4 34,-1-2 1,5-5 0,0 0 0,1-1 0,2 0 27,0-3 1,0 1-1,0 0 1,2 1-23,1-1 1,4 4-1,4-1 1,1 3 0,-1 3-121,0 2 1,5 0-1,0 0 1,1 3-150,-1 3 1,1 1 0,-3 0 0,1 0 0,-1 0-483,-1 0 1,-6 0 0,1 0 650,1 0 0,1 5 0,1 1 0</inkml:trace>
  <inkml:trace contextRef="#ctx0" brushRef="#br0">19004 9422 8236,'-5'-6'-1219,"4"1"1352,-4 5 0,5 1 1,0 3-1,0 3 146,0 4 1,0 4 0,0 0-1,1 0-313,3 2 1,-1-3-1,3 4 1,0-1-1,1 0-151,1-1 1,3 1 0,0-3 0,0 0 31,1-4 0,3 0 0,2-6 0,-1-2 160,1 0 1,-1-2 0,-2 0 0,3 0 0,0-2 104,4-1 0,-4-4 1,1-3-1,-1 1 1,-3 2 43,-2-2 1,0-5 0,-1-2-1,-1 3 17,-2 0 1,-3 0 0,-5-1 0,-1-1-45,-3 1 1,-4 3 0,-6 3 0,-2 4 0,-2 3 148,-2 1 1,3 1 0,1 3-1,1 4 1,-1 3 178,2 4 1,5-1 0,3 5-1,1 0-228,2-1 1,2 2 0,1-3 0,1 1-336,3 2 0,0-4 0,6 1 0,3-2-525,0 0 1,4-1 0,1-5 0,1-2-1435,0-2 2065,0 3 0,9-6 0,1 3 0</inkml:trace>
  <inkml:trace contextRef="#ctx0" brushRef="#br0">19507 9582 8236,'-12'-4'1004,"1"0"-977,0 2 1,-5 1 0,1 1 0,1 1 0,1 3 695,2 3 0,5 4 0,2 1 1,3 2-539,1 1 0,0 2 0,0-3 1,1 1-1,3-1-476,3-1 1,5-2 0,2-1-1,1-1 1,0-1-186,2 1 0,-1-4 1,4-1-1,-2-3-812,-1-1 1,2-1 1287,-4-3 0,5-3 0,-2-4 0</inkml:trace>
  <inkml:trace contextRef="#ctx0" brushRef="#br0">19918 9194 8236,'-11'5'194,"0"5"1,1 8 0,1 2 251,0 4 0,-7 7 0,5-1 0,-2 3 1,0 3 5,2 2 0,-1-3 1,2 3-1,1-2-501,2-2 0,3-1 0,-4-2 0,1-4 0,0-1-505,4-3 1,-3 2 0,3-7-1,-1 0-1245,-1-3 1799,3-2 0,-8-2 0,4 0 0</inkml:trace>
  <inkml:trace contextRef="#ctx0" brushRef="#br0">19644 9559 8191,'11'-5'-32,"1"0"1,-1-3 136,1 5 0,3 0 1,1 1-1,1-2 0,1 1 1,-2 2 186,1 1 0,3 0 0,-1 0 0,2 1-594,2 3 1,-4-3-1,-1 4 1,0-1 301,0 0 0,1 5 0,4-3 0</inkml:trace>
  <inkml:trace contextRef="#ctx0" brushRef="#br0">20523 9536 8245,'7'2'208,"-4"1"1,-1 5-1,-2 2 1,0 2 0,0-1-1,0 2 73,0 2 1,0-2 0,0 3 0,0-1 0,0 1 0,0-2-212,0-2 1,0 0 0,1-2-1,2-1-284,0-2 0,2-4 114,-1 1 1,3-4 84,4-4 0,0-2 0,1-6 0,-2 1 28,-2-1 0,4 1 0,-3-2 1,0-1-1,1-2 54,0-2 0,2 0 0,-1-1 0,1 4-165,-1 2 0,-1 2 0,-1 1 0,-3 1 0,1 2-681,-1 2 1,2 3 0,3 4-1050,1 2 1828,-1 5 0,0-3 0,1 6 0</inkml:trace>
  <inkml:trace contextRef="#ctx0" brushRef="#br0">20980 9548 8245,'-11'-5'0,"-1"-2"-17,1 1 0,-2 1 1,-1 5-1,-1 0 1,0 0-1,0 0 382,-1 0 0,1 5 0,4 4 0,-1 4-249,1 2 0,3 1 0,2-2 0,1 2 0,2-2 0,2-2-135,1 0 0,1-2 0,2-1 0,2-3-48,1-1 1,2-1 0,3-4 0,1 0-81,-1 0 1,0-1 0,1-3-1,-1-4 1,2-2 0,1-1-202,1-1 1,0 0 0,-4-2 0,-3-2 270,0 2 1,0-2 0,2 1 669,-3 1 1,0 6-174,-3 4 0,-3 4 0,3 4-64,-3 4 1,-1 2-1,0 3 1,0 0-295,0 3 1,1-1-1,2-4 1,1 1-513,-2-1 1,-1 1 0,-1-1-1562,0 0 2011,0-4 0,0 3 0,0-4 0</inkml:trace>
  <inkml:trace contextRef="#ctx0" brushRef="#br0">21151 9468 8245,'7'1'0,"-3"3"140,-3 4 0,-1 2 1,0 1-1,0 1 1,0-1 200,0 0 1,0 2 0,0 1 0,-1 1 0,-2 1-130,-1 0 1,0-3 0,4 2 0,0-2-110,0-2 1,-3 0-1104,-1 1 709,0-6 0,5-2 278,3-8 0,-1-2 1,4-6-1,1 1 14,-2 0 1,7-1 0,-4 1 0,1-1 0,3 1-153,1 0 1,1-3 0,-4 1 0,1 3-323,-1 0 1,0 1 0,2 1 0,1 3 0,1 1 472,-1 0 0,-1 1 0,-2 3 0,1 0 0</inkml:trace>
  <inkml:trace contextRef="#ctx0" brushRef="#br0">21460 9559 8245,'0'12'0,"-1"-5"0,-2 1 300,-1 1 1,0 1-1,3 1 1,-1 1-1,-2-1 34,1 1 0,-2-1 1,0 0-408,-1 1 0,3-1 0,-2-1-827,0-2 900,4 2 0,-9-8 0,3 3 0</inkml:trace>
  <inkml:trace contextRef="#ctx0" brushRef="#br0">21471 9445 8245,'0'-15'198,"1"1"-111,3 4 1,-1 0 0,4 6-281,2 1 1,1 7-1,2 4-43,-1 2 1,1 1-1,-1 1 1,1-2-1,-1-1 236,0-2 0,1 1 0,-1 3 0</inkml:trace>
  <inkml:trace contextRef="#ctx0" brushRef="#br0">21677 9491 8245,'-12'0'47,"1"1"1,-2 3 173,-2 3 0,2 5 0,-2 2 0,2 2 0,2 2 0,0 1 16,-1-1 0,6 2 1,1-5-1,1 1-274,0 0 0,0-3 0,4 2 0,2-4-29,1-3 1,0-3 0,5-5 0,0 0-146,3 0 1,0-1 0,0-3 0,1-4-189,-1-2 1,1-2 0,-1-2 0,1-3 0,-1 1 95,0-1 0,1-3 0,-1 2 0,1 0 422,-1 3 1,-1 2 0,-1 3 263,-1 3 1,-6 3 0,2 8 0,-3 3 0,-1 3 0,0 2 781,0-1 0,0 2 1,0 1-1098,0 1 1,0 0 0,0-3-1,0-1 1,0 1-539,0-1 0,0 0 1,0 1-1976,0-1 1122,0-4 1323,0-2 0,5-15 0,2-3 0</inkml:trace>
  <inkml:trace contextRef="#ctx0" brushRef="#br0">21997 9239 8245,'0'13'-774,"-2"2"1241,-1 4 0,-4 3 0,-4 2 0,-1 3 1,1 2-1,-1 0-2,1-2 1,0 1 0,-1-2-1,2 0-452,2-2 0,0-3 0,2-2 1,1-3-898,0-4 643,2-5 1,4-2 0,3-6 0,3-2-216,3-1 0,6-5 1,0 2-1,1-2 1,0 0 81,1 1 1,-3 6 0,3-2 0,-1 3 0,-3 1 390,-2 0 0,-2 5 0,-2 2 0,-4 4 360,-3 0 1,-1 0 0,0 1 0,0-1 0,0 1 193,0-1 0,-5 0 0,-1 1 1,-3-1-321,-3 1-1,4-2 1,-8-2 0,2-5 0,0-1-231,-1-2 1,-1 0-1,2 0 1,-2-2-1,2-1-200,2-5 0,2 2 0,1-1 0,2 1-739,2 0 1,2-2 477,3-4 0,1 6 0,3 1 0,3 1 0,5-2 441,3-4 0,3-4 0,4-9 0</inkml:trace>
  <inkml:trace contextRef="#ctx0" brushRef="#br0">22316 9182 8314,'5'-6'0,"-2"1"0,3 6 354,-1 3 1,-1 4 0,-4 7 0,0 5 0,-1 4 0,-3 4 287,-3 1 0,-7 6 1,-2 4-1,2 0-463,2 1 0,2-2 1,1-5-1,1-2 1,0-1-1,1-4 1,-1-4 1,6-1 0,-2-4-385,3 1 1,2-6-1,1 1 1,3-5-52,2-3 1,4-1 0,6-4 0,0 0 0,4 0-59,0 0 1,2-5 0,0-3 0,0-2 0,0-2 175,0 1 0,-1-2 0,1-1 0,-1-2 0,-3-1 41,-4 1 0,-3 1 1,-4 3-1,-3 1 154,-3-1 0,-9 6 0,-9 2 0,-2 4 0,-2 4 713,-2 4 0,4 3 0,3 4-376,3 4 0,5 4 0,3 2 1,6 3-1,5 0 0,10 0-446,7-2 0,9 1 1,10 0-1,8 0 51,-21-13 0,2 0 0,4-2 0,2 0 0,-1 2 0,0 0 0</inkml:trace>
  <inkml:trace contextRef="#ctx0" brushRef="#br0">11170 10667 8376,'-17'5'-92,"4"-4"0,-3 3 0,1-2 1,-2-1-1,1 1 0,-1 2 0,3-1 1,2-2 777,0-1 1,2-1-685,2-3 1,5-2 0,6-5-147,5 4 0,2 0 1,2 5-1,-1-2-133,0 2 0,1-4 1,-1 3-55,1 0 478,-6 2 1,-1 2-65,-5 3 1,0-2-191,0 6 107,0 0 0,5-2 0,2-1 0</inkml:trace>
  <inkml:trace contextRef="#ctx0" brushRef="#br0">11135 10484 8415,'0'-11'6,"0"3"1,0 1 0,0-2 0,2 0 227,1 1 1,0-1 0,5 6 0,0 0 0,3 2-62,0 1 1,0 1-1,1 2 1,-1 2-1,1 1-182,-1 3 1,-3 1 0,-1 2 0,1-1-69,-2 0 0,3 2 1,-5 1-1,-1 1 0,-2 0-85,-1 2 0,-5-3 0,-3 4 0,-2-2 0,-1-2 75,-1-1 0,-3-2 0,0 1 0,-1-1 0,1 1 85,0-1 0,-4-5 1,4-1-1,1-1 114,1 0 0,5 0 1,1-4 247,-2 0 0,4-1 0,1-3-137,3-4 1,2-1 0,3 0-122,4 2 1,2 4 0,1-2 0,1 1-4,-1 0 0,2 1 1,2 1-1,4 0 0,2-3-95,2-2 1,1 5-1,3-3 1,2 1-182,0 0 0,3-1 1,-4 3-1,0-2 0,1 1-289,0 2 0,-3 1 1,-1 0-1,-3 0 0,-5 0 466,0 0 0,-2 5 0,-3 1 0</inkml:trace>
  <inkml:trace contextRef="#ctx0" brushRef="#br0">11307 10838 8415,'-12'0'-56,"1"0"1,-1 0 63,1 0 1,-4 0 0,-2 0-1,1 0 1,-1 0 382,3 0 1,-2 0-1,-1 0 1,1-1 0,-1-3-180,3-3 0,0 0 0,0 0 0,-1-2 0,1-1-52,2-2 0,0 1 1,1-1-1,-1 1 0,2-2 1,3-1-51,3-1 0,-1-5 0,1 2 0,1-1 0,2 0-188,1-1 1,4-2 0,1-1 0,3 0-138,4 1 1,1 0 0,6 2 0,1 1 66,2-2 0,2 0 0,1-2 1,3 0-1,0 2 96,0 2 1,4 2-1,-3 6 1,1-1 199,1 1 1,-6 3 0,2 2-1,-3 1-20,-1 2 1,-2 8 0,0 5 0,-3 6 0,-2 3-134,-2 5 0,-5 0 0,-3 5 0,-1 0 0,-3-1-117,-5 0 0,-5 3 0,-7-4 1,-3 1-1,-2 0-165,-3-2 1,7-2 0,-7-1 0,1 0 286,1-1 0,-2 1 0,0 0 0</inkml:trace>
  <inkml:trace contextRef="#ctx0" brushRef="#br0">12791 10439 8350,'-5'-12'11,"-2"2"0,-3 2 1,-2 5 35,1 1 0,3 2 1,0 2-1,0 1 146,-3 5 0,4 4 1,0 1-1,1 4 10,0 1 1,2 2 0,-2 5 0,1 2 0,2-2-40,2 0 0,5-3 0,1 1 0,1-1-132,3-3 1,1 1 0,1-6 0,2-2 0,1-5-48,1-2 0,2-1 1,-2-4-1,3 0 1,1-1-121,0-3 0,-5-6 0,1-7-79,-2 0 1,-3-1 0,-1-3 0,-3 2 0,-1-1-66,-2-1 0,-3-2 1,-3 1-1,-2 2 214,-1 1 1,-3 5-1,-5-1 1,-1 3 39,1 5 0,-4-2 1,0 5-1,0 1-45,3 2 0,3 1 1,0 1-1,2 3 1,1 3-752,1-1 821,6 4 0,-3-4 0,5 6 0</inkml:trace>
  <inkml:trace contextRef="#ctx0" brushRef="#br0">13123 10359 8278,'-4'-5'-163,"0"5"98,1 6 1,-2 9-1,2 4 1,-1 2 0,0 0-1,0 1 999,2 2 1,0 6-1,2-1-660,0 1 0,-3 3 0,-1-3 0,1 3 0,2 1-216,1 1 1,-4-5 0,-1 1 0,0-1-40,0-1 0,-4 3 1,3-5-1,-2-2 1,0-1-364,0-1 0,1-2 1,0-2-1,-1-3-281,2-4 1,-1 0 0,5-1-1299,-2 1 1923,0-6 0,-1-1 0,-1-5 0</inkml:trace>
  <inkml:trace contextRef="#ctx0" brushRef="#br0">13157 10416 8443,'10'-23'48,"-1"3"0,-2 4 62,2 9 1,-2 0-1,0 4 1,1 1-75,-2 5 1,3 1 0,-4 6-1,0 3 200,0-1 1,3 6 0,-4 0 0,-2 2 0,0 0-175,-2 1 0,0 3 1,-2-5-1,-1 2 1,-5 2-153,-2 0 0,-3-4 0,-2-1 0,-4 0-217,-3-1 1,-1-3 0,2 0 0,2-3-225,4-4 1,2-3 0,1 2 530,1-1 0,5-1 0,1-4 0</inkml:trace>
  <inkml:trace contextRef="#ctx0" brushRef="#br0">13065 10484 8301,'-34'-3'176,"0"-1"1,-2 2 0,0 5-1,-4 6 1,1 4 0,-2 3 0,3 2-1,3 1 777,6-1 0,4-1 0,8-3 0,5 3 0,7-1-852,4 1 1,3-2-1,6-3 1,9-2-158,7-3 0,5 2 1,6-5-1,2-1 1,3-2-259,0-1 0,1-1 0,1-3 0,-4-4-112,-3-2 1,-2-1 0,-2-2 0,-5-1 114,-2-1 1,-6-1-1,-4 5 1,-5-2-1,-5-1 267,-3-1 0,-3 0 1,-6 3-1,-7 1 0,-6 1 254,-1 2 1,-6-1 0,-2 6 0,0 0 0,0 3 234,-2 4 0,0-2 0,0 7 1,3 3-1,3 2 28,4 0 0,4 0 1,8 0-1,2 2-348,5 2 1,1-4 0,5 2 0,5-1-1,8 1-161,8-2 0,7-5 0,7-3 1,4-1-1,2-2-214,2-2 1,-2-1-1,-1 0 1,-3 0-120,-5 0 0,1-5 0,-11-2 0,-3 0 0,-6-1 171,-3-1 0,-7-2 0,-3-3 0,-7-1 1,-8 1 210,-5 1 0,-10 2 0,-3-1 1,-5 1 120,-3-1 0,-2 6 1,-6 2-1,0 3 1,2 1 354,2 0 0,3 4 0,6 1 1,2 2-1,6 5-221,4 2 0,6 1 1,8-4-1,3 2 1,4 1-294,4 1 0,11 1 0,10-5 0,7-1-160,7-2 1,4-2-1,4-3 1,2 0-197,0 0 0,1-3 0,-7-3 1,-4-2-1,-6-1 3,-4-3 0,-7-1 0,-8-3 0,-5-1 1,-6-2 378,-1-2 1,-14 4 0,-5-1-1,-10 2 1,-5 2 251,-3-1 1,-7 5 0,0 0 0,-1 2-1,0 3 353,1 0 1,10 6 0,3 1 0,6 2-522,4 2 1,10-2 0,1 3 0,6 3-1,4 0-742,6-1 1,9 4 0,12 0 0,2 1 0,8-1 656,4-2 0,0 4 0,8 0 0</inkml:trace>
  <inkml:trace contextRef="#ctx0" brushRef="#br0">14265 10347 8257,'0'-16'-460,"0"-2"646,0 0 0,-2 1 1,-1 3-1,-4-2 1,0 1-1,-1-1 205,-1-3 0,-1 1 0,-1-1 0,-1 0-253,1 1 0,-1 1 0,1 7 0,-1 3 1,1 3-1,0 3 37,-1 1 0,1 1 0,-1 3 1,1 5-1,0 6 3,-1 8 0,2 2 1,1 8-1,3 4-83,1 2 0,-3-1 1,3 4-1,0 0 0,0 0-221,2 0 0,1-5 0,-1 1 0,-1-3 0,1-2-295,-3-2 0,4 0 0,-4-3 0,-1 0-643,1 0 0,-2-1 1064,-3-4 0,-6-1 0,0 1 0</inkml:trace>
  <inkml:trace contextRef="#ctx0" brushRef="#br0">13808 10679 8280,'11'-22'0,"2"3"0,1 5 299,1 5 0,5-1 0,-1 4 0,3-2 1,0 2-441,-3 1 0,2 1 1,-2 4-1,2 0-368,-2 0 0,2 4 0,-3 1 1,0 0 508,-3 0 0,3 4 0,-1-3 0</inkml:trace>
  <inkml:trace contextRef="#ctx0" brushRef="#br0">14196 10679 8280,'1'11'-346,"2"0"482,1 1 1,0-1 0,-4 1 0,0-1-1,0 0 1,0 1 182,0-1 0,1 1 1,1-1-1,2 1-610,-1-1 1,-2 0 290,-1 1 0,0-1 0,0 1 0</inkml:trace>
  <inkml:trace contextRef="#ctx0" brushRef="#br0">14208 10587 8280,'0'-11'100,"0"-1"63,0 1 0,0 3 6,0 1 1,5 5 0,2 1 0,3 4-831,2-1 1,1 3 660,2-1 0,-3 0 0,5-4 0</inkml:trace>
  <inkml:trace contextRef="#ctx0" brushRef="#br0">14470 10187 8280,'-10'-5'-334,"1"7"-215,2 8 1288,-1 6 0,0 8 1,2 3-1,0 3 1,1 3-85,0 2 1,1 3 0,2 0-1,0-1-443,-2-2 1,0-1 0,4 1-1,0-2-167,0-3-157,0 3 1,0-9-1,0 3 1,0-4-336,0-4 1,0 1 0,0-5 0,0-1 0,2-1 36,1-2 1,-1-3 0,3 0 386,0 1 0,1-4 0,6-2 1,0 0 152,3 1 0,3-3 0,5 3 0,0-3 0,0-2-47,0-3 1,-1 1 0,0-4 0,-2-2 0,-1-1-271,2-2 1,-5 1-1,-2-2 1,-4-1 74,-2-1 1,-6-1-1,2 2 1,-3-3 110,-1-1 1,0 4 0,-1 0-1,-3 4 1,-4 4 356,-6 1 1,0-3-1,-4 4 1,0 3 133,0 4 0,1-1 0,-2 7 0,3 3 1,4 3 33,0 3 1,6 1 0,2 3 0,3 0-316,1-3 1,5 3 0,4-5 0,3 2-239,4 0 1,4-5-1,-1 2 1,3-4-1,0-2-743,1-2 0,0 1 1,0-5-1,0-2-298,0 0 0,-4-2 1,0 0-1,0 0 1070,-2 0 0,10-5 0,-3-2 0</inkml:trace>
  <inkml:trace contextRef="#ctx0" brushRef="#br0">15612 10553 8337,'-11'0'261,"-1"0"0,1 0 0,0 1 0,-1 3 1,1 5-1,1 4 0,2 2 211,4-1 0,3 0 0,1 0 0,0 1 0,0-1 1,1-1-427,3-2 0,4-1 1,6-1-1,1-3-225,-1-1 0,2-1 0,0-4 0,-1 0 0,0 0-149,0 0 1,0 0 0,-3-1 0,-1-3 44,1-3 1,-5-4 0,0-1 0,-2-2 134,-3-2 1,-2 0-1,-4 2 1,-3-2 0,-3-1 146,-2 1 0,1-4 1,-1 5-1,1 3 1,0 1-148,-1 4 1,1 4 0,-1-1-197,1 3 1,1 2 343,2 3 0,3 3 0,5 4 0</inkml:trace>
  <inkml:trace contextRef="#ctx0" brushRef="#br0">15909 10416 8329,'0'11'946,"-4"11"0,-1 3 0,0 6-234,0 3 1,-2 3 0,2 10 0,-1 1 0,1 0-358,3-3 1,-1 4 0,1-3 0,-3 1 0,0-2-406,0-3 0,-3-4 0,3-6 1,-1-2-1,-3 0-503,-2-5 0,4 0 0,1-9 0,-1-2-447,1-2 0,-1-4 1,-1-2-1,0-2-460,-1-5 0,0-6 1460,2-8 0,-9-3 0,4-4 0</inkml:trace>
  <inkml:trace contextRef="#ctx0" brushRef="#br0">15966 10484 8251,'28'-11'121,"-4"0"0,-3 0 243,-1 4 0,-3 2 1,-2 5-1,-3 0 0,-1 2 122,-4 6 1,-2 3 0,-5 10-1,-1-2-498,-3 1 0,-6 1 1,-6 2-1,-2 0 1,-3 0-1,0-1-232,-2-3 0,4 1 0,0-5 0,0-1-308,1-1 0,2-3 0,6-1-2099,2-2 2651,3-4 0,5 2 0</inkml:trace>
  <inkml:trace contextRef="#ctx0" brushRef="#br0">16115 10587 8251,'11'-7'-931,"1"-1"1315,-1 5 0,1-2 0,-1 4 1,0-2 75,1 0 0,0-1 0,2 4 0,2 1 0,-2 2-336,-2 0 1,0 3-1,0-4 1,2 2-298,2-2 1,-1 0 0,-4-2-1,1-2-278,-1-1 1,-5 0 0,-2-5 0,-2 0 113,-2-3 0,0 0 1,-2 0-1,0-1 340,-2 1 0,-9 1 1,2 1-1,-3 2 0,-1 2 355,-1 3 0,-3 1 1,3 1-1,-1 1 1,0 3 168,-1 3 1,6 5-1,0 3 1,2 3-1,3 1-101,1 0 0,5-2 1,-2 4-1,6-2 0,4 1-313,3 2 1,2-5-1,-1 0 1,1-3-426,-1-3 0,0 3 0,2-6 0,1 1 0,1-2-182,-1-3 0,-1-3 1,-2-1-1,1 0 0,-1 0 494,1 0 0,4 0 0,2 0 0</inkml:trace>
  <inkml:trace contextRef="#ctx0" brushRef="#br0">16560 10462 8540,'-1'8'312,"-2"3"0,-2 3 0,0 2 0,-1 4 0,1 2 0,-1 1 0,0-2 0,1 1 176,3 1 1,-1-7 0,1 6 0,-2-4 0,1-4-162,2-2 1,1-4-668,0-1 0,0-9 1,1-2-1,2-5 0,2-3-111,1-4 1,6 2 0,4-5 0,1 0 0,1 0-6,-1 0 1,-1 4-1,3-3 1,0 2 397,-2 2 0,4 6 1,-6 3-1,-1 1 1,-1 0 473,-2 2 1,-1 2-1,-1 4 1,-3 5-10,-1 5 0,-1-1 1,-4 5-1,0 0-543,0 0 0,-4 1 0,-1 4 136,-1 0 0,-2-1 0,-3 1 0</inkml:trace>
  <inkml:trace contextRef="#ctx0" brushRef="#br0">2593 12631 7560,'0'-7'348,"0"-1"-324,0 6 38,5-3 1,1 5-9,5 0 1,1 0 0,-2-2-32,-2-1 0,2 1 1,-3-2-1,3 3-20,2 1 1,-1 0-1,1-1 1,-1-2-1,1 0 18,-1 0 0,0 2 1,1 1 12,-1 0 1,1 0 0,-1 0 0,1 0-1,-1 0 0,0 0 1,1 0-1,-1 0 1,1 0-19,-1 0 1,4 0 0,1 0 0,-3 0 0,1 0-3,2 0 0,-4 0 0,4 0 0,-2 0-1,1 0 0,-3 0 0,5 0 1,-2 0-1,0 0 8,-1 0 1,-1 0 0,0 0 0,1 0 2,1 0 0,1 1 0,-2 2 0,2 0 1,-2 0 13,-2-2 0,3 0 1,2 2-54,1 1 0,-4 0 1,2-4-1,-1 0 0,2 0-138,1 0 0,-1 0 0,4 0 145,-2 0 0,-4 0 0,4 0 0,0 0 4,-1 0 1,3 0-1,-3 0 1,1 0-1,-1 0 4,-1 0 1,2 0 0,-3 0-1,2 0 1,1 0-1,-1 0 0,3 0 0,-3 0 1,0 0 6,-3 0 0,1 0 0,1 0 0,-1-2 0,2 0-3,0-2 0,-3 0 0,3 4 0,-2 0 0,0 0-2,0 0 0,-3 0 0,2 0 0,-2 0-25,-2 0 0,1 1 0,-1 2 1,2 1-16,2-2 0,-2 1 0,2-1 0,-2 2 16,-2-1 0,0 2 0,1-1 0,-1-2 18,1-1 0,-1-1 0,1 0 0,-1 0 0,0 0 16,1 0 0,3 4 0,1 0 0,2-1 0,-4-1 1,3 1-1,-2 1-9,0-2 1,0-1 0,-2-1 0,1 0 0,1 0 21,-1 0 1,0 0-1,0 0 1,1 0 4,-1 0 1,3 0 0,-2 0 0,0 0 0,1 0-16,-1 0 0,0 0 1,-2 0-1,2 0 0,4 0-22,3 0 1,-3 0 0,-2 0-1,1 0-3,0 0 1,1 0 0,4 0 7,0 0 1,-1 0 0,0 0 0,-3 0 0,-2 0 0,-1 0 1,0 0 0,4 0 0,-4 0 3,1 0 0,-1 0 0,3 2 0,-2 0 0,-1 2 64,3-2 1,-1 0-1,0-2 1,-1 0-1,1 0-27,2 0 0,-2 0 1,1 0-1,2 0 1,0 0-24,2 0 0,-4 0 1,0 0-1,0 0-27,-1 0 0,3 0 0,-3 0 0,1 0 17,0 0 1,-1 0 0,2 0-1,-1 0 2,2 0 1,-4 0 0,2 0 0,2 0-6,0 0 1,-2 0 0,0 0 0,0 0-5,-1 0 1,4 0 0,-4 0-1,1 0 2,0 0 0,-3 0 0,4 0 0,1 0 2,-5 0 0,2 0 1,-2 0-1,1 0 1,1 0 25,0 0 1,-1 0 0,4 0 0,-4 0 0,1 0 16,0 0 1,-3 0 0,4 0-1,0 0-58,-1 0 0,2 0 0,-3 0 0,-1 0-37,1 0 0,2 0 1,-3 0-1,1 0 42,-1 0 1,3 0-1,-3 1 1,-1 2 0,0 0 30,0 0 1,6-2-1,-4-1 1,2 0 1,0 0 1,-3 0 0,1 0 0,1 0 0,-1 0-42,-1 0 0,1 0 0,-3 0 0,2 0 2,2 0 0,-4 0 0,1 0 0,-2 0 29,-2 0 0,4 0 1,1 0-1,-2 0 1,-2 0 90,0 0 1,3 0-1,0 0 1,0 0-57,2 0 1,-4 0 0,3-1 0,-1-2 0,2 0-45,0 0 1,-1 2 0,1 1-1,1 0 1,0 0 10,2 0 1,-2-2 0,0 0 0,0-2-1,-1 2 31,4 0 1,-4-1-1,2-1 1,1 1 28,-3 2 0,4 0 0,-5-2 1,2-1-23,2 2 0,-2 0 0,0 2 0,-1-1-55,1-3 0,-3 3 0,3-3 0,0 3 0,-2 1-18,1 0 0,2 0 0,-2 0 0,0 0 9,4 0 0,-4-4 0,2 0 0,2 2 0,0 1 38,2 1 0,-4 0 1,0-2-1,1 0 0,2-2 33,1 1 0,0 2 0,0 1 0,-1 0 0,1 0-26,0 0 0,-1 0 1,-2 0-1,-1 0-3,1 0 0,2 0 0,-1-1 1,0-2 46,-2 0 0,0-1 0,2 4 0,0 0 16,-2 0 1,0 0 0,4-1-80,-1-3 1,1 2-1,0-1 1,0 1 0,0 2-28,0 0 0,0 0 0,-1 0 0,1 0 1,0 0 35,0 0 1,0 0 0,0 0 0,-1 0 2,1 0 0,-1 0 0,-2 0 0,-1 0 0,1 0 11,2 0 1,1 0 0,0 0 0,0 0 0,-1 0-40,1 0 1,-1 0-1,-2 0 1,-2 0-1,0 0 11,-1 0 1,-1 0-1,3 0 1,0 0 47,-2 0 1,4-1-1,-5-1 2,2-2 0,0 0 1,2 4-1,-2 0 1,0 0-41,-1 0 1,-1 0 0,3 0-1,0 0 13,-2 0 0,4 0 1,-5 0-1,1 0 13,-1 0 1,5 0 0,-4 0 0,1 0 14,-3 0 0,2 0 1,-1 0-1,1 0 0,-1 0 0,1 0 0,-3 0-7,1 0 1,4 0-1,-2 0 1,-1 0-1,2 0 16,0 0 1,-3 0-1,3 0 1,-1 0-60,1 0 0,0 0 0,2 0 0,-2 0 9,-2 0 1,3 0 0,-2 0 0,-1 0 84,1 0 1,2 0-1,-3 0 1,1 0 0,-1 0-13,-2 0 0,0 0 0,0 0 0,2 0-78,-2 0 1,-2 0-1,0 0 1,-1 0 0,0 0-383,1 0 0,-4 0-735,-1 0 0,-3 0 1098,4 0 0,-6-5 0,3-1 0</inkml:trace>
  <inkml:trace contextRef="#ctx0" brushRef="#br0">1542 13225 8423,'0'-7'-579,"0"-1"0,0-1 1781,0-1-874,0 4 1,-1 1 0,-3 5-316,-4 0 0,-2 0 1,-1 0-1,-1 0 35,1 0 0,-2-2 0,-1-1 0,-1-4 0,1 0 5,1-1 0,2 0 0,1-3 0,1 0 1,1-1 22,-1 1 1,4-1-1,0 1 1,1-1 0,0 1-100,2 0 1,1-1 0,2 0-1,1-2 1,4-2-25,0 2 0,-2 5 1,3 1-1,2-5 14,1-5 1,2 2 0,-1 0 0,1 4 0,-1 0-9,0 1 0,2-1 0,1 2 0,1 1 39,-1 2 1,0-1 0,0-3-1,3 1 66,0 2 0,-1-2 0,1 4 1,1-2-1,-1 2 2,-1 0 1,1 1-1,-3 3 1,1-2-1,-1 2-55,-1 0 0,-2 6 0,0 1 0,0 1 1,-3 3 22,0 2 0,-2 0 1,3 2-1,-2 2 1,-1 3-22,0-1 0,-3 4 0,1-5 0,-3 2 6,-1 2 1,0 2 0,-1-1 0,-2 0 0,-2-2-15,-1 1 0,-2 0 0,-5 1 0,-1-2-199,-1 1 0,0-2 1,4 0-1,-1-1-1215,1 1 1409,-1-4 0,1 8 0,-1-5 0</inkml:trace>
  <inkml:trace contextRef="#ctx0" brushRef="#br0">5254 13248 6533,'-7'-5'74,"3"-2"241,3-4 0,1 4 0,1 0 108,3 2-283,-2 2 0,3 1 58,-5-2-134,0 3 49,5-4 5,-4 5 1,5 0 73,-2 0 0,-1-1-115,4-3 1,-3 3-1,4-3-91,1 3 0,-3-1 0,2 0-16,0-2 0,-1-1 0,0 2 20,2 0 1,1-1 5,2 4 1,-5 0 1,1 0 1,0 0-8,3 0 5,-5 0 0,1 4 1,-5 1-1,3 0 3,2 0 0,-5 0 0,3-3 4,0 2 1,-2 1 3,5-1 1,-1-3 0,5 3-6,-1-2 0,0-2 1,1 0 5,-1 0 1,-3 0 0,0 0-1,0 0 1,1-2 0,0 0 44,-1-2 1,-4-4-4,3 4 0,-3 1 0,2 1-9,-1-1 1,0 1-42,-1-1 1,-1 1-22,4 2 1,-4 2 0,2 0 9,0 2 1,-2 3 0,3-1-2,-1 0 1,4-2 13,-1 3 0,2-4-2,1 1 0,-3-3 0,-1-1 35,2 0 0,-2 0 0,0 0 21,2 0 0,-3 0 1,2 0-5,1 0 0,-3-4 0,1-1 8,-2-1 1,4 3-1,-3-2-47,0 0 1,4 4-20,-2-3 0,2 3-28,2 1 1,-1 0-1,0 0-2,1 0 0,-4 0 0,-1 0 33,2 0 0,-3 0 0,1 1 1,-1 1 18,0 2 0,-2 0 0,4-4 13,1 0 1,-3 0-1,2 0 1,1 0-7,1 0 1,1 0-1,1 0 3,-1 0 1,0-4-1,1 0 46,-1 2 0,-3 1 0,-1 1-35,2 0 0,-2 0-30,0 0 1,-3 0 0,4 0-43,1 0 0,-3 0 20,2 0 0,-1 0 1,3 1-1,-1 1 6,-1 2 1,-4 0 0,3-4 6,2 0 1,1 4 0,2 0 0,-1-2 0,1 0 0,-5-2 0,1 0 16,1 0 0,1 0 3,1 0 0,-1-2 1,-1 0 18,-1-2 0,-1 0-28,5 4 0,-1 0-8,1 0 1,-1 1 0,1 2-5,-1 1 1,-1 1-1,-1-3 1,-1 2 2,1-1 1,-3-2 0,1 0-1,2 2 33,2 1 0,-4-1 0,1-3 22,1 0 0,-3 0 0,2 0-3,0 0 1,-1 0-1,0 0-39,2 0 0,1 0 0,2 0 5,-1 0 1,-3 0-1,0 0 6,0 0 0,-1 2 0,0 0 0,2 2-8,1-1 1,2-2 0,-1-1 0,1 0 0,-1 0-12,1 0 0,-1 0 0,0 0-11,1 0 0,-1 0 0,1 0 28,-1 0 1,-3 0-1,-1 0-2,2 0 0,1-4 1,2 0-1,-1 2 1,-3-3-51,-1 1 0,1 0 0,3 4-34,1 0 0,-5 0 0,1 0 0,0 1 0,-1 2 29,1 1 1,0 1-1,3-3 25,0 2 0,1 0 1,-1-4 20,1 0 0,-5 0 0,1 1 0,1 2 16,1 0 0,1 1-24,1-4 0,-5 0 1,1 0-1,1 0-2,1 0 1,-2 0 0,-1 0-2,2 0 0,-3 0 16,2 0 1,0 0 0,3 0 20,1 0 0,-1 0 1,0 0-27,1 0 0,-1 0 0,1 0 0,-1 0 7,0 0 1,1 0 0,-2-1 28,-2-3 0,2 3 0,-3-3 0,2 2 99,-1-2 0,2 2-93,-2-1-1,2-2-35,1 1 1,-3 0-44,-1 4 0,1 0 11,4 0 1,-1 0 5,0 0 1,1 1 0,-1 2 2,1 1 1,-5-1 0,1-3-2,1 0 0,1 0 0,1 0 0,1 0 16,-1 0 1,1 0-1,-1-1 67,0-3 1,1 2-1,-1-5-17,1 2 0,-5 0 1,1 1-9,1-3 0,-3 2 0,2 1 1,-1 1 1,0 0 0,3 1-59,-3-1 1,4 1-39,0 2 1,0 0 0,1 0-5,-1 0 1,-3 0-1,-2 2 1,1 0 39,-1 2 1,-2 1-1,3-3 1,2 4 6,1 0 1,-2-4-1,0 4 6,1-1 0,1-4 1,0 4-1,-1-1 2,-2 0 0,-3-1 0,4-3 0,1 0-1,1 0 1,-3 0 0,1 0 53,1 0 1,1 0 40,1 0 1,0-1 0,-3-1 55,0-2 0,0-1-148,3 1 0,-3 3 1,-1-3-39,2 3 0,-2 1 0,0 0 0,2 0 1,1 0 0,-2 3 1,-1 1 18,2-1 0,-2-2 0,0-1 32,2 0 0,1 0 0,2 0-7,-1 0 0,1 0 1,-1 0-2,0 0 0,1 0 1,-1 0 7,1 0 1,-1-1 0,1-2 0,-1-2 31,0-1 1,1 3 0,-1-2 0,1 1-5,-1 0 0,0-3 0,1 3 1,-1 2-55,1 0 0,-5-2 0,1 1-60,1 0 0,-3 2 0,2 1 33,1 0 1,-4 1 0,0 2 20,0 0 0,-3 1 0,5-2 0,-1 0-2,1 2 1,-4 0 0,5-4 21,1 0 1,1 0 0,1 0 10,1 0 0,-5 0 0,1 0 22,1 0 0,-3-2 1,2 0-45,1-2 1,1-1 0,1 2-18,1 0 0,-1-1 0,1 4 11,-1 0 0,-3-4 0,-1 0 0,2 2-9,1 0 0,-2 2 0,0 0 2,0 0 0,3 2 1,0 0 1,0 2 0,-3 0 1,0-4-1,-1 1 8,0 3 1,3-3 0,-3 3 4,3-3 0,1 1 0,-2 0 0,-2 2 41,2-2 1,-3 0 0,2-2 25,1 0 0,1 0 1,1 0-26,1 0 1,-5 0 0,1 0-1,1-2-21,1-1 1,2 1-1,-1-1 1,0 1-62,1 2 1,-1 0-1,1 0 1,-1 0 9,0 0 1,-3 0-1,0 0 1,1 0-90,1 0 0,1 0 72,1 0 0,-1 0 1,0 0-1,1 0 22,-1 0 1,1 0 0,-1 2-1,1 0 34,-1 2 1,0 0-1,1-3 5,-1 3 0,-3-3 0,-1 3 0,2-3 40,1-1 0,2 0 0,-1 0-19,1 0 0,-1 0 0,1 0 0,-1 0 0,0 0 67,1 0 0,-1 0 0,1 0-45,-1 0 0,1 0 0,-1 0 0,0-1 16,1-3 1,-5 3 0,1-3-26,1 3 1,1 1-1,1 0 1,0-2 6,-4-1 0,3 1 0,-2-1 0,2 1-20,2 2 0,-1 0 0,0 0-25,1 0 0,-5 0 0,1 0 0,1 2-10,1 1 1,2-1-1,-1 1 1,0-1 11,1-2 0,-1 3 0,1 1 0,-1-1 4,0-2 0,1-1 0,-1 0-9,1 0 1,-1 0-1,1 0 1,-1 0-25,0 0 0,-3 0 1,0 0 25,1 0 0,1 0 0,1 0-8,1 0 0,-2-1 0,-1-2-83,-2-1 0,1 1 23,3 3 1,1 0 34,-1 0 0,-3 0 0,-2 1 0,0 1-8,1 2 0,-3 0 0,2-3 0,0 2 13,1 1 1,-4 0 0,5-3 13,1 3 1,1-3 0,1 3 12,1-3 1,-5-1-1,1 0 126,1 0 1,1-1 0,2-2-96,-1-1 1,0-3 0,1 3-1,-2 0-22,-2-1 0,2 2 0,-3-3 1,3 1 1,2-3-1,-1 5-15,1 0 1,-5 1-7,1-2 1,0 2 0,3-1-19,0 1 0,-3 4 0,0 0-8,1 2 1,1 1-1,1-2 23,1 0 0,-1 5 0,0-3 14,1 1 0,-1-3 0,1 2-4,-1 0 0,0-4 0,1 3 1,-1-2-1,1-2 7,-1 0 1,1 0-1,-1 0 1,0 0 35,1 0 0,-1 0 0,1-2 0,-1 0 0,1-3 129,-1-2 0,0 3 1,1-3-107,-1-2 1,1 4 0,-1 0 0,0 1-70,1 0 1,-5 0 0,1 4-67,1 0 0,-3 0 0,2 0-6,1 0 0,-3 0 0,1 2 31,-2 1 0,3-1 1,-1 3-19,-1 0 1,4-4 0,-2 4-23,2 0 0,2-3 0,-1 1 80,0-1 1,-3-2 0,0 0 29,0 0 1,3 0-1,0-2-26,0-1 0,1 0 0,-1-3-4,1 1 1,-5 1 0,1 4-43,1 0 0,1-4 3,1 0 1,1 0-56,-1 4 1,1 4-6,-1 0 1,1 4 0,-1-5 38,0 0 0,-3 2 0,0-1 16,0-2 1,-2 1-1,-1-1 1,0 2 39,2-1 0,0-2 0,0-1 27,2 0 0,1 0 0,2 0-16,-1 0 1,1 0 0,-1 0 0,0 0 0,0-1 9,-4-3 1,3 3 0,-2-3 0,2 1 21,2 0 0,-5 1 0,1-1-2,1 1 1,1 2-1,1 0-38,1 0 0,-5 0 1,1 0-1,1 0-104,1 0 1,1 2-1,1 0-9,-1 2 1,1 1 76,-1-1 1,0-3 0,1 3 1,-1-3 7,1-1 1,-1 0 0,1 0 11,-1 0 1,0 0 0,1 0 23,-1 0 0,1 0 0,-1-1 51,0-3 0,-3 3 0,0-3 1,-1 1 13,0 0 0,3 1 0,-3-1-52,4 1 0,0 2 0,0 0-102,1 0 1,-5 0 0,1 0 0,1 0-15,1 0 0,-2 4 0,-1 1 35,2 1 0,-2-3 0,0 2 62,2 0 1,1-4 0,2 3-1,-1-2 22,0-2 0,-3 0 0,0 0 1,1 0 45,1 0 1,1 0 0,1 0-32,-1 0 0,0 0 0,1-2 0,-1 0 0,1-2-28,-1 1 0,0 1 0,1-1-16,-1-1 1,1 1 0,-1 3-85,1 0 0,-1 0 0,0 0 50,1 0 1,-1 0-1,1 0 1,-1 0 14,1 0 1,-1 0-1,0 0 1,1 0-1,-2 1-89,-2 3 1,2-3-1,-3 3 7,3-3 0,2 3 1,-1 0 57,1-2 0,-1 0 0,-1-1 0,-1 1 120,-1 2 0,-4 0 0,3-4 14,2 0 0,-3 0 1,2 0-45,1 0 0,-3 0 0,2 0 9,1 0-84,1 0 1,-2 0 10,-1 0 1,-3 0-30,4 0 1,-5 0-48,5 0 0,-4 0 19,3 0 1,1 4 53,3 0 0,1-1 1,-1-3-1,1 0 13,-1 0 0,1 0 0,-1 0 50,0 0 1,1 0-1,-1 0 64,1 0 0,-1-3 1,1-1 63,-1 1 0,0 2-284,1 1 0,-1 0-742,1 0 1,-1 0-68,0 0 0,-4-1 925,-3-3 0,-3-2 0,-1-6 0</inkml:trace>
  <inkml:trace contextRef="#ctx0" brushRef="#br0">5573 13271 6154,'-7'0'49,"-1"0"1,-1 0-1,0 1 52,2 3 1,-3-3 0,3 4 0,0-1 6,-1 0 0,4 1-84,-3-1 1,3-3 0,-4 4-11,-1 0 1,3-2 0,-2 3 25,-1-1 1,-1 3 0,-1-3 0,-1 0-27,1 0 0,0 3 0,-1-3-16,1 1 1,-1-2-1,1 2 14,0-1 0,-2 3 0,-1-3 1,-1 0-1,1 0 13,1-2 1,2 2 0,-1 0 0,1 0-11,-1 0 0,-3 3 0,0-4 0,0-1 0,-1 1-16,1 0 1,-4 4-1,3-3 1,-2 0-1,-2 1 0,-2 0 1,3-3-1,0 2 1,-1-1-1,-2 1 33,-1 1 1,0-2-1,1 2 1,-3-1-22,-1-2 0,0 2 0,-3 0 0,0 0 0,1 2-21,0-1 0,-4 0 1,3 3-1,-1-2-6,-1-2 1,2 2-1,-3-2 1,2 2 3,-2 2 1,-1-3-1,0 0 1,2 1-1,0-2 7,-1 0 1,3 2 0,-1-2 0,-1 0 42,2 1 0,-3 1 0,4-3 0,1-1 0,-1-1 0,2 2 0,2-3 0,0 3 1,-1-3-1,-1-1-3,5 0 1,-2 0 0,4 0 0,-3-1-12,-1-3 1,2-1 0,1-4 0,0 2 30,0-2 1,2-1-1,1-2 1,-1 1-7,0-1 1,3-3 0,-3-1 0,2-2 0,2-3 167,1 0 0,2-2 1,-1 0-58,1 0 1,-1 4 0,2 0 0,1 0 0,3 1 20,1 3 1,-3-1 0,4 1-1,1 1-141,-2 1 0,3 1 0,-2 1 0,3 0-71,1-1 1,0 5 0,0-1 0,1 0-173,3 2 1,-1-3-216,4 5 1,-3-3 75,4 3 1,-2 1 0,3 6 0,-3 2-302,0 1 0,1-2 643,-3 4 0,0-1 0,-4 5 0</inkml:trace>
  <inkml:trace contextRef="#ctx0" brushRef="#br0">3426 13317 8300,'-1'-15'-78,"-3"-1"213,3 1 0,-4 4 0,6-1 53,3 1 1,-2-1 0,6 1 0,2 0-165,4-1 0,-1 2 0,3 1 0,0 1 1,0 1-18,2 0 1,-4-1 0,1 4-20,-2 1 0,-2 2 1,2 1-1,1 0 1,1 1-60,-1 3 1,0 4-1,0 6 1,1 1 0,0 0-249,2 2 0,2 0 319,8 6 0,2 5 0,5 1 0</inkml:trace>
  <inkml:trace contextRef="#ctx0" brushRef="#br1">2604 13899 10210,'0'-7'-2030,"0"-1"2265,0-1 0,1 4-107,3 1 0,-1 3 0,4 1-93,2 0 1,1 0-1,2 0 1,-1 0-14,0 0 0,5 0 0,-1 0 0,-1 0 0,0 0 59,1 0 1,3 0 0,3 0-1,1 0 1,0 0-17,2 0 0,1 0 0,-1 0 1,2 0-62,0 0 1,5 0 0,-3 0 0,1 0-1,1 0 94,-1 0 0,4-1 0,-2-2 0,1-1 45,-2 2 0,3-3 0,-3 1 1,2 1-71,-1 2 1,0-3 0,-3 0 0,0 2-33,0 1 1,-1 1 0,-3-2-1,1 0 1,2-2-50,-2 2 0,-3 0 0,-2 2 0,3 0 0,1 0 0,-2 0 0,4 0 1,-2 0-1,-2 0 62,-3 0 1,6 0 0,-2 0 0,1 2 0,1 1 0,-3-1 1,1 1-1,0-1 0,1-2 23,3 0 1,-3 0 0,4 0 0,-2 0 2,1 0 0,5 0 1,-3 0-1,1 0 1,0 0-24,-2 0 0,2 0 0,-2 0 0,0 0 8,0 0 1,2-2-1,-2 0 1,0-2-24,0 2 0,2 0 0,-2 2 0,0 0-49,0 0 0,3 0 1,-5 0-1,1 0 0,0 0-6,-1 0 0,5-4 0,-5 1 0,1 0 1,0 2 85,-1 1 0,5 0 0,-3 0 0,0 0 35,0 0 1,2 0 0,-2 0 0,0 0-57,0 0 1,2 0 0,-3 0-1,-1 0 1,1 0-12,0 0 1,1-1-1,-3-2 1,2-1-11,-2 2 1,3 0-1,0 2 1,0 0-23,0 0 0,4 0 0,-2 0 0,2 0 1,-1 0 42,0 0 1,-2 0-1,3 0 1,-2 0 89,2 0 1,-3 0 0,2 0 0,-1 0-3,-1 0 0,3 0 0,-5 0 0,-1 0-24,2 0 1,-4 0 0,3 0 0,-3 0 73,-1 0 1,-4 0 0,-1 0-1,-2 0-3,-2 0 1,-1 0 0,-2-1 0,1-1 0,-1-2-152,1 1 0,-5 2-565,1 1 0,-1-4 1,5 0-1,-2 3 515,-2 4 1,7 3-1,-3 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  <inkml:brush xml:id="br2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4043 13991 7918,'0'-8'826,"0"0"-739,0 6 0,0-2 0,0 8 1,0 3-1,0 4 44,0 0 1,0 4-1,0 2 1,0 2-1,0 4 1,0 2-1,0 2 1,0-1 6,0 1 0,0 5 0,0-3 1,0 1-1,0 1-3,0 0 0,0 2 1,0 2-1,0-1 1,0 0 25,0 0 1,0 5 0,0-1 0,0-2 0,0 0-80,0-2 0,0-1 1,0-1-1,1-3 0,2-1 22,1-3 1,-1 3-1,-3-1 1,0-2 0,0-1-16,0-1 0,-1 0 0,-1-1 0,-2-2 1,1-2-28,2-2 1,1 3 0,0-3-1,0-2-70,0-2 0,0 0 1,0-1-7,0 0 0,0-3-256,0 0-424,0-6-1,0 3 1,0-14-1,0-2-174,0-2 869,0 1 0,-5-5 0,-1-1 0</inkml:trace>
  <inkml:trace contextRef="#ctx0" brushRef="#br0">3837 14276 7793,'-6'-1'1055,"1"-2"-426,0-1 0,5-4 1,0 0-521,6-2 0,4-2 1,2 1-1,-1 0-114,1-1 0,-1 1 0,1-1 0,0 0 0,1-2-137,-2-2 1,7 1 0,-6 4 0,0-1 120,1 1 1,0 0 0,1-1 105,1 1 1,4-1 0,-4 2-6,-1 2 1,-1 3 0,-2 4 0,1-1 1,-1-2 1,0 0-1,1 5 1,-1 2-13,1 1 1,-1 4-1,0 0 1,1 2-1,-1 2-10,1-1 0,-1 1 0,1-1 0,-1 2 0,0 1-16,1 1 0,-1 0 0,-1-4 0,-1 1 0,-1-1-19,1 1 1,-3-1-1,0 1 1,0-1-279,-4 0 1,3-3 0,0 0-804,2 1 67,-5-4 1,4 0 988,-2-5 0,3 0 0,4 0 0</inkml:trace>
  <inkml:trace contextRef="#ctx0" brushRef="#br0">12769 14893 8152,'0'-12'-12,"-4"4"0,0 4 0,1 9 1,2 6-1,1 6 0,0 2 1,0 4-1,0 2 408,0 0 0,0 5 0,0 0 0,0 2 0,0 1 0,0-2 0,0 2-13,0-1 1,0-4 0,0 1 0,0 0 0,0-1-315,0 0 0,4-2 0,0-6 0,-2-2 0,0-2-327,-2-2 0,1 3 0,1-2-195,2-1 0,0-5 0,-4-2-848,0 2 1,-1-4-645,-3-1 1945,-2-3 0,-11-1 0,-1 0 0</inkml:trace>
  <inkml:trace contextRef="#ctx0" brushRef="#br0">12403 15190 8094,'0'-15'0,"0"-1"0,1 4-83,3 3 0,-1 0 0,3 4 0,0 0 0,-1-2 325,1 1 1,2 3-1,0-2 1,2 2-41,2-1 0,-1-4 0,0 4 1,2 1-1,1-1-129,1 0 1,4-4-1,-2 3 1,1-1-1,1-2-85,-2 2 1,4-4-1,-5 2 1,1-2-1,-1-1 8,-2-1 0,3 5 0,-2-1 1,-1-1-1,-1-1 109,-2-2 0,0 2 0,1 1 0,-1 2 215,1-2 1,-5 4-256,1 1 1,-1 4-1,5 5-37,-1 7 0,-3-1 1,0 5-1,0 1-45,3 2 1,-1 1 0,-1 1-1,-2-2-208,2 1 0,1 0 1,2 1-1,-1-2-288,1 1 0,-1-2 0,0 1 513,1 1 0,-1 2 0,1 0 0</inkml:trace>
  <inkml:trace contextRef="#ctx0" brushRef="#br0">21505 14562 8551,'0'-9'19,"0"5"0,0 8 0,0 6 0,0 5 1,0 4-1,0 3 0,0 1 128,0-1 0,-3 5 0,-1 1 0,1 1 0,2 2 0,1-1 0,-1-1-33,-3-1 0,3 3 0,-3-5 1,3 1-1,1 0 0,-2-2-60,-1-3 0,1-1 0,-3-4 0,1-1 0,1 1-161,0-3 1,2-6 0,0 0-1017,-3 1 563,2-4 0,-3-1 560,5-8 0,-5-2 0,-1-6 0</inkml:trace>
  <inkml:trace contextRef="#ctx0" brushRef="#br0">21243 14721 8385,'0'-7'450,"0"-1"75,0 6-307,0-3 1,0 6-60,0 3 0,1-3 1,3 3 54,3-3 1,5-2 0,2-3 0,2-4-188,2-2 1,1-1 0,4-1 0,0 0 0,0-2-128,0-1 0,1-5 0,1 5 1,0 1-1,-2 2-2,-2 0 0,-7 5 0,1 0 0,-3 2 16,0 3 1,-1 2 0,-1 3 0,-1 6 9,-1 5 0,-4 0 0,2 5 0,0 3 0,1 2-292,2 3 0,1 4 0,1-2 368,1 1 0,4 8 0,2-3 0</inkml:trace>
  <inkml:trace contextRef="#ctx0" brushRef="#br0">3723 7332 8135,'7'-5'-77,"3"4"0,-4-4 0,2 1 0,-1 0 0,2 2 0,0-1 0,0 1 172,-1-2 1,-5 0 0,5 4-1,1 0 1,1 0 0,1 0-94,1 0 0,-5 0 1,1 0-1,1 0 0,1 0 1,2 0-1,-1 0 97,0 0 0,1-1 0,-1-2-67,1-1 0,-1 1 0,0 3 0,1 0 0,-1 0 0,1 0-37,-1 0 1,1 0 0,-1 0 0,0 0 0,1 0-12,-1 0 0,1 0 0,-1 0 1,1-2-1,-1 0 57,0-2 1,1 0 0,-1 4 0,1 0-25,-1 0 1,0 0 0,1 0 0,1 0-33,2 0 1,-3 0 0,4 0 0,-2 0-1,1 0 1,-2 0 0,3 0 0,-1 0 0,1 0 17,-2 0 1,2 0 0,-1 0 0,-1 0 75,-1 0 0,-2 0 1,1 0-1,-1 0 1,1 0-40,-1 0 1,0 0 0,1 0 0,-1 0-26,1 0 1,-1 0 0,1 0 0,-1 0 0,2 0 21,2 0 0,-2 0 1,2 0-1,-3 0 1,0 0 14,-1 0 0,5-4 0,-1 0 0,-1 2-38,-2 1 1,4 1 0,-1 0 0,-1 0-1,0 0-17,1 0 0,-2 0 0,2 0 0,-2-2 6,-2-1 1,0 1-1,1-1 1,1 1 12,2 2 0,-3 0 0,4 0 0,-4 0-1,0 0 1,-1-4 0,1 1 0,-1 0-7,0 2 0,1 1 1,-1 0-1,2 0-8,2 0 0,-2 0 1,2 0-1,-1 0-7,1 0 1,-2 0-1,4 0 1,-2 0 7,0 0 0,2-4 1,-4 0-1,3 2 6,-2 0 0,2 2 1,1 0-1,-1 0 2,1 0 1,2 0 0,-4 0-1,0 0 11,2 0 0,-3 0 0,3 0 1,0 0 14,-3 0 1,4 0 0,-1 0 0,2 0-32,0 0 1,-3 0 0,1 0 0,1 0-12,0 0 0,0 0 1,2 0-1,-2 0-17,-2 0 1,3 0 0,-3 0-1,-1 0 1,0 0 6,0 0 1,0 0-1,-3 0 1,1 0-1,1 0 31,1 0 1,1 0 0,-2 0-1,1 0 1,1 0-13,0 0 0,-2 0 0,4 0 0,0 0 0,-1 0 0,-1 0 0,1 0 0,1-1 0,-1-1-2,-1-2 1,1 0 0,-3 4 0,2 0 0,1 0 25,-1 0 0,3 0 0,-2-1 0,-1-2 1,2-1-20,0 2 1,-3 1 0,3 1-1,-1 0 1,0 0 6,-1 0 0,3 0 0,-3 0 0,-1 0 35,1 0 0,-3 0 0,4 0 0,-2 0 9,0 0 0,0 0 0,-2 0 0,1 0 0,1 0-25,-1 0 0,0 0 0,0 0 0,1 0-35,-1 0 1,3 0 0,-2 0 0,0 0-66,2 0 1,-3 0-1,3 0 1,0 0 19,-3 0 1,2 0 0,1 0 0,-1 0 32,1 0 1,-1 0 0,-2 0 0,3 0 13,1 0 0,-3 0 1,4 0-1,1 0 3,2 0 0,-3 0 0,0 0 0,0 0 4,-1 0 1,2 0 0,-4 0-1,1 0 15,-1 0 0,5 0 0,-2 0 0,1 0 1,0 0 26,-1 0 1,-1 0 0,2 0 0,-1 0 0,2 0-40,0 0 1,2 0-1,0 0 1,0 0-12,0 0 1,0 0 0,-1 0 0,1 0 0,0 0-11,0 0 1,-2 0-1,0 0 1,-2 0-1,0 0 30,-1 0 0,3 0 0,-2 0 0,3 0 0,-1 0-19,-2 0 0,3 0 1,-3 0-1,3 0-15,0 0 1,1 0-1,-1 0 1,-1 0-1,0 0-2,-1 0 0,4 0 0,-5 0 1,1 0-1,1 0 10,-2 0 1,0 0 0,2 0-1,0 0 8,-2 0 1,0 0 0,2 0-1,0 0 1,-4 0-1,0 0 0,2 0 0,-3 0 0,2 0-1,3 0 1,-4 0 0,1 0 0,0 0-6,0 0 0,-3 3 0,3 1 1,-1-1-11,1-2 0,-3-1 1,3 0-1,0 0 10,0 0 1,-3 0-1,3 0 1,-1 0 2,1 0 1,0 0 0,2 1-1,-2 2 1,-2 1 1,4-1 0,-4-3 0,2 0 0,1 0-41,-1 0 1,2 0 0,-4 0-1,1 2 1,1 0 19,-1 2 0,1 0 0,2-4 1,-2 0-1,0 0 13,0 0 1,0 0 0,2 0 0,-1 0 25,1 0 0,2 0 0,1 0 0,-1 0 11,1 0 0,0 0 0,0 0 1,0 0-20,0 0 0,3 0 1,1 0-1,0 0 4,1 0 1,-4 0 0,4 0-5,-1 0 0,-1 0 1,3 0-1,0 0 6,0 0 0,-2 0 1,2 0-1,0 0 1,1 0 21,1 0 1,2 0-1,2 0 1,-1 0 0,0 0-12,0 0 1,1 0-1,-1 0 1,0 0 0,2 0-12,2 0 0,-7 0 1,4 0-1,-2 0 0,-2 0-26,0 0 1,1 0 0,-4 0 0,-1 0 0,1 0-156,-2 0 0,-6 0 0,-1 0 0,0 0-396,-1 0 1,-2 0 559,-4 0 0,-1 5 0,1 1 0</inkml:trace>
  <inkml:trace contextRef="#ctx0" brushRef="#br1">14761 3813 8024,'0'-11'1372,"0"4"-243,0-3-110,0 9 1,0-3-629,0 8 0,-2 6 0,0 6 0,-3 2 0,-1 2 0,-3 2-191,-1 1 1,-2-1-1,1 2 1,-1 2 0,1 0-1,0-1-181,-1-1 1,2-5 0,1-1 0,2-1-132,-2-3 0,3 1 0,-1-3 1,2-2-2199,3 1 325,0-6 0,4-2 1985,1-6 0,4-4 0,4-4 0</inkml:trace>
  <inkml:trace contextRef="#ctx0" brushRef="#br1">15011 3870 7916,'0'-8'69,"1"2"0,2 0 0,2 1 0,1-1 0,3 3 0,1-1 0,2 0 0,-1 2 230,0 0 1,1-2-1,-1 1 1,1 0 0,-1 2-1,0 1 1,1 0-237,-1 0 0,0 4 0,0 1 0,-4 1-81,-3 3 1,1 1 0,-1 1-1,-2 1-32,0-1 1,-2 1-1,0-1 1,-2 0-1,0 1-53,-2-1 0,-5 2 1,2 1-1,-4 1 1,-1-1 23,-3-2 0,2 0 0,-2-1 0,1 0 45,-1 1 0,2-1 1,-2 1-1,2-2 61,2-3 1,0 2 0,-1-5 56,1-1 1,3 2 542,1-2-333,-1 1-80,2-4 1,2 0 0,8 0 47,3 0 0,3 0 1,0-1-1,-1-2-31,-1 0 0,0-2 0,4 2 0,2-1-116,1 2 0,2-1 1,-3 1-1,2-2-40,2 1 0,-4 2 1,1 1-1,-1 0-287,1 0 0,-2 0 1,2 0-400,-3 0 0,0 0 1,-1 0-448,0 0 0,-3 0 0,0 0-782,1 0 1840,1 0 0,1 0 0,0 0 0</inkml:trace>
  <inkml:trace contextRef="#ctx0" brushRef="#br1">15626 3733 7862,'0'-6'1023,"-5"1"-505,3 5-163,-3 0 1,5 1-1,0 3-112,0 3 1,-1 4 0,-2 1-1,0 2-182,0 1 0,1 4 1,-1-2-1,-1-1 60,2 1 0,-3 2 1,1-3-1,1 0-167,2 1 1,1-2 0,0-4-145,0 1 0,0-1 0,1-1 11,3-2 0,3 1 115,4-5 0,0-1 0,1-3 0,-1 0 7,0 0 0,-3 0 0,0 0 1,0 0 83,3 0 0,-4 0 0,1 0 185,1 0 1,-3 0 206,2 0 1,-6 2-111,2 1 0,-3 0 0,-1 5-178,0 0 1,0 2 0,0 2 0,-1-1-92,-3 1 1,-2-1-1,-4 0 1,1 0 0,1-3-73,-1 0 1,-1 0-1,-1 3 1,-1 0-1,1 1-185,0-1 0,-1-3 0,1-2 0,0 0 0,-1-1-280,1 0 0,-1-1 1,1-4-191,0 0 0,1-1 1,1-3-263,1-3 1,6-4 948,-2 0 0,2-5 0,2-2 0</inkml:trace>
  <inkml:trace contextRef="#ctx0" brushRef="#br1">15614 3824 7862,'0'-7'1385,"2"0"-998,1 2 1,0 0 0,4 3 0,2-2-33,1 1 1,3 2 0,1 1 0,1 0-258,-1 0 1,0 0 0,0 0-1,1 0-363,-1 0 0,-1 0 1,-2 0-1,0 0-673,1 0 1,-5 0 937,1 0 0,0 0 0,3 0 0</inkml:trace>
  <inkml:trace contextRef="#ctx0" brushRef="#br1">15774 3870 6547,'6'-1'485,"-2"-3"1,-2-3-1,1 0 175,1-1 1,-1 4 0,-3-3-229,0-2 0,0 3 0,-1-1-253,-3 2 0,2-2 0,-6 3 0,-1 1 1,0 1-67,2-2 0,-3 3 0,2-3 0,-2 3-42,-1 1 0,-1-4 0,1 0 23,0 2 1,-5 0-1,1 4-23,1 1 0,2 0 1,0 5-1,1 0-31,0 3 0,3 0 0,0 2 0,0 0 63,-3 3 0,5 3 1,1-3-1,1 0-97,0 1 1,1 2 0,3-4-1,1-1-31,3-1 0,-2-2 0,6 0 1,1-1-1,1-1 0,1-1-43,1 1 0,3-3 0,0 0 0,-1-1-30,-2-2 1,1-2 0,1-1 0,2-1 41,2-3 1,-4-2 0,2-6 0,0 0 0,0-2-18,2-1 1,-4-5-1,0 2 1,-4 0 0,-3 2 20,2-1 0,-3 5 0,1-4 0,-2 4 71,-3 0 1,3 5-1,-1-1 231,-1-1 1,-2 3 98,-1-2 1,-1 6-176,-3-2 0,-1 4 0,-4 4-44,1 4 1,2 2-1,-3 1 1,3 0-17,1 1 0,-4-1 0,3 1 1,-2 0 43,1 3 0,0 2 0,-2 3 0,2-1 35,-2 1 1,-1 2 0,-2 0 0,0 1-59,-3 0 0,2 0 0,-3 1 1,0 1-8,1 2 0,-4-2 0,4-5 1,1-1-49,2 1 1,0-3-1,1-1 1,-1-1-46,1 1 1,3-5 0,1-3-62,-2 0 1,3-1-236,-2 0-61,6-4 85,-4 2 57,6-5 0,0-1 21,0-3 1,6-2 0,0-6 52,0 1 0,4 3 42,-2 1 1,-2 3-1,2-4 1,1-1 0,1 1-75,1 0 0,1-3 0,0 0 69,3-2 1,-2-6 0,3 2-1,0 1 1,-1-2 52,-1 0 1,2-1 0,1-3-1,-1-1-9,0 0 1,1 0-1,-3 0 1,1 1 49,-1-1 0,1 1 0,-1 2 0,-3 1 26,-1-1 0,2 2 1,-7 1-1,0 0 18,0 3 0,0 3 0,-2 2 23,0 1 95,1 6-87,-4-3 0,0 6 1,-1 2-70,-3 0 1,2 6-1,-6-1 17,-1 2 0,3 1 1,-2 1-1,-1-1-2,-1 1 0,-1 3 0,0 1 0,-1 2-3,1 2 1,-1-2 0,1 1-1,-2 1 1,-1 1 15,-1 2 0,-1 0 0,2 0 0,-1 0 1,0-2-24,-2-2 0,4 2 1,-2-2-1,1 3-19,-1 1 0,3-4 0,-4-2 1,4 1-1,2-1 26,2-1 0,-2-1 0,4-3 1,-2-1-35,0 0 0,5-3-462,-5-1-182,6-4 1,-4 1 0,8-7-1,2-2-1289,3-1 0,-1 0 1924,2-2 0,5-7 0,4 2 0</inkml:trace>
  <inkml:trace contextRef="#ctx0" brushRef="#br1">20417 1719 8266,'-7'-6'-139,"1"-5"1,4 4 170,-2-3 0,0 2 0,4 1 605,0-2-44,0-1-563,0 3 0,-4 4 0,0 8 0,2 6 0,-1 8 110,0 6 1,0 9-1,-3 9 1,-1 8-59,1 10 0,4-30 0,0 2 0,-1 6 1,-1 0-1,0 3 0,0 1-37,1 3 0,0 2 0,-1 2 1,1 1-1,2 2 0,0 0-122,-1 2 1,0 0-1,0 0 1,0-1-1,2 0 1,0 1 0,0-2-1,0 0 80,0-3 1,0 1-1,0 2 1,-1 0-1,0-2 1,0-1 0,-2 0-1,1-1-41,-2-3 1,1 0-1,0 0 1,0-2-1,-1-2 1,-1 0 0,1-1-1,0 0 1,0-1-1,0 1-29,-2-1 1,1-1-1,1-3 1,1-1-1,0-1 1,0 0 0,-1 0-1,1-1-13,0 1 1,0-1 0,-1 29 0,-2-5 0,-1-7-64,1-7 1,4-8-1,-3-7-26,0-4 1,3 0 0,-3-10-308,0-4 1,3-4 0,-5-7 475,2-3 0,1-2 0,4-5 0</inkml:trace>
  <inkml:trace contextRef="#ctx0" brushRef="#br1">20428 1639 8399,'-7'-4'-239,"0"-1"1,1-1 2190,0-3-1853,3 4 0,3 0 1,8 5 23,2 0 1,5 0 0,1 0 0,1 0-63,-1 0 1,5-4 0,-3 1 0,5 0 0,4 2 0,3 1 5,3 0 1,2 0 0,3 0 0,5 0-44,5 0 1,4 4 0,5-1 0,0 0-1,1-1-27,3 2 1,-28-3-1,1-1 1,2 2 0,0 0-1,-1-1 1,1-1 0,-1 1-1,-1-2 54,0 1 1,1 0 0,-1 0 0,1 0 0,1 0-1,0 0 1,2 0 0,0 0-19,1 0 0,1 0 1,-2 0-1,-1 0 0,1 0 1,-1 0-1,0 0 1,1 0-1,-1 0 0,0 0 39,2 0 0,-1 0 0,-1 0 0,-2 0 0,0 0 0,0 0 0,-2 0 0,0 0 46,0 0 1,-1 0 0,30 0 0,-1 0 0,-3 0-29,-1 0 1,-1 0 0,-2 0-1,-2 0 1,-1 2-18,-3 2 0,-7-3 0,-4 3 0,-5-2 9,-6 2 1,-3-2 0,-4 5 0,-4-2 0,-2-1 150,-2 1 1,-5-3 38,-2 6 1,-2-1 0,-2 5-152,0-1 0,-4-3 0,0-1 0,0 2-51,-1 1 0,4 2 0,-3-1 0,2 0-55,-2 1 0,2 3 1,-1 1-1,1 2 1,2 2 4,0 2 0,0 2 0,-1 2 0,-1 5 0,-2 3-7,1 4 0,2 2 0,1 6 0,-1 1-9,-3 2 0,3 2 1,-3 3-1,3-1 19,1 1 0,0-1 0,0 3 0,0 4 0,0 2-55,0-30 0,0 1 0,0 30 0,0 2 0,0-1 0,0 0-106,0-4 0,3-1 0,1-4 0,0 0 41,1-2 0,-4-5 0,3 1 0,-3-2 20,-1-2 1,0 1-1,0-1 1,0 1-1,0-2-27,0-2 0,0-2 0,0-3 0,0 1 0,0-1 49,0-2 0,0-1 0,0 0 0,0-1 51,0-2 0,0 1 0,0-3 0,-1 2 1,-1-2-13,-2-1 0,0 0 1,4-3-1,0 1 0,0 0-86,0-2 0,0-5 0,0-2 1,0 0-1,0-3 220,0-2 1,0-4 144,0 0 292,0-1-265,0-1-53,0 0 0,0-8 44,0-2 0,-5 3 1,-3-3-30,-2 3 0,3 1 0,-1 0 0,-1 0 0,-1 0-537,-1 0 0,-1 0 0,1 0 0,0 0 333,-1 0 1,1 0 0,-2 0 0,-1 0 0,-2 0 64,-2 0 1,3 0 0,-4 0 0,-1 0-1,-2 0 27,0 0 1,-3 0-1,-1 0 1,-3 0 7,0 0 0,-7 4 1,5 1-1,-1 0 0,-1 1 87,0 1 0,-1-4 0,1 4 0,2-1-115,0 0 0,0 2 0,-6 3-49,-1 1 0,-1-5 0,1 0 0,-2-2 132,-1-3 0,1 1 0,3-1 0,-1 2 1,1-1-42,2-2 1,1-1 0,0 0-109,0 0 0,-1 4 0,1 0 0,0-2-26,0-1 0,4-1 0,-1 0 1,1 0-1,0 0 0,1 0 2,1 0 0,0 0 0,3 0-23,-2 0 0,0 0 0,3 0 1,-1 0-9,-1 0 1,-1 0-1,4 0 1,-1 0-1,-1 0-78,-2 0 0,1 0 0,3 0 0,0 0 0,1 0 8,-1 0 1,0 0-1,0 0 1,1 0 67,-1 0 0,1 0 0,2 0 1,1 0-1,0 0-4,1 0 1,-3 0 0,2 0 0,-1 0 0,0 0 23,1 0 0,3 0 0,-1 0 1,-1 0 25,0 0 0,3 0 0,-3 0 0,1 0 10,-1 0 1,3 0 0,-3 0-1,0 0 5,1 0 1,2 0 0,-4 0 34,-2 0-156,5 0 1,-4 0-1,3 0 36,0 0 1,-1 0-1,-2 0 1,2 0 113,1 0 0,-2 0 1,4 0-1,1 0 1,0 0-154,-1 0 0,3 0 0,-4 0-527,4 0 0,0 0 0,1 0-1651,0 0 0,4-1 824,4-3 1,4-3 1419,6-8 0,16-8 0,13-6 0</inkml:trace>
  <inkml:trace contextRef="#ctx0" brushRef="#br1">20781 1901 6684,'-5'-6'2257,"4"-1"-2120,-3 4 1,3 4 0,1 1 0,0 10 0,-2 4-1,0 6-236,-2 3 1,-5 3 0,2 5-1,-5 0 1,-2 3 98,-1 3 0,-5 3 0,2 4 0</inkml:trace>
  <inkml:trace contextRef="#ctx0" brushRef="#br1">21043 2060 8692,'0'-7'197,"0"-1"1,0-1-132,0-1 0,0 3 0,0-1 1,1 0-1,1 1-8,2-1 1,1 6 0,-2-3-1,1 0-22,-2-3 1,3 2 0,0-1-53,2 2 0,-4 2 1,4 1-27,-2-2 0,4 3 1,-2-3-47,3 3 0,-2 1 43,0 0 1,-1 1 0,5 3 10,-1 4 1,-4-2 0,1 2 26,1 1 1,-4 1-1,-1 1 55,-3 0 1,-1 1-1,0-1 31,0 1 1,0-1-1,0 0-53,0 1 1,-4-1 0,-1 0 0,0 1-12,0-1 0,-4-1 0,2-1 0,-2-1 17,1 1 0,-2-1 0,2 1-15,-2-1 1,0-4 0,1 2 0,2 0 23,-2 1 1,3-5 0,-2 3 143,-1 0 0,3-3 91,-2 1 61,6-1 62,-3-2 41,5 0-242,5 0 1,1 0-83,5 0 0,1 0 0,-1 0 0,1 0 1,0 0-1,3 0 0,-2 0 1,4 1-1,-2 1-160,0 2 0,0 1 0,-4-2 1,1 2-404,-1 1 1,4-2 0,1 2 446,-3-1 0,0 4 0,-2-2 0</inkml:trace>
  <inkml:trace contextRef="#ctx0" brushRef="#br1">21612 1992 7945,'0'-8'87,"-2"1"132,-1-2 0,1 3 0,-3-1-107,0 2 0,-1-2-17,-5 3 0,-1 0 1,1 4-39,-1 0 0,1 0 0,0 1-31,-1 3 0,5-1 0,-1 4-31,-1 2 0,3 0 1,0 0-43,1-2 0,-3 1-36,4 3 1,2 1-5,5-1 0,0-3 1,5-2 28,0-1 0,3 3 48,0-4 1,-3-1-1,-1-3 1,2 0 0,1-1 3,1-3 0,-3 3 0,0-4 20,0 0 1,3 0 0,-1-4 30,-3 1 0,3 2 1,-3-3-1,0 3 47,1 1 0,-4-3 131,3 4 1,-4-1 400,1 2-405,-3 1 1,-1-1-135,0 6 0,0 4 0,-1 4 0,-2 0 0,-1 1 53,2-1 0,-1 1 0,1 0 0,-3 3 0,0 3 15,0 0 1,-3 3 0,3-3-1,-1 1-74,-3 0 1,2-4 0,1 3 0,0-1 0,1 0-79,0-1 1,-3 0-1,4-5 1,0 0-534,-1 1 0,4-1-1180,-3 0 1712,3-4 0,1 3 0,0-4 0</inkml:trace>
  <inkml:trace contextRef="#ctx0" brushRef="#br1">14943 4632 9196,'-6'2'371,"2"1"0,2 4-347,2 4 0,-1 0 1,-1 1-1,-2 0 1,1 2-1,2 2 1,1-3-1,0 0 1,-1-2-1,-2 1-165,-1-1 1,1 1 0,3-1 0,-2 0 0,0 1 0,-2-1 0,0-1 0,1-1 140,-1-1 0,0-6 0,4 3 0</inkml:trace>
  <inkml:trace contextRef="#ctx0" brushRef="#br1">15068 4712 7922,'-6'8'135,"1"-1"1,1 2 0,0 1-1,2 1 1,0 2 0,2 1 0,0 1-1,0-1-996,0-1 0,0-2 861,0 0 0,0 1 0,0-1 0</inkml:trace>
  <inkml:trace contextRef="#ctx0" brushRef="#br1">16013 5395 9492,'0'-7'3088,"0"12"-3011,0 3 0,0 9 0,0-5 2,0 3 0,-4-2 0,-1 2 0,0-1 0,-2 0 0,2 1 35,0-1 0,0 2 1,3 1-1,-3-1 1,0 1 16,-1-3 0,-1 2 1,3-1-1,0-1-44,-1-1 0,4-2 0,-3 1 1,2-1-3,-2 0 1,3-3-1,-3 0-33,3 0 1,1 3 0,-2-1-77,-2-3 0,3 0-28,-3-4 159,3-1-93,1 3-1329,0-5 1,0 0 0</inkml:trace>
  <inkml:trace contextRef="#ctx0" brushRef="#br1">15671 5509 7134,'-7'0'789,"-1"0"-472,-1 0 1,3 0-1,-2 0 238,-1 0-371,4 5 1,-5-3-48,3 6 0,0-6 0,1 3 1,0-1-1,1 1-8,0 1 0,-3-2 0,4 4 1,0 1 4,-1 1 0,3 1 0,-5 1-114,2-1 1,2 0 0,3 1-61,0-1 0,0 1 0,0-1-85,0 0 1,0 1 0,1-1-130,3 0 0,-2-4 179,6-3 1,-4 1 0,3-2-10,2 0 1,1-2 74,2-1 1,-1 0-1,-1-1 1,-1-2 42,-2 0 0,-3-5 0,3 3 0,-1-1-2,0-3 0,-2 0 0,2 0 0,1 3 0,-2-1-25,0 1 1,0 0-1,-3-3 1,2 1 0,0 1 22,1 0 1,-4-3-1,3 3 18,-3-3 1,-1-2 0,-1 1-99,-3-1 1,2 2-1,-6 1-151,-1 2 1,3 4 0,-2-2-90,0 0 1,-3 4 0,0-3-599,0 3 0,3 1 888,0 0 0,1 0 0,-4 0 0</inkml:trace>
  <inkml:trace contextRef="#ctx0" brushRef="#br1">15273 5509 7784,'-6'-2'261,"0"0"0,1-2 155,-2 1 1,-3 3 0,-2 4-1,2 4-233,3 2 1,-3 1 0,3 2-1,0 1-84,-1 1 0,6 0 0,-2-3 0,2-1-108,2 0 1,0 1 0,0-1 0,0 1-61,0-1 0,2 0 0,2-1 0,3-2-92,3-4 0,2 1 0,-1-1 0,0-2 42,1-1 1,-1-1-1,0 0 1,0-1 79,-4-3 0,3 2 0,-3-6 0,0-1 1,0-1 63,-2-1 1,0 0 0,-3-1-1,2-1 1,-1 0 116,-2-3 1,-1 1 0,-1 4-1,-2-1-66,-1 1 1,-3 3 0,2 2 0,-1 0 0,0 1-64,0 0 1,-2 0 0,-3 2 0,-1-1-302,1 2 0,4 1-1363,-1 1 1651,0 0 0,2 0 0,1 0 0</inkml:trace>
  <inkml:trace contextRef="#ctx0" brushRef="#br1">14863 5554 7523,'-5'-6'57,"3"1"1,-6 5 0,-1 0 0,-1 0 185,-1 0 1,3 0 0,2 1 0,-1 3 0,1 3 0,-1 3-102,0 2 0,1 0 0,3 2 0,0 2-78,0-3 0,2 4 0,1-2 0,0-1-71,0-1 0,0-2 0,1 0 1,3 0-1,3-3-32,4 0 0,0-6 0,0 2 0,1-2 30,-1-2 1,0-2-1,2-2 1,1-2 0,0-1 21,-4-1 0,1-1 0,-4-5 0,0-1 122,1 1 0,-6 0 0,2 0 0,-3-1 408,-1 1-463,0 2 0,-3 0 1,-2 2-1,-2 1 1,-2 2-18,-1-2 0,-1 4 0,0 0 1,-1 1-381,1 0 0,-1 0 1,1 3-1,0-1-1963,-1-2 2280,6 0 0,-4 4 0,4 0 0</inkml:trace>
  <inkml:trace contextRef="#ctx0" brushRef="#br1">14419 5543 6880,'0'-7'506,"0"1"206,0 2-376,0 3-327,0-4 1,-1 5 91,-3 0-68,3 0 1,-8 1-7,5 3 1,-1 1-1,3 4 30,-2-2 0,0 1-25,4 3 0,-4 1 0,1-1-7,0 1 1,2-1 0,1 0-6,0 1 1,0-1 0,0 1 24,0-1 1,0 0-30,0 1 0,0-1 0,0 0-5,0 1 1,0-5-20,0 1 1,0-4 0,0 3 0,0 2 0,0-2 4,0 0 0,1-4 0,3 0 1,-3 0-15,3 1 1,-2-3-16,2 3 1,-1-3-14,4-1 1,-3 0 41,4 0 0,-2-1 0,3-2 5,-1-1 1,-5-3 6,5 3 1,-4-1 40,3 1 0,-3-1-7,4-2 1,-5-2 21,5 5 0,-4-4-31,3 5 1,-4-6-45,1 1 0,-2 2-12,2-2 48,-3 1 0,4-5 1,-5 1 0,0 0 3,0-1 0,0 1 1,0-1 11,0 1 1,0 3 0,0 1 76,0-2 0,0-1 3,0-2 1,0 5 74,0-1-92,0 6 42,-5-3-56,4 5 1,-8-2-1,4 0 37,-1-2 1,2 0-66,-4 4 0,5 0 1,-5 0-7,-1 0 1,3 0-398,-2 0-1047,1 0 1387,0 0 0,-3 0 0,4 0 0</inkml:trace>
  <inkml:trace contextRef="#ctx0" brushRef="#br1">14067 5565 6611,'-2'-6'15,"0"1"0,-3 1 476,-2 0 1,4 1-276,-5 3 0,0 0 1,-3 1-60,0 3 0,3-2 0,0 6 0,1 1-31,1 1 0,-3 1 1,4 1-1,0-1 0,-2 2-31,1 2 0,3-3 0,0 4 0,0-4 0,1 0-34,-2-1 0,0 0 0,4 1-66,0-1 1,4 1-1,1-2-58,1-3 0,2-2 1,3-5 19,1 0 1,-5 0-1,1-1 1,1-1-33,1-2 0,0-5 1,-1 1-1,-2-1 46,2 2 0,1-8 0,2 1 18,-1-3 1,-5 1 0,-1 5 0,-1-1 80,0 1 1,0-1-1,-4 1 98,0 0 1,0-1 0,-2 1-76,-1-1 1,0 6-1,-3 1 1,-1 1-1,1 0-32,-3 2 0,3-1-1400,-2 0-750,1 1 2089,0-3 0,2 5 0,5 0 0</inkml:trace>
  <inkml:trace contextRef="#ctx0" brushRef="#br1">13657 5486 6958,'0'-7'1738,"0"2"-1244,0 5-519,-5 0 105,4 0 1,-6 0 89,3 0-56,-2 0 1,-5 2-37,-1 1 1,5-1-28,-1 2 0,6-2 0,-3 1 53,0 0 1,2 1 0,-3-3-6,1 3 1,0-3-62,1 3 0,3-1 0,-5-1-71,1 2 1,4 1 23,-3-1 1,2 1 9,-2 3 0,3 2 0,-3-3 44,3 3 0,-3-2 1,0 0-32,2 0 1,0-1 0,2 0 1,0 2 0,0 1-23,0 2 0,0-5 0,0 1-5,0 1 0,0-3 5,0 2 1,0-1-64,0 5 1,0-5-165,0 1 205,0-6 1,0 5-7,0-4 19,0-1 1,2 3-2,1-5 1,-1 1-14,1 3-5,-1-3-52,3 4 37,-4-5 0,5 0-16,-2 0 35,-3 0 1,6 0 60,-3 0-23,-3 0 0,5 0 7,-2 0-10,-3 0 0,4-1 1,-4-2-5,3 0 0,-1-1 0,3 3-9,-1-3 1,0 2-27,-1-1 1,-1-2-15,4 1 48,-4-5 1,3 4 0,-3-4 108,0 1 0,2 5-38,-1-5 0,-3 4-25,3-3 1,1-1-47,-1-3 0,0 3 0,-3 2 4,3 1 1,-3-4 14,3 1 1,1 2 26,-1-2 0,0 5 69,-4-5 0,0 4-55,0-3 0,0 3 45,0-4 0,0 4 87,0-3 0,0-1 184,0-3-260,0 5 0,-2-3 23,-1 5-81,1 0 0,-4 0-74,2 1 26,3-1 1,-5 4-8,2 0 0,1 0-28,-4 0 1,-1 0-65,-3 0 1,4 1 0,2 2-320,0 0 0,3 2-613,-6-1 1022,6-3 0,-3 10 0,5-5 0</inkml:trace>
  <inkml:trace contextRef="#ctx0" brushRef="#br1">13327 5418 7765,'0'-8'501,"0"0"230,0 6 227,0-3-593,0 5 0,-4 1-58,0 3 0,-1 2-182,1 6 1,-1 0 0,-2 2 0,2 3-18,0 0 1,0-2-1,-4 4 1,1 2 0,1 0-43,0 2 0,-3 0 1,4-2-1,-1-1-177,4-1 0,-2-4 0,0 3 0,0 0 1,-2 0-1,2 1-396,0-2 0,1 0 507,4-6 0,0 6 0,0 0 0</inkml:trace>
  <inkml:trace contextRef="#ctx0" brushRef="#br2">10482 5270 9297,'0'-8'-216,"-2"2"0,0-1 0,-2 1 0,2-3 461,0-1 0,2 5 0,0 5-191,0 6 0,4 9 0,0 4 1,-2 3-1,0 2 0,-2 1-45,0 2 0,0 4 0,0 0 0,0 0 0,-2 1-30,-1-2 1,1-1 0,-3 3 0,2-3-1,-1-1 2,1-3 0,1-2 0,-1-3 0,-1-2-88,2-2 0,-3 0-6,1-5 62,0-5 1,4-6-1,0-7 1,2-5-132,1-3 1,0 1-1,4-4 1,2 2 43,1 2 1,2-2 0,-1 1-78,1 1 212,-1 6 1,0-1-1,1 5 1,-2 1-5,-3-2 1,3 3 91,-2-2 1,2 4 77,2 4 1,-6 3 0,-2 4-64,-3 0 1,-1-3-1,0 0 1,-1 0-11,-3 3 1,-1 0 0,-4 0-1,1 1-82,0-1 1,-3 0 0,0 1 0,0-1-60,-1 1 1,1-2 0,1-1 0,1-3 0,3 0-1503,1 0 1553,1-3 0,4-3 0,0-6 0</inkml:trace>
  <inkml:trace contextRef="#ctx0" brushRef="#br1">10709 5634 9035,'-1'11'148,"-3"1"-207,-3-1 1,2 0-1,1 1 1,3-1 0,1 0-1495,0 1 1553,0-1 0,5 1 0,1-1 0</inkml:trace>
  <inkml:trace contextRef="#ctx0" brushRef="#br1">10732 5486 8438,'-5'-12'-990,"3"5"-69,-6-1 1059,5 6 0,-2-3 0,15 10 0,3 1 0</inkml:trace>
  <inkml:trace contextRef="#ctx0" brushRef="#br1">10812 5531 8438,'6'8'0,"-2"-1"0,-3 2-141,-1 1 0,0 2 0,0-1 1,0 1 195,0-1 1,0 0-1,0 2 1,0 1-1,0 1 58,0-1 0,0-1 0,0-2-187,0 0-142,0 1 0,0-7 109,0-5 0,4-6 0,1-8 0,1-2 3,3 3 0,1-5 0,2 0 1,-1 0 47,0 3 0,1-1 0,-2 1 0,-1 1 0,-2 2 48,2 5 0,-2 0 102,0 4 0,-1 3 0,2 0 66,-4 6 0,-3 4 0,-1 1 0,0 1-105,0-1 1,0 4 0,0 2 0,0-1-69,0 1 0,0 2 0,0-4 0,0-1-204,0-2 1,0 0 216,0-1 0,0-5 0,0 0 0</inkml:trace>
  <inkml:trace contextRef="#ctx0" brushRef="#br1">11199 5543 8226,'-8'-10'-311,"1"1"1,-2 2 468,-1 2 1,-2 2 0,2 4-1,1 3 1,2 3-84,-2 3 1,0 7-1,0 0 1,2 2 11,-2 0 0,2 0 0,1 4 1,1 0-1,1 0 0,0-2 14,1-2 0,-1 1 0,5-4-121,3-3 1,-2-1 0,6-5-1,1-3-129,1-3 1,1-1-1,-1-1 1,-1-3-90,-1-3 0,-1-7 0,5-3 0,-2 0 136,-2-3 1,0-1 0,-4 1-1,0 2 1,0 1 76,0-1 0,-1 4 0,-3-1 115,0 2 1,0 6 0,0 2 207,0 3 1,0 5 0,0 8-248,0 1 0,0-1 0,0 2 0,0 1-75,0 1 0,0 0 0,0-4 1,0 1-133,0-1 1,2-1-1,0-1 1,3-3-1147,2-1 1302,0-1 0,4-9 0,1-1 0</inkml:trace>
  <inkml:trace contextRef="#ctx0" brushRef="#br1">11324 5554 8226,'1'-6'0,"2"1"61,0 0 1,1 5 0,-4 0 154,0 6 0,0 8 0,0 2 0,0 1-196,0-1 1,-1 4 0,-2-2 0,0 0-80,0-3 1,2 1 0,1 0 0,0-2-24,0-2 1,0 0 0,-1-2 0,-2-1-884,-1-2 908,1-4 1,3-3-1,0-8 166,0-2 1,0-3-1,0-1 1,0-1-1,1 0 55,3-1 0,1 3 1,3-3-1,0 0 0,1 1-184,1 1 1,1 2 0,1 0-91,-1 1 0,1 5 0,-2 0 1,-1 3-141,-2-1 1,-3 0 0,2 5 267,-1 3 0,-1 2 0,-4 6 0,0-1 1,1 1 69,3-1 0,-3 0 0,3 1 1,-3-1 135,-1 1 0,2-2 0,2-3-113,3-3 0,-1-3 0,2-1-8,1 0 0,1-1 0,1-3 0,1-3-75,-1-3 1,-1-6-1,-1 1 1,-3 1 0,1 2-177,-1 0 1,-3 1 0,0-1-570,-1 1 944,-2 5 0,0 7 1,0 10-1,-2 7 151,-1 4 1,1 4 0,-1 2-258,1 1 1,2-2 0,0 2 0,0-1 0,0-3-52,0-1 0,0-1 0,2-1 0,0 1-54,2 0 0,0 0 0,-4-2-136,0-2 1,-4 1-1,0-3 1,0-1 0,0 2-96,1 0 0,-6-4 0,3 1 0,-2-4-15,0-3 0,1 1 1,-5-6 175,1 0 0,3-2 1,1-1-1,-1-1 75,2-3 0,-3-2 0,5-6 0,2 0 1,0-3 81,2-4 1,0 1 0,0-1 0,2-1-20,2-2 0,2 3 0,4 1 0,0 1 1,-1 0-40,0 1 1,3 1 0,-4 3 0,2 1 0,2 1-94,-1 2 1,0-1 0,1 4 0,-1 0-287,0 0 1,-3 1 0,0 4 0,0 0-1,3 0-574,0 0 1,-3 0 907,-1 0 0,1 0 0,3 0 0</inkml:trace>
  <inkml:trace contextRef="#ctx0" brushRef="#br1">11847 5691 8414,'-3'-8'-14,"-1"0"0,1 0 0,2-2 0,2-2 0,2 1 0,2-1 176,1 1 1,2 0-1,3-1 1,1 1 0,-2-1-1,-1 1-223,-2 0 0,1 3 0,2 1 1,-1-1-1,-3 0 97,-1 1 0,0 4 1,-2-2-5,0 0 0,2 4 0,-2-2 2,1 6 0,0 4 1,-4 7 25,0 2 1,0 4 0,0-3 0,-2 2 0,0 0 1,-2 2 1,-1-5-1,2 1 1,0-2-1,0 0-21,2-1 0,1-5 0,-1-2-141,-3 2 0,2-3-7,-1 2 0,3-7 1,2-1-1,2-6 37,-1-4 1,3-2 0,0 1-1,2 0 21,-1-1 1,0 1 0,2-2 0,-2-1 0,1-1 4,-2 1 0,4 3 0,-2 2 23,2 1 0,-3 2 0,0-3 0,-1 3-7,0 1 1,-2 1 97,4 4 0,-6 1 1,3 3-1,-1 4 63,0 2 0,0 1 0,-4 1 0,0-1 1,0 0-55,0 1 0,0-1 0,0 1 0,0-1 1,0 0-154,0 1 0,-4-5 1,0 1-933,2 1 0,2 0-522,3-2 1528,-1-2 0,13-5 0,-2 0 0</inkml:trace>
  <inkml:trace contextRef="#ctx0" brushRef="#br1">12200 5565 8302,'-6'0'227,"-3"6"0,5 2 46,2 6-237,0-1 0,2 5 0,0-4 0,0 1 0,0-1-86,0-2 0,0 0 0,0-1-35,0 0 0,4 1 0,1-2-31,2-3 1,-4-1 72,5-6 1,-2-2 0,2-2-38,-4-3 0,1-3 0,-1-2 0,-1 1-52,2 0 1,-2-2 0,3-1 0,1-1 40,-1 1 1,-4 1 0,3 2 0,-1 0 127,0-1 0,1 2 1,-2 1-11,0 2 1,1 5 84,-4 2 0,0 9 0,0 6 0,0-1 57,0-1 1,0 2-1,0 0 1,0 1-1,0-1-204,0 0 0,0 0 0,0-4 0,0 1-178,0-1 1,0-3-1,1-2 1,2 0-126,1 1 1,1-5 337,-1 2 0,2-3 0,5-1 0</inkml:trace>
  <inkml:trace contextRef="#ctx0" brushRef="#br1">12405 5543 8302,'0'-7'764,"0"2"-588,0 15 0,0-2 0,0 7-99,0-2 1,0 2 0,0 0-1,0-1 45,0-1 1,0-2 0,0 1-1,0-1-188,0 0 1,0 1-1,0-1-557,0 0 445,0-4 0,0-3 99,0-8 0,0-3 0,1-4 0,2 0-39,1-1 0,3 1 1,-3 0-1,0-1-13,1 1 1,-3 1 0,5 1 0,-1 1 29,0-1 0,-2 4 1,2 0 127,0 0 1,-3 5 0,-3 0 63,0 6 1,0 5 0,0 0 0,0 0 78,0 1 1,0-1 0,0 1 0,0-1-37,0 0 1,0 1-138,0-1 0,0-3-78,0-1 0,2-4 24,1 1 0,-1-4 0,3-4 0,-2-4 0,3-2-107,0-1 1,-2-1-1,3 1 1,1 0 10,-2-1 0,4 1 0,-3-1 0,0 1 13,1 0 1,-1 0 225,5 4 0,-6 3 141,-2 8 0,-3 2 0,-1 6 0,0-1-4,0 0 0,0 1 0,0-1 1,0 1-174,0-1 1,0 0-1,0 1-280,0-1 1,0 0-1236,0 1 1465,0-6 0,0 4 0,0-3 0</inkml:trace>
  <inkml:trace contextRef="#ctx0" brushRef="#br1">12655 5258 7512,'-6'17'368,"1"-3"0,5 6 0,1 3 1,2 2-264,1 0 0,-1 0 1,-3 1-1,0 0 1,2 0-98,1-2 1,-1-2-1,2 0 1,-3-2 18,-1-1 0,-1-1 1,-2 1-1,-1-3 0,2-1-136,0 0 0,-1-3 0,-1-5-184,1 2 70,2-4 0,1-1 0,0-8 18,0-3 1,4-3 0,1-2 0,1 1 47,3 0 1,1-1 0,0 1-1,-2-1 1,1 5-1,-4 0 1,1 2 259,3 3 0,-4 2 179,-1 4 0,1 2 0,-1 5-8,-2 1 0,-1-1 0,-1 1 1,-1-1 89,-3 0 0,3 1-264,-3-1 1,-2 0-293,-2 1 0,-2-2-463,-1-3 0,0-1 655,-1-6 0,6-6 0,1 0 0</inkml:trace>
  <inkml:trace contextRef="#ctx0" brushRef="#br1">12735 5668 8251,'8'0'0,"-1"0"-135,-4 0 0,7 0 0,-3 0 459,4 0 0,0 0 0,0 0 0,1 0-373,-1 0 0,0-5 0,1-1 1,-2-2-97,-2 0 0,0 5 0,-3-5 11,2-1 0,-3-1 0,2-1-45,-1-1 0,-1 1 0,-4-1 99,0 1 0,-1 5 0,-3 1 102,-4 0 0,-2 3 1,-1 0-1,-1 4 173,1 6 0,-1 3 0,2 3 0,2 1-34,0-1 1,4 0 0,-2 0-1,1 1-75,2-1 0,2-1 1,1-2-321,0 1 0,1-2 0,2-1 0,2-3-394,1-1 1,-2-1-300,4-4 927,-1 0 0,-1 0 0,-1 0 0</inkml:trace>
  <inkml:trace contextRef="#ctx0" brushRef="#br1">12940 5588 8479,'-4'15'373,"0"1"-368,2-3 1,1 4 0,-1-1 0,0 2 0,-2 1-1,1-1-282,2-3 1,0 1 0,-2 0 189,0-3 1,-2 0 214,1-2-51,2-4 1,-3-7 0,7-8-1,0-2 1,3-1 103,2-1 0,-4 1 1,4 0 26,-2-1-215,4 1 0,-7-1 0,4 1-202,-1 0 137,4-1 1,-6-2 0,3 2-653,-1 2 1,4 1 723,-1-3 0,2 1 0,1 0 0</inkml:trace>
  <inkml:trace contextRef="#ctx0" brushRef="#br1">13088 5543 8089,'-12'0'-1524,"6"0"1524,1 0 0,10 10 0,1 2 0</inkml:trace>
  <inkml:trace contextRef="#ctx0" brushRef="#br1">13088 5691 8225,'-4'11'-625,"0"0"382,0 1 243,4-1 0,-5 1 0,-1-1 0</inkml:trace>
  <inkml:trace contextRef="#ctx0" brushRef="#br2">12815 6146 20289,'0'-12'-2128,"0"1"1,1 1 0,3 2 2372,3 5 0,3-2 0,2 1 0,-1 1 0,1 2 62,-1 1 0,2 0 0,1-1 0,2-2 0,2-1-151,2 2 0,3 1 0,3 1 1,3 0-1,2 1 0,0 1-54,5 2 1,-1 0 0,6-3 0,-1 2-73,0 1 1,6-1 0,5-1 0,0 0 0,4 2 0,0-2 12,2 0 0,4 2 1,1 1-1,1 0-45,-30-3 1,0 1 0,30 4 0,-31-4 0,1-1 0,-1 1 0,0-1-1,0 1 1,1 1 257,-1-1 1,0 0-1,29 3 1,2 3 0,0-1-210,1 1 1,-1-3 0,-30-3-1,0 0 1,30 4 0,-1-2-61,-3 0 0,-1 0 0,-1-3 0,0 2 0,-1-1 65,-3-2 1,-1-1 0,-3 0 0,3 0 0,0 0 32,-3 0 1,-2 0 0,-2 0 0,0 0-67,-4 0 1,-2 0 0,-4 0 0,-2 0 0,-2 0-19,-1 0 0,0 0 0,1 0-5,0 0 1,-5 0-1,3 0 1,-1 0 0,-3 0-2,-1 0 1,-1-4-1,-1 0 1,-2 2-1,-3 1 34,0 1 0,-1-6 0,-2 0 0,3 0 1,-1 1 52,1 0 0,-2 2 1,-3-3-1,4 0-85,3-1 0,-7 5 1,0-3-1,-2 1 0,0 0-95,1 2 1,-3-4-1,-1 1 1,2 0-17,1 0 0,2 0 1,-1 3-1,0-3 3,1-2 0,-1 4 0,1-4 0,-1 1-1,0 0 0,1-2 0,-1-2 0,0 1-20,1 1 1,-1 1 0,-1-5 0,-1 0-1,-1-2-57,1-1 0,1-4 0,1 2 0,1 0 0,-1-4 13,0 0 1,-2-2 0,1 0 0,2 1 0,-2-1-52,-1 0 0,-2-3 0,5-2 0,-2 0 0,-1-1-9,-2 0 0,-4 3 1,2-1-1,-1 0-54,-1 0 1,1 0 0,-4 1 0,0 0 97,0 1 0,0 4 1,0 4-1,-1-1 1,-2 1 24,0 1 0,-3 1 1,3 3 124,-5 1 0,-2 1 0,-1 1 0,-1 2 0,1-1 140,-1 2 0,1-1 0,-2 5 0,-1-3 1,-2 0 82,-2 0 0,3 0 0,-4 2 0,-1-1 0,-2 2 48,0 0 1,-2-1 0,-3-1 0,-3 1 0,-3 2 106,-1 1 1,-4-4 0,-1 0-1,-2 2-41,-2 1 0,-5-3 0,-2-1 0,-2 0 1,-3-2-12,0 1 0,-3 2 1,-2-3-1,-1-1 0,2 1-21,1-1 1,6 4 0,1-2-1,1 0 1,-2 0-66,0 1 0,0 0 0,6 3 0,-3-2-153,1 2 0,3-1 1,-7 0-1,1 0 1,3 0-36,2 2 1,-7-3 0,-2 0 0,2 0-1,1 1-25,4-1 1,1-1 0,2 2 0,-1 0 15,1 0 0,-1-2 0,1 1 1,-1 0-1,2 1 6,2-1 1,-2-1-1,2 2 1,-2-1-1,-2 2 18,1 1 0,3-3 1,2 0-1,-1 1-16,1 2 0,3 1 0,-1 0 0,3 0-15,1 0 1,1 0 0,1 0 0,3 0-33,1 0 1,2 0-1,3 0 1,0 0-10,0 0 1,1 4-1,-1 0 1,1-2 7,3 0 0,-2 1 0,3 1 0,1-1 0,0-1-4,1 2 1,-1-1 0,-2 3 0,4-1 53,2-3 0,-2 1 0,0 0 1,1 0 46,2 0 0,0-2 0,2 0-148,2 3 1,-2-1-42,3 4 0,2 1 0,1 3 0,1 1 0,1 0 42,-2 3 0,-5 4 0,3 8 0,-2 3-44,1 3 0,-1 1 0,-3 2 0,-1 0-29,1 2 1,3 2-1,1-4 1,-1 3 0,1 1 15,-1-1 0,4 3 0,-2-3 0,0 0-30,-1 0 1,4 4-1,-4-1 1,2 1-1,3 0-220,0-1 0,2-1 0,0 6 0,0 1 0,2 1-884,1-1 0,5 1 1230,7 0 0,3 8 1,-7-26-1,1 1 1</inkml:trace>
  <inkml:trace contextRef="#ctx0" brushRef="#br1">19859 5440 8533,'8'-6'-491,"-2"1"0,0 1 0,1-1 757,2-1 1,-3-1 0,0-1 202,-1 0 0,-1 4-373,-4-3 0,4 5 0,0 4 0,-2 8 196,-1 7 1,-1 11 0,0 8 0,-1 10-24,-3 14 0,3-26 0,0 3 0,-3 5 1,-1 3-1,0 2 0,0 1-118,0 1 0,0 2 0,-2 6 1,0 1-1,3 0 0,0 1 1,-1 1-1,0-1-219,-1 1 1,1 0-1,1-4 1,0 0 0,0 0-1,1 0 1,-2-2-1,1 0 71,-1-3 1,0-1-1,-1-3 1,0-1-1,1-2 1,-1-2-1,0 1 1,0-1 68,1-1 0,-1 0 0,0-3 1,-1-1-1,1-2 0,-1-1 0,-1-1 1,0-1 20,-6 30 1,2-2 0,0-3 0,1-1 0,-2-3-124,-2-4 1,3-3 0,-2-4 0,4-4 0,3-5-719,2-7 1,1-1-1,6-11-59,1-4 0,5-10 0,7-12 0,4-11-499,3-10 1,0-7 1305,1-10 0,0-3 0,-12 23 0,1 0 0,-1-2 0,0 0 0</inkml:trace>
  <inkml:trace contextRef="#ctx0" brushRef="#br1">20007 5657 8212,'6'-62'-32,"3"10"0,-4 4 269,2 11 1,-4 9 0,5 9 0,2 4 0,3 2-1,3 2-348,2 0 1,1-1 0,4 1 0,-1 1 149,1 2 1,0-1 0,0 4-1,-1 0 1,1 0 139,0 3 1,6 0 0,4 2-1,5 0 1,4 0-157,4 0 1,6 2-1,9 0 1,-29 0-1,0 0 1,2-1-1,-1 0-30,1 0 1,1 0 0,3-1 0,1 0 0,1 0 0,0 0 0,0-1 0,2 0 0,-1 0 0,1 0 10,0-1 0,0 0 0,2 0 0,0 0 0,-1 2 0,0-1-34,0-1 0,0 0 1,1 2-1,-1-1 1,-3-1-1,0 0 0,-1 1 1,-1 1-1,0 0 1,0 0 19,0 0 1,0 0 0,2 0 0,0 0 0,-5 0 0,0 0 0,0 0 0,-1 0 0,30 0-14,-2 0 0,-6 0 1,-7 0-1,-3 0 0,-5 0 50,-3 0 0,-4 0 0,-3 0 1,-5 0-1,-3 0-4,-4 0 0,1 1 0,-5 2 1,-1 2-1,-1 1-1,-2 3 0,1-3 1,-1 2-1,0 1 67,1 1 0,-5 1 1,0 2 86,-2 2 0,-1-2 1,-4 3-1,0 1 37,0 2 0,0 2 1,-2 3-1,0 3 5,-2 3 1,0 4 0,4 5-1,0 4-105,0 2 0,-4 11 0,1-2 0,0 4-59,2 4 0,1-30 0,0 1 0,0 3 0,0-1 0,0 0 0,0 0 0,0 0 0,0 1 14,0-2 1,0 1 0,0 1 0,0-1 0,0 0 0,0 1 0,0 0 0,0 0-5,0-1 1,0 1-1,0-2 1,0 0-1,0-1 1,0 0 0,0 30 44,0-1 0,0-1 1,0-5-1,0 1 98,0 0 0,-4 0 0,0-1 0,0-3 0,1-4-111,-1-2 1,0-1 0,3-2 0,-2-1 0,0-3-61,0-1 1,-2-1 0,1-3 0,2-1-1,-1-1 19,-1-3 0,3-1 0,-3-4 0,2 2-115,-2-2 0,3-5 1,-3-2-1,3-2-135,1-2 1,-2 3 0,0-2-12,-2-1 0,-1-3 0,2-2 176,0-1 0,-2-6 0,1 2 0,-4-3 1,-2-1 66,-1 0 1,-1 0 0,1 0 0,-2 0-11,-2 0 0,1 0 0,-5 0 1,-1 0-1,-2 0-8,0 0 1,-5 0 0,-1 0 0,-1-1-12,-2-3 0,0 2 1,-2-5-1,-2 1 10,0 0 1,-2-1 0,0-1 0,-2 1 35,-1 2 0,-2-2 1,-4 3-1,1 1 111,-1 2 1,1-3 0,-1 0-76,1 2 0,-1 1 0,-1-1 0,-2 0 1,-4-2 23,-3 2 1,2-4 0,-2 3-1,-2-1-61,0-1 0,-1 2 1,-1-3-1,-2 1-30,-1 2 1,6-2 0,-2 2-1,-1-1 52,2-1 0,0 3 0,2-3 0,2 2 53,1-1 1,2 0-1,1 3 1,4-2-63,2-1 1,5 1 0,1 1 0,4 0-67,3-2 0,0-4 0,3 5 0,0-1 0,0 0-148,3 0 0,1-3 1,1 3-1,0 0 1,2 0-824,2 1 1,2-1-2144,6 4 1247,0 0 1,9 5 1866,6 2 0,5 3 0,2 2 0</inkml:trace>
  <inkml:trace contextRef="#ctx0" brushRef="#br2">18619 1787 10209,'0'-11'5,"0"3"0,-2 2 0,0 2 0,-2 7 1,0 5-1,1 8 1,-1 1 0,-5 7 1,1 7-1,-2 2 1,0 1-1,1 1 27,2 3 0,-3-3 0,-3 3 0,3-1-87,0 1 0,1-5 0,0 2 0,3-1 0,1-3-8,2-2 1,2-4-1,1-5 1,0-2 0,1-1-22,3-4 1,2-4-1,6-2 1,0-2 0,2-3-1,1-1-24,-1-1 0,3-5 0,-2-1 0,-1-1-113,-2-1 0,0 0 0,-2-4 0,-3-2 0,-3-1 0,-3 1-43,-1 1 1,0 2 0,-1-2-1,-3-1-43,-3-1 254,-3 0 0,-12 3 0,-2 1 0</inkml:trace>
  <inkml:trace contextRef="#ctx0" brushRef="#br1">18528 2208 8564,'-19'0'0,"0"0"0,0 0-139,1 0 0,0 0 1,4 0-1,1 2 1,1 0 267,3 2 0,6 3 1,-4-2-112,2 2 1,1 0 0,6 5 0,0-1-1,4-1 1,3-1-10,4-1 0,6-1 0,0 5 0,4-2 0,2-1 0,1-3-57,0-1 1,-1-1 0,0-4-1,2 0 23,-2 0 0,-1 0 0,-1 0 1,0-1-1,-2-3 0,-1-4 7,-1-2 1,-5-1-1,2-1 1,-4 0 13,0-4 1,-6 4 0,-2-5 0,-3 2 0,-1 0 15,0 1 0,-5 2 0,-3 1 0,-2 3 0,-1 1 42,-1 2 0,-3 1 1,-1 4-1,-1 0 22,1 0 0,-3 5 0,4 4 1,1 4 3,1 2 0,2 5 0,1-1 0,2 2 0,4-1-43,3-1 1,1-2 0,1 4 0,2-4-50,1 0 0,8-1 1,0-2-1,2 1 1,2-2-159,3-4 1,2 0 0,2-4 0,0 0 0,0 0-119,0-3 0,-1-2 1,1-3-1,0-5 0,0-3 288,-1-5 0,6-1 0,1-6 0</inkml:trace>
  <inkml:trace contextRef="#ctx0" brushRef="#br1">19165 2117 8540,'-1'-5'-682,"-3"5"639,-2 5 0,-10 12 1,0 2-1,-2 3 1,-1 5 231,2 3 0,-5-1 0,4 0 0,-1-1-281,0-2 1,4 3-1,-2 0 1,0 0 0,3-3-1,2-2 92,0-1 0,1 0 0,-1 0 0</inkml:trace>
  <inkml:trace contextRef="#ctx0" brushRef="#br1">18983 2333 8379,'-5'-11'-35,"-2"5"248,1 1 1,1 6 0,5 3 0,0 3-368,0 3 0,4-2 1,1 0-1,1 0-58,3 3 1,1-4-1,2-1 1,0 0-75,3-4 1,-1-1 0,5-1 285,2 0 0,-5 0 0,0 0 0</inkml:trace>
  <inkml:trace contextRef="#ctx0" brushRef="#br1">19381 1890 8379,'0'-18'-315,"-5"7"1,-5 12 685,-5 10 0,0 8 0,3 10-215,1 5 0,-3 8 0,1 0 0,3 1 0,0 0 0,1-1-136,2 1 1,0 0 0,5-2 0,-2-2-109,1 1 1,2-6-1,1 1 1,0-3 0,0-3-314,0-4 0,0 2 1,0-10 400,0 1 0,0-1 0,0-6 0</inkml:trace>
  <inkml:trace contextRef="#ctx0" brushRef="#br1">19188 2265 8419,'0'-18'401,"5"-2"1,2 5-321,3 1 0,3 3 0,2 2 1,4 3-1,3 1-507,1 2 1,3 2 0,1 1 425,-2 0 0,4 0 0,0 0 0</inkml:trace>
  <inkml:trace contextRef="#ctx0" brushRef="#br2">17765 6078 9839,'6'-18'-151,"-2"3"1,-2 2 0,-2 2 0,0-1 0,0 1 0,0 0 0,0-1 199,0 1 1,0-1-1,1 2 20,3 3 1,-3 3 0,3 9 0,-3 6 0,-1 10-9,0 8 1,-1 7-1,-2 12 1,-2 3-1,-1 1-95,-3 2 0,3-3 0,-1-2 0,1-1-22,0 1 1,2-6-1,-4 2 1,-1-5-4,-1-3 1,3-3 0,-1-4 0,1-3-56,0-3 1,-2-6-75,6-3 107,-6-8 0,7-3 0,0-9 0,4-6 0,6-7-135,2-4 0,5-4 0,2-1 124,0 2 0,2 1 0,4 3 0,0 0 0,-2 4 12,-2 0 0,2 3 1,-5 5-1,1 3 1,-1 1 111,-2 3 1,-2 0 0,0 4 41,-1 1 1,-4 0-1,-4 4 1,-3 2 6,-3 1 0,-4 2 0,-5-1 0,-2 2 0,-3 1 0,0 1-34,-4-1 0,0-2 0,-2 0 0,0-1-36,1 1 1,0-2 0,3-1-1,4-3-594,2-1 583,7-1 0,-4-4 0,4 0 0</inkml:trace>
  <inkml:trace contextRef="#ctx0" brushRef="#br1">18095 6476 8207,'-1'11'-35,"-2"1"0,0-1 1,-1 2-1,0 1 1,0 1-1,0 0 1,1 0 33,-1 0 1,0 4-1,4-2 1,0-1 0,-1 1-1,-2-4-244,-1 0 0,1-2 0,3 1 245,0-1 0,0-4 0,0-2 0</inkml:trace>
  <inkml:trace contextRef="#ctx0" brushRef="#br1">18107 6385 8439,'0'-12'0,"0"1"-1156,0 5 673,0 1 1,0 6 482,0 3 0,-5 2 0,-2 5 0</inkml:trace>
  <inkml:trace contextRef="#ctx0" brushRef="#br1">18175 6453 8439,'5'6'-419,"-4"8"1,3-2 229,-3 0 1,-1 5 0,0-1 0,0 1 317,0-1 1,0 3-1,-1-2 1,-2-1 0,0 2-30,0-1 0,-2-3 0,1 1 1,0-2-1,1-2-22,-1 1-96,0-6-204,4 4 181,0-8 0,0 1 0,1-6 0,2-6 0,2-5 0,1-5-38,3-3 0,5 0 1,1-1-1,0 0 17,2 0 1,-5 1-1,5 0 1,-2 3 0,0 4 3,-1 2 1,-1 3-1,-2 3 104,1 3 1,-6 5 0,-2 5 0,-3 7 40,-1 3 0,0 2 0,0 2 1,-1-1-46,-3 2 0,3 0 0,-4 2 0,1-2 0,0 0-236,1-2 0,2-6 0,1 3-546,0-4 740,0 0 0,5-1 0,2 0 0</inkml:trace>
  <inkml:trace contextRef="#ctx0" brushRef="#br1">18596 6487 8443,'-5'-7'-49,"-3"0"1,-2 2 0,-1 4 0,-2 4 0,-1 5 0,-1 5 144,1 2 0,2 5 1,0-1-1,1 3 1,-1 1-1,2-2 2,3-2 0,-2 1 0,5-4 0,1-3-150,2 0 0,1-2 0,1 0 0,3-4-55,4-3 1,2-3-1,1-2 1,1-3-1,-1-3-84,1-4 1,0-1 0,2-2 0,0-1 18,-4 1 1,1-3 0,-3 2 0,1 1 108,-2 2 1,-1 4 0,-5 2 156,3 1 0,-3 2-10,3 7 1,-3 2 0,-1 6 0,-1-1-85,-3 0 1,3 5 0,-3-1 0,3-1-215,1-2 214,0 0 0,5-1 0,1 0 0</inkml:trace>
  <inkml:trace contextRef="#ctx0" brushRef="#br1">18789 6476 8432,'-11'5'-320,"0"3"0,-1 7 297,1 4 0,-1 2 0,1 2 0,0 0 0,1-1 125,2 1 0,2-1 0,3-2 0,-1-2 0,2-1-64,1 1 1,1-4-1,0 1-122,0-2 1,0-6 0,1 0-56,3-2 0,-2-1 0,6-6 0,-1-2 0,1-3 69,0-3 0,-1-2 0,4 0 0,1-2 0,-1-3 48,1 0 1,-1 2-1,0-4 1,1 0-1,-1 0 46,1 0 0,-2 5 1,-1-1-1,-3 2 68,-1 2-49,4 4 1,-8 5 0,3 8 82,-3 5 1,-1 7-1,0-1 1,1-1-83,3 0 1,-3 1 0,3-3 0,-1 0 0,-1-3-24,2-2 0,5-5 0,-2 2 0,4-1-71,0-2 1,2-6 0,1-3 0,2-3-62,2-4 1,-4-2 0,1 1 0,-3-2 0,-1-1 0,-3 1 63,0 2 0,-6 1 353,2 2 1,-4 1-1,-2 3-58,-2 7 0,-4 6 0,5 6 0,0 3 1,2 4-52,1 3 1,0 1 0,0 1-1,0 1-159,0 1 1,0 5 0,0-3-1,0-1-43,0 1 1,0 4-1,0-2 1,0 3-69,0 1 0,-5 0 0,-3 1 0,-2-1-55,-1 0 1,-5-4 0,1-1 0,0-2 36,-1-6 1,3 1 0,-2-7-1,1-2 58,-1-5 1,2-2-1,-2-6 1,2-3 143,2-5 0,5-2 1,2-11-1,3-5-110,1-1 0,1-9 0,4-4 1,5-2-298,4 0 0,5 6 1,-4-1-1,0 5 1,0 6 295,1 2 0,-1 1 0,-4 0 0</inkml:trace>
  <inkml:trace contextRef="#ctx0" brushRef="#br2">16229 6237 9762,'-10'1'-328,"1"2"0,1 0 0,1 1 0,-1 0 0,1 0 0,-1 0-308,2 1 0,-5-4 626,4 3 0,1-3 0,-1 0 86,2 3 0,-4-3 0,2 3 0,-3-1 0,-3-1 47,-2 2 0,2 0 0,-2-4 0,1 0-2,-1 0 0,1 0 1,-4 0-1,1-1-90,-1-3 0,-1 2 1,-4-1-1,0 1-93,1 2 1,-2 0 0,-3 0 0,-3 0-32,-3 0 1,3 0 0,-2 0 0,-2 2 42,-3 1 0,-5 0 1,3 3-1,-1 1 42,-3-1 0,0-2 0,0 2 1,2 0 11,2 1 0,-3-3 1,2 3-1,-2 2-16,-1 1 0,-4 1 1,6 1-1,-5-1-25,-3 1 1,-2-1 0,-2 0-1,4 1 14,2-1 0,1-3 1,1-2-28,-1-1 1,5-1-1,-1-5 1,-1-2 0,0-2 13,1-1 0,-2-1 1,4-1-1,-2 0 23,0-1 0,-3-1 0,-5-1 0,2-1 24,1 1 1,-2 1 0,-1 0 0,-1 1 13,0 0 0,1-4 0,2 6-20,-2-3 0,0-2 1,1 1-1,-3-1-21,0 1 0,-4 0 0,4-1 0,-2 0-6,-3-4 1,7 4 0,-6-3 0,4 1 68,4-1 0,5 2 0,1-4 1,1 2 82,0 0 1,2-1 0,6 2 0,1-3 33,2 0 0,1-1 1,-1-2-1,2 1 1,2-1 1,4-2 1,-4-1 0,9 0 0,-1 2-76,3 2 1,0-2-1,2 2 1,4-2-113,3 2 0,-2-2 1,4 2-1,2-3-112,1 0 0,6-5 0,2 1 0,5-1 0,2-1 40,1-2 0,4 2 0,-3 0 1,2 2 47,2-1 1,3 1 0,2 3 0,2 0 36,-2 0 1,3-3 0,0-1 0,-1 2-1,3 1 20,-1 1 1,5 0 0,4 1-1,0-1 1,1 0 37,3 0 0,2 4 1,1 2-1,1-1-7,-1 0 1,2 4 0,1-2 0,4 1 6,4-1 1,-2 1-1,7 4 1,-4 0 0,-2-1-25,2 1 1,-2-1 0,5 2-1,-2 1-26,-1 2 0,2 3 1,0-2-1,0 1-10,-3 2 0,1-2 0,-4 1 1,3 2 1,1 0 0,-1 2 0,1-1 0,0-1 54,0-2 0,-9 0 0,-2 4 0,-2 0 14,0 0 0,2-1 1,-1-2-1,0 0 1,-4 0 1,4 2 0,-5 1 0,2 0-47,-1 0 1,-6 1 0,1 2 0,1 2 0,-2 1 0,2 0 1,-2 3-1,2-1 19,0 1 0,-4-3 0,5 0 0,-4 0 25,-4 1 0,2-1 0,-4 3 1,-1-3-20,1-1 0,0 4 1,-3-1-1,2 2 1,-2 1-45,-1 1 0,-1-5 0,0 1 0,-1 1 26,1 1 0,0 1 1,0 1-1,1-1 1,1 0 2,2 1 0,0-1 0,-1 0 0,1 1 1,1-1-11,0 1 0,0-1 1,-3 0-1,2 2-17,-2 2 0,-1-2 0,-2 2 0,-2-2 0,-1-2 1,-1 2-1,2 1 1,-3 1-1,0-1 14,-3-2 1,2 0 0,-1-1 0,-1 0 34,-1 1 1,0-1-1,1 1 1,1-1-13,-1 0 0,-3 5 0,-2-1 0,-2-1 33,2-2 0,-2 3 0,-1 1 0,-1-1 0,-1 0-39,1 0 0,-3 4 0,5-2 1,-2 0-1,-1 2-32,1-1 0,-3 3 1,4-2-1,-1 2 0,-2-1 28,-2-1 0,1-4 0,0 3 0,2-1 13,-2 1 0,0-3 1,-2 4-1,0 0 0,0 0-5,0 0 1,-4-5 0,0 2 0,0 0 39,-1-1 0,3 4 1,-6-4-1,1 0 20,0 2 1,-3-4-1,2 6 1,-2 0-40,-1-1 1,-4 4 0,-2-3-1,0 2 12,-4 2 1,0-2 0,-3 0 0,-3-2 0,-3 0-13,-3-2 0,-1 3 1,0-4-1,-2-2 0,0-2-87,-2 0 1,0-5 0,4 1 0,1-1 0,0 1-441,-1-1 1,6 0 0,-6 2 0,2-2-197,3 2 1,-2-3-1,5 1 1,4-1 667,1 0 0,2-3 0,-3 2 0</inkml:trace>
  <inkml:trace contextRef="#ctx0" brushRef="#br1">16809 5634 8322,'-11'-5'-94,"-1"3"0,1-1 0,1 0 0,1 1 0,2-2 158,-2 1 1,4 1 353,1-2-340,3 3 1,2-4-23,3 5 0,2-2 1,5 0-1,1-2 0,0 0 26,4-1 1,-3 0 0,6-4 0,2 2 13,0-2 0,-2 0 0,0 0 1,1 2 6,2-2 0,1 0 0,-1 0 1,1 1-21,0 0 1,0-1 0,-1 0-52,1 1 1,0 2 0,0-3 0,-2 3-30,-2 1 0,3-3 1,-3 3-1,3-1 20,5-3 0,-3 3 0,2-1 0,-2 1 1,1 1 45,1 0 1,-2-3 0,3 3 0,-3 0-7,-2 0 0,1-3 0,-1 3-65,-3-1 0,2 4 0,-2-4 0,3 3 0,0-1 7,1 1 0,0-2 1,0 2-1,-1 0 14,1 2 1,0-3-1,0 0 20,-1 2 1,2-1 0,2 1 0,0-2-1,1 0 8,1-1 1,-3 4 0,4-4-1,-1 1 1,-3 0 1,-1 1 1,3-2-1,-1 2-53,0 0 0,-2 2 1,-2 1-1,1-1 1,0-2 11,0-1 0,1 0 0,1 4 0,2 0-1,-2 0 0,-1-1 1,0-1-1,1-2 0,2 1-8,-2 2 0,3 0 0,-2-2 1,0-1-1,-1 2 12,2 1 1,-3 1 0,2 0 0,-2 0 0,-2-2 32,-3-1 1,2 1-1,-2-1 1,1 1-10,-1 2 1,3 0 0,-5 0 0,2 0-4,0 0 1,0 0 0,4 0 0,0 2 0,0 0 17,-1 2 0,1 0 0,0-4 0,0 0-1,-1 0 1,1 1 0,0 1 0,0 2-14,-1-1 0,0-1 0,-2 1 0,-1 1 0,1-2-2,2-1 0,-3 3 0,0 0 0,1 0-20,2 1 1,-3-4-1,-1 4 1,1-1 0,0 0 5,0-2 1,-3 3 0,1 0 0,1 0 4,0 1 1,-4 1 0,1-2 0,-1 0-1,0 2-14,1-1 0,0-2 0,-4 2 0,1 0-8,-1 1 1,4-4-1,0 4 1,1-1-11,0 0 0,-3-2 0,3 3 1,-1-1-5,0 0 0,2-2 0,-3 2 0,1 1 3,-1-1 0,-1-2 0,-2 2 30,0-1 0,-1 0 1,-1-2-1,-1 0 1,-1 1 21,0 1 0,3-3 0,-4 3 1,2-2-37,-1 1 0,1 4 1,3-3-14,1 1 1,-5-2 0,1 2 0,1-1 1,1-2 1,-3 2 0,0 0-1,-1 0 9,0 0 0,1 0 0,2-2 0,-3 2 1,0 0 13,1 0 1,-4 0-1,5-1-4,1 3 1,-3-2 0,0 0-1,1-1-3,-1 0 1,-2 4 0,3-5-1,1 1-28,-2 1 1,4-2 0,-2 4-17,2 2 1,-2-4 0,-2 0 2,-1 0 0,3-2 0,-3 3 16,1-1 0,-3 0 22,0-1-2,4-3 1,-6 6 0,4-5 199,0 2-109,-4 0 225,4-4-1504,-5 0 1,-5 5-1,-1 1 1</inkml:trace>
  <inkml:trace contextRef="#ctx0" brushRef="#br1">20235 5497 8416,'-2'-6'-115,"-1"2"206,1 3 1,-3 2 0,5 3-1,0 3 27,0 4 1,2 0-1,0 0 1,2 1-54,-2-1 0,3 0 0,1 1 0,-1-1-11,0 1 1,2-1 0,-3 0-1,-1 1 1,-1-2 37,2-3 0,-3 4 0,3-4 0,-3 3 0,-1-2 0,0-1-13,0 2 0,0-2 1,0 0-62,0 2 1,0-3 125,0 2 0,-1-6 387,-3 2-314,3 3 1,-9-6-80,2 3 0,2-3 0,0 0 0,-1 2 0,1 1 37,-3-2 1,-1-1-1,-1-1 1,-1 2 14,1 1 0,-1-1 0,1 1 0,-2-1 0,-1-1-6,-1 3 0,0-3 0,2 3 0,0-3 0,-3-1-236,3 0 1,4 0-1,1 0 1,-1 0-934,-1 0 0,-1 1 985,-1 3 0,1 2 0,0 6 0</inkml:trace>
  <inkml:trace contextRef="#ctx0" brushRef="#br1">3836 8752 8347,'11'-6'-40,"0"2"0,2 1 0,1 1 0,2-2 0,3 1 0,4 2 0,4 1 0,2 0 0,1 0 0,2 0-48,2 0 0,-3 0 1,9 1-1,-2 2 1,1 1-1,1-2 0,3 0 37,2-2 1,0 0 0,2 0-1,2 0 1,4 0 24,3 0 0,2 0 0,1 0 0,3 0 24,2 0 0,-4 0 0,-27-1 0,0 2 0,1-1 0,0 1 0,2 0 0,-1 0-2,1 1 1,-1 0 0,2 0 0,-1 0 0,1-2 0,0 0 0,-1 0-1,1 0-43,0 0 1,-1 0 0,4 0 0,0 0-1,-1 0 1,0 0 0,1 0 0,-1 0 62,0 0 0,0 0 1,2 0-1,-1 0 0,-2 0 1,0 0-1,1 0 1,0 0 5,1 0 0,0 0 0,2-1 0,0 1 0,-1-1 0,1-1 0,-1 0 0,0 0 0,0 1 1,-1 0 0,0 0 0,0 1-1,0-1 1,1 2 0,0-1 0,0 0-7,1 0 0,-1 0 0,2 0 0,-1 0 0,-1 0 1,0 0-6,1 0 1,0 0-1,0 0 1,0 0 0,0 0-1,-1 0 1,0 0 0,1 0-12,-1 0 0,0 0 0,0 0 0,0 0 0,0 0 0,-1 0 0,1 0 0,1 0 14,-1 0 0,0 0 1,-2 0-1,0 0 1,3 0-1,0 0 3,-2 0 0,1 0 0,-3 0 0,-1 0 0,1 0 0,0 0 0,0 0 0,0 0 4,-1 0 1,1 0-1,0 0 1,1 0 0,-2 0-1,-1 0 1,0 0 0,0 0 3,-1 0 0,0 0 1,2 0-1,0 0 0,-2 0 1,-1 0-18,0-1 1,1 2 0,0-1 0,0 1 0,-1 0 0,0 0 0,0 1 0,0 0-3,1 0 1,-1-1 0,30 0 0,1-1 0,-33 0-1,1 0-14,1 0 0,-1 0 1,32 0-1,-2 0 1,0 0 18,1 0 0,-5 0 0,2 0 0,-3 0 16,-1 0 1,-2 0 0,-1 0 0,-5 0 15,-2 0 0,2 0 1,0 0-13,-1 0 1,-5 0 0,-2 0 0,-1 0 0,-1 0-14,1 0 1,-2 0 0,-6 0 0,0 0-25,-2 0 1,-4 0 0,0 0 0,-3 0-19,-4 0 0,1 0 0,-5 0 1,-1 0-189,-1 0 1,-5 0-1,-1 0 212,2 0 0,1 5 0,1 1 0</inkml:trace>
  <inkml:trace contextRef="#ctx0" brushRef="#br1">11961 8786 8284,'-6'-9'-140,"3"-1"0,6 1 1,6 4 116,5 4 0,0 1 1,5 0-1,1 0 1,1 0-1,2 0 42,0 0 1,0 4 0,1 0-1,1-1-1,1 2 0,6-3 0,0 1 1,3 0-1,4 0 0,2 0 69,2 0 0,1-2 1,3-1-49,2 0 0,-1 4 1,5 0-1,2-2 1,0-1 3,2-1 1,1 0-1,0 0 1,2 0 0,-1 0 2,5 0 0,-4 0 1,2 0-1,-1 0 1,0 0 55,-2 0 1,-1 0 0,-1 0 0,0 0-39,0 0 1,0 0 0,0 0-1,0 2 1,-1 0-31,1 2 0,-2 0 0,0-4 0,4 1 0,-3 2-38,-1 0 1,-1 1 0,-3-3 0,-2 2 32,-2 1 1,1 0 0,-6-4 0,2 1 24,1 3 1,-3-3 0,-1 3-1,-2-2 38,-3 2 0,-1-3 0,-4 3-55,0-3 0,-6 3 1,1 0-1,-2-2 1,-2 1 22,-3 1 1,1-3 0,-5 3 0,-1-3 15,-1-1 0,-6 0 0,1 0 55,1 0-32,-4 0-122,0 0 1015,-5 0-1600,0-5 0,-1 4-207,-3-3 0,1 4 0,-4 4 815,-2 3 0,-1-2 0,-1 1 0</inkml:trace>
  <inkml:trace contextRef="#ctx0" brushRef="#br1">17993 8752 8242,'5'-11'-72,"0"-1"1,4 2 0,0 2 0,2 3 0,4 2 0,3-1 0,2 1 0,3 2 0,2 1 117,2 0 1,4 0 0,0 0 0,2 0 0,1 0-1,0 0-138,0 0 0,0 0 0,0 0 0,2 0 88,2 0 0,1-4 1,4 0-1,-2 1 1,4-1 120,3 0 1,0-1 0,4 2 0,-2 0 16,-2 0 0,2-2 0,0 1 1,5 2-48,-1 1 0,0 1 1,2-2-1,0 0 0,-1-2-34,3 1 0,6 2 0,-4 1 1,0 0-1,-1 0-56,2 0 1,-2 0 0,5 0 0,-3 0 0,0 0-20,1 0 0,-4 0 0,3 0 0,-2 0 0,1-1 81,1-3 0,-3 3 0,-3-4 1,2 1 10,-2 0 1,2-1 0,-4 3 0,2-2-7,2 1 1,-1 2 0,-2 1 0,-2 0-53,-1 0 1,-2 0 0,-2 0 0,0 0-66,-2 0 1,3-1 0,-7-2 0,0-1 0,0 2-66,-2 1 1,-1 1-1,-5-2 1,-2 0 71,0-2 0,-6 0 1,2 3-114,-3-3 0,-2 3 0,1-3 1,-1 3-197,-3 1 0,1-4 0,-5 0 355,-1 2 0,4-5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148 6361 22677,'8'0'-564,"0"-1"1,1-1 0,1-2 0,1 1 0,1 1 0,-1-1 512,0-1 1,-3 1-1,0 1 1,1 0-1,1-2 1,1 1 0,1 1-1,0-1-29,3 0 1,-2-1-1,2 4 1,-1 0-1,0 0 1,2 0-1,-1 0-67,1 0 0,-3 0 1,3 0-1,0 0 1,-1 0 31,-1 0 1,0 0 0,0 0-1,1 0 1,0 0 27,2 0 1,-5 0 0,5 0 0,-1 0 0,2 0 5,0 0 1,2 0-1,-3 0 1,-1 0 0,2 0-135,0 0 1,0 0 0,2 0 0,-2 0 91,-2 0 0,4 0 0,-2 0 1,1 0-1,0 0 26,2 0 1,-4 0 0,2 0 0,0 0 0,0 0 15,0 0 1,0 0 0,4 0 0,0 0 0,0 0 22,0 0 1,0 0 0,0 0 0,-1-2 0,1 0 28,0-2 0,0 0 0,0 4 1,0 0-1,-2 0-3,-2 0 1,3 0 0,-3 0 0,2 0 1,2 0 1,0 0-1,-1 0 1,-2 0-5,-1 0 0,0 0 0,4 0 0,-2 0 2,-2 0 0,3 0 1,-3 0-1,1 0 13,-1 0 0,3 0 0,-3 0 1,3 0-10,0 0 0,0 0 0,-2 0 0,-1 0-15,2 0 1,0 0 0,2 0 0,-1 2-50,-3 1 1,2-1-1,-2 1 1,2-1-15,-2-2 0,2 4 0,-3-1 0,1 0 27,0-2 0,-4-1 0,4 0 0,0 0 33,-1 0 0,4 0 1,-5 0-1,2 0 38,0 0 0,-3 0 0,3 0 0,0 0-10,-1 0 1,2 0 0,-4 0 0,1 0-5,-1 0 1,3 0 0,-2 0 0,-1 0-12,1 0 1,2 0-1,-3 0 1,1 0 13,-1 0 0,3 0 0,-3 0 1,-1 0 3,1 0 0,-2 0 0,4 0 1,0 0 5,0 0 1,-3 0-1,3 0 1,-2 0-11,-2 0 0,3 0 0,-1 0 0,1 0 0,-1 0 0,1 0 0,-4 0 0,4 0 16,1 0 1,-3 0-1,3 0 1,0 0 2,-1 0 0,-1 0 0,1 0 0,1 0 9,0 0 0,-3 0 0,3 0 0,-2 0-20,-2 0 1,0 0 0,0 0 0,1 0-1,-1 0 1,-1 0-1,-2 0 1,2 0-2,2 0 1,-2 0 0,2 0 0,-1 0-27,1 0 0,-2 0 1,4 1-1,-2 2-51,0 1 1,2 0 0,-3-4-1,1 0 49,-1 0 0,2 0 0,0 1 1,-3 1-1,0 2 29,-1-1 0,-1-2 0,0-1 1,2 0 14,2 0 0,-5 0 0,4 0 0,0 0 0,-1 0 0,0 0 0,-2 0 0,1 0 0,-1 0-17,0 0 0,2 0 0,1 0 0,1 0 0,-1 0-5,-1 0 0,0 0 1,1 0-1,1 0 1,0 0 13,2 0 0,-5 0 1,4 0-1,-3 0 0,1 0 10,2 0 1,0 0 0,-2 0-1,1 0 1,-1 0-26,-1 0 0,-2 0 0,2-1 0,1-2 0,1-1 0,-1 2 17,-1 1 0,-2 1 0,2 0 0,1 0 1,1 0-7,-1 0 0,-1 0 0,-2 0 0,2 0 8,2 0 0,-2 0 0,2 0 0,-2 0 1,0 0 9,2 0 1,-3 0-1,4 0 1,-2 0-1,0 0 1,1 0-9,-1 0 1,2 0 0,-1 0 0,-1 0-6,-1 0 0,2 0 1,1 0-1,-2 0 0,0 0-9,1 0 0,-3 0 0,5 0 0,-2 0 1,0 0-5,-1 0 1,0 0 0,0 0-1,1 0 1,1 0 2,0 0 0,-3 0 0,3 0 0,1 0 0,1 0 9,-1 0 0,1 0 1,-4 0-1,3 0 16,0 0 0,-1-2 0,1 0 0,1-2 0,-1 1 12,-1 2 0,1 1 0,-3 0 1,2-1-1,1-2 12,-1 0 0,1-1 0,-3 4 0,1 0 0,-1 0-29,-2 0 0,1 0 0,1 0 0,1 0-17,-1 0 1,3 0-1,-2 0 1,0 0-26,2 0 0,-1 0 0,5 0 0,-4 0-2,0 0 1,2 0 0,-3 0 0,1 0 0,-1 0 36,-2 0 1,3-4 0,-2 0-1,0 2 1,0 0 18,1 2 0,0 0 1,-2 0-1,1-1 1,-1-1 7,-1-2 1,2 0-1,0 4 1,1 0-37,0 0 1,-3 0 0,2 0 0,-2 0-39,-2 0 0,4 0 0,1 0 5,-2 0 0,2 0 0,-1 0 0,1 0 8,0 0 0,-3 0 0,3 0 0,0 0 23,-1 0 0,1 0 0,-2 0 0,1 0-12,-1 0 1,-1 0 0,0 0-1,1 0-1,1 0 1,0 0 0,-3 0 0,-1 0-1,0 0 1,1 0 0,1 0 10,2 0 1,-3 0-1,4 0 1,-4-1 14,0-3 0,-1 3 1,1-3-1,-1 2-9,0 2 1,1 0 0,-1 0 0,1 0-3,-1 0 1,1 0-1,-1 0 1,0 0-4,1 0 0,-1-3 1,1-1 3,-1 1 0,2 2 1,1 1-1,1 0 17,-1 0 1,-1 0-1,-2 0 1,0 0-1,1 0 0,-1 0 0,1 0 0,-1 0-16,1 0 1,-1 0-1,0 0-13,1 0 0,-1 0 0,1 0 0,-1 0 11,1 0 0,-1 0 0,0 0 0,1 0 0,-1 0 3,1 0 1,0 0-1,2 0 1,2 0 0,-3 0 1,0 0 0,0 0 0,1 0 0,1 0-3,-1 0 1,2 0-1,1 0 1,-1 0-1,1 0 3,-3 0 0,0 0 0,0 0 1,1 0-1,0 0-2,2 0 0,-4 4 1,3 0-1,-1-2 9,0-1 0,6-1 0,-3 0 0,-1 0 1,0 0-5,-1 0 1,-2 4 0,5 0 0,0-1 0,0-2 33,0-1 1,-5 0 0,3 0 0,-2 0-1,2 0 4,0 0 0,-1 0 0,1 0 1,0 0-22,-3 0 1,2 0-1,1 0 1,-1 0-36,1 0 0,2 4 0,-3 0 0,1-2 0,-1 1-45,-2 0 1,3-1 0,-1 1 0,1 0 37,-1 1 1,1-3-1,-3 3 1,1-3 26,-1-1 1,2 0-1,1 0 1,-1 1-1,1 2 17,-3 1 0,2 0 1,0-4-1,-1 0 1,0 0-10,0 0 1,0 0-1,-2 0 1,1 0-19,1 0 1,1 3-1,-5 1 1,0-1-1,1-2-7,-1-1 0,1 0 1,-1 0 25,1 0 0,-1 0 1,0 0-1,1 0 0,-1 0 41,1 0 0,-1 0 1,0 0-1,1 0-36,-1 0 0,1 0 0,-1 0 1,1 0-16,-1 0 0,0 0 0,1 0 0,-1-1 12,1-3 0,-1 3 0,1-3 0,-1 3 0,0 1 22,1 0 1,-5 0-1,1 0 1,1 0-1,1 0-13,1 0 1,1 0 0,-1 0 0,1 0-33,-1 0 0,-3 0 0,-1 0 0,2 0 6,1 0 1,2 0-1,-1 0 3,1 0 0,-5 0 1,0-2-1,-1 0 36,0-2 0,-2 0 1,4 4-12,1 0 0,-3 0 0,2 0-21,0 0 1,-1 0 0,0 0-7,2 0 1,-2-4-1,0 1 1,2 0-2,1 2 1,2 1 34,-1 0 1,-1-2 0,-1 0 41,-1-2 0,-4 0-87,3 4-111,-4 0-220,2 0 899,-5 0-612,5 0 21,-4 0 1,6 0-77,-4 0 65,-1 0 96,3 0 76,-5 0-43,5 0-68,-4 0-63,4 0 18,0-5 1,-2 4 21,4-3 129,-4 3-90,7 1 1,-7 0-27,4 0 0,-3 0 1,4 0-9,0 0 1,-1 0-5,0 0 0,-3 0 5,4 0 0,-4 0 10,3 0 0,-3 0 1,2-1-5,-1-3 1,1 3 15,-3-3-29,4 2 0,4 2 12,1 0 1,-5 0-1,1 0 1,-4 0-1,3 0 1,-3 0-1,4 0 1,-5 0-1,5 0 1,0 0-26,3 0 1,-3 0-11,-1 0 0,1 0 35,3 0 0,1 0 1,-1 0 0,1 0 0,-5 0 0,1 0 0,1 0 1,1 0 9,1 0 0,1 0 1,-1 0 1,-3 0-1,-1 0 16,2 0 1,1 0 0,1-1 0,-3-1-30,0-2 0,0 0 5,3 4 0,0 0 0,1 0-12,-1 0 0,1 0 0,-1 0-19,1 0 1,-1 0 12,0 0 0,1 0 0,-1 0 7,1 0 1,-1 0 4,1 0 1,-1 0 0,-1 1-1,-1 2 1,-1 1 1,0-2 1,3-1 0,0-1 0,0 0 17,1 0 1,-1 0 0,1 0 0,-1 0-7,1 0 0,-5 0 0,1 0 1,1 0-7,1 0 1,1 0 0,1 0-9,-1 0 1,1 0 0,-1 0 0,0 0-2,1 0 0,-5 0 0,1 0 0,1 0 3,1 0 1,-2 0 0,-1 0-1,2 0 4,1 0 0,-2 0 0,0 0 10,0 0 0,3 0-11,0 0 1,0 0 0,1 0 20,-1 0 0,-3 0 1,-1 0 11,2 0 0,2-1 0,0-1-23,0-2 0,1 0 1,-1 4-1,1 0-13,-1 0 0,0 0 1,1 0 87,-1 0 1,1 0-25,-1 0-592,1 0 512,-6 0 0,-6 5 1,-6 1-1</inkml:trace>
  <inkml:trace contextRef="#ctx0" brushRef="#br1">9639 6304 8464,'0'-7'-397,"1"0"0,3 1 1,4 1-1,2-1 471,1-1 0,1 3 1,-1-2-1,1 1 0,-1 2 1,1 2-41,-1 1 0,0 0 0,1 0 0,-1 0-51,1 0 1,-1 0 0,1 0 0,0 0-1,2 0-29,1 0 0,2 0 0,-3 0 0,2 0 30,2 0 1,-3 0-1,4 0 1,2 0 21,0 0 0,2 0 0,-1 0 32,-3 0 1,1 0 0,-3 0 0,-1 0 0,2 0-31,0 0 1,-1 0 0,4 0 0,-4 1-13,0 3 0,-1-2 0,-2 1 0,2-1 20,-2-2 1,2 0-1,-1 0 1,0 0 9,2 0 0,-3 0 0,4 0 1,-2 0-1,-1 0-17,2 0 1,-4 0-1,3 0 1,-1 0-1,2 0-33,1 0 0,-4 0 0,2 0 0,-1 0 21,0 0 1,5 0 0,-5 0-1,0 0 23,1 0 0,-2 0 1,4 0-1,-1 0 0,-2 0-7,1 0 0,-3 0 0,4 0 0,-2 1-20,0 3 0,2-3 0,-3 3 0,1-3 0,0-1-9,1 0 0,-3 0 1,4 0-1,-2 0 42,0 0 1,4 0 0,-2 0 0,0 0-1,2 0 14,-1 0 1,3 0 0,-5 0 0,1 0-35,-1 0 0,3 4 0,-2 0 0,-1-2 0,2-1-5,0-1 0,-3 0 0,3 0 0,-1 0 22,1 0 0,-4 0 0,3 0 1,-2 0-1,1 0 5,2 0 1,-3 0 0,3 0 0,0 0-47,0 0 1,-1 0-1,4 0 1,-2 0-16,1 0 0,0 0 0,1 0 1,-2 0-1,0 0-6,-2 0 0,5 0 1,-4 0-1,1 0 42,0 0 1,-1 0 0,2 0 0,-2 0-1,-1 2-11,1 2 1,-3-3-1,4 3 1,0-3-18,-1-1 1,3 4 0,-6 0 0,0-2 0,0-1 5,0-1 0,5 2 1,-4 0-1,0 2 19,1-2 0,3 0 1,-1-2-1,2 0 1,-1 0 5,-1 0 1,0 0 0,4 0-1,0 0 2,0 0 1,-2 0 0,-1 0-1,-1 0 1,0 0 0,-1 0 0,4 0 1,-4 0-1,1 0 36,0 0 0,-4 0 1,3 0-1,-1 0 1,0 0-13,-1 0 0,1 0 0,-2 0 1,3 0-33,0 0 0,3 0 0,-3 0 0,1 0 0,0 0 0,1 0 1,-2 0 0,1 0 0,1 0-5,2 0 0,1-4 1,-2 0-1,0 2 12,-2 0 0,0 2 0,4 0 0,0 0 0,-1 0-8,1 0 0,0 0 0,0 0 0,0 0-2,0 0 1,-1 0 0,1 0-1,0 0 1,0 2-4,0 1 1,0-1 0,-1 1 0,1-1 18,0-2 0,-1 0 0,-2 0 0,-1 0 47,1 0 0,2 0 0,1 0 0,-2 0-25,-2 0 1,3 0-1,-3 0-41,3 0 0,-3 0 1,0 0-1,0 0 0,0 0 3,0 0 0,-4 0 0,3 0 1,0 0-2,-1 0 1,1 0 0,2 0-1,-1 0 52,2 0 1,-4-2 0,1 0-30,-1-2 1,3 0 0,-1 4 0,1 0-1,1 0-53,-2 0 0,-2 0 0,4 0 0,-2 0 6,1 0 0,-2 0 1,1 0-1,1 0 5,2 0 1,1 0-1,-1 0 1,1 0 14,0 0 1,0 0 0,0 0 0,0 0 0,0 0 19,-1 0 0,1 0 0,0 0 1,0 0-12,0 0 0,0 0 1,-2 0-1,1 0 1,-2 0-10,0 0 1,4 0 0,-5 0 0,3 0 0,2 0 74,3 0 1,-3 0 0,3 0 0,-3 0-26,-2 0 1,3-3 0,0-1 0,2 1 0,-1 2-23,2 1 1,-2 0 0,3 0 0,-1 0 35,-3 0 0,3 0 0,0-1 0,0-2 77,0-1 0,2 0 1,-3 3-1,-2-1-41,-1-2 1,-1 0-1,0 4 1,0 0-42,0 0 1,0 0 0,-1 0-92,1 0 0,0 0 0,0 0 1,0 0-1,0 0-36,-1 0 1,1 0 0,0 0 46,0 0 0,0 0 0,0 0 0,-2 0 10,-2 0 1,3 0 0,-4 0 0,-1 0 11,-1 0 1,-2 0-1,-1 0 1,3 0 0,-2 0-23,-2 0 0,0 0 0,-1 0 0,1 0 15,-1 0 1,0 0 0,1 1 0,-1 2 0,1 1-25,-1-2 0,1-1 0,-1-1 0,0 0 0,1 0-7,-1 0 1,-3 0 0,-1 2 26,2 2 0,2-3 0,0 3-66,0-3 1,-3-1-97,0 0 127,-6 0 0,3 1 3,-5 3 0,-1-3 1,-2 4-1,-2-1 19,-1 0 0,2 1 0,-3-2 0,-2 0 0,-1 0 5,-2-2 0,1-1 22,-1 0 1,-3 0 0,0 0-1,1 0 1,1 0 24,2 0 1,-1 0-1,1 0 1,-1 0-3,1 0 0,0 0 0,-1 0 1,1-1 19,-1-3 1,1 3-1,0-4 1,-1 1-27,1 0 0,-1-1 0,1 3-29,-1-2 0,2-1 0,0 2 0,0-2-45,-3-1 1,-2 3 0,1-2 0,-1 1 33,1 0 1,1-3 0,2 2 0,-1 0 17,1 0 1,0-3-1,0 3 1,3-1 30,0-3 1,0 2 0,-3 1 0,1 0 15,2-1 0,-2 3 1,2-3-19,-2-2 0,0 3 0,2-2 0,3 0 53,0 2 0,3-4 0,-5 2 35,2-2 0,0-1-72,1-1 1,3 1 0,-3-1-1,3 1 15,1 0 0,0-1 0,0 1-9,0-1 0,4 1 0,0 0 0,-1 0-38,3 4 1,-4-3 0,6 2 0,-1-2 11,0-2 0,2 5 0,-4-1 0,1 1 8,3 0 1,-3-3-1,2 2 1,1 0 26,1 0 1,-3-2-1,1 2 1,1-1-11,1 2 0,-2-3 0,-1 3 0,2 0 1,0-1-11,-1-1 1,2 3 0,-3-1-1,4 1-37,0 0 1,0 2 0,1-2 0,-1 1-36,1 2 1,-1 0 0,1 1-1,-1-2 8,0 2 0,1 0 1,-1 2-1,1 0 20,-1 0 0,1-1 0,-1-2 1,0 0-1,2 0-18,2 2 1,-2 1 0,2 0 0,-1 0 3,1 0 0,-1 0 1,4 0-1,0 0 22,0 0 0,-3 0 0,3 0 0,-1 0 7,1 0 1,-4 0 0,3 0 0,-2 0-1,0 0 1,0 0-1,-3 0 1,0 1 0,2 2-7,2 0 0,-1 1 1,-4-2-15,1 1 0,-1 0 1,1 3-1,-1-1-9,0-2 1,1 2 0,-1-1 0,1 0 21,-1 1 0,0-3 0,1 4 1,-1 0 0,1 1 0,-1-2 8,1 2 1,-5-5 0,0 3 0,-1-1-20,0 0 1,-2 3-1,2-1-3,-1 0 1,3-2-1,-3 3 1,1 2 17,3 1 1,-2 2 0,-1-1 14,-1 1 0,3-1 0,-4 0-10,-2 1 1,1-2-1,-1-1 1,2-2-5,-1 2 1,2 2 0,-2 0-9,0 0 1,2-3 0,-1 0 0,-2 0-18,0 3 1,-2 0-1,0 0 13,0 1 1,0-1 0,0 1 4,0-1 0,0 1 0,0-1 5,0 0 0,-2 1 0,-1-1-2,-5 1 0,2-1 1,-2 1-1,-1-1 1,-1 0 2,-1 1 1,-1-1 0,1 1 0,-2-1-1,-2 0 1,1 1 0,-5-1 54,-2 1 0,-1-5 1,-5 1-1,-3 0 0,-3-1-95,-2 1 0,-3-4 1,-1 2-1,-2 0-672,-2 1 0,2 0 710,0 5 0,-1-1 0,-4 1 0</inkml:trace>
  <inkml:trace contextRef="#ctx0" brushRef="#br1">194 7389 6784,'0'-7'369,"1"-1"1,3 0-283,4 2 0,1 0 0,0 3 1,-2-1-1,1 1-89,-2-2 0,4 3 0,-2-2 0,2 3 0,2 0 1,-1-3 0,0 3 1,1-3-1,-1 2-3,1-2 0,0 2 0,2-1 1,2 1 17,-3 2 0,1 0 0,0-1 0,2-1 5,-2-2 0,2 0 1,-1 4-1,-1 0 1,0 0-21,1 0 0,-2 1 1,2 2-1,-2 1-7,-2-2 1,1-1 0,-1-1 0,1 0 25,-1 0 0,1 0 1,-1 0-1,0 0 11,1 0 0,-1 0 0,2 0 0,1 0-24,1 0 0,0 2 0,-3 0 1,-1 2-46,1-1 0,-1-2 0,0-1 9,1 0 0,-1 0 48,1 0 1,-1 0-1,1 0 107,-1 0 0,0 0-28,1 0 0,-2-1-51,-2-3 0,-2 2 203,-2-1-172,-3 1 1,5 1-10,-2-3-217,-3 3 72,5-4 174,-6 5 574,0 0-589,5 0-63,-4 0 0,5 0-94,-2 0 55,-3 0 85,4 0 383,-5 0-508,0-5 45,0 4-12,0-4-1767,0 5 1300,5 5 495,-3-4 0,3 9 0,-5-4 0</inkml:trace>
  <inkml:trace contextRef="#ctx0" brushRef="#br1">1485 7366 8554,'1'-6'-849,"2"1"1,2 1 540,1 0 327,-4 1 1,5 3-1,-3 0 21,3 0 0,3 0-27,2 0 1,-1 0-1,1 0 1,-1 0-19,1 0 1,-1 0-1,0 0 1,2 0 19,2 0 0,-2 0 0,2-2 0,-1 0 23,1-2 0,-2 0 1,4 4-1,-2 0 0,0 0 0,4 0 0,-2 0 0,-1-1 0,1-2-11,-4 0 0,4-1 1,-1 4-1,1 0-35,-1 0 1,4 0-1,-4 0 1,1 0-1,0 0 35,1 0 1,-3 0 0,3 0 0,0 0 0,0 0 0,-3 0 0,3 0 0,-1 0 0,0 0 6,-1 0 0,5 0 0,-4 0 0,2 0 0,0 0-30,2 0 0,-3 0 0,-1 0 0,1 0 8,0 0 0,-4 0 1,2 0-1,0 0 16,-1 0 0,5 0 0,-2 0 0,1 0-17,0 0 0,-4 0 1,3 0-1,0 0-14,-1 0 0,-1 1 0,1 2 0,0 0 0,-2 0-18,2-2 0,-5-1 1,5 0-1,-2 0 1,0 0 32,-1 0 0,3 0 0,-2 0 0,0 0 0,0 0 10,1 0 0,-1 0 1,-2 0-1,0 0-23,3 0 0,-1 0 0,-4 0 0,1 0 0,-1 1-39,1 3 1,-1-2 0,0 1 37,1-1 0,-4-2 38,-1 0 0,-3 0-20,4 0-199,-6 0 183,3 0 0,-5 5 0,0 1 0</inkml:trace>
  <inkml:trace contextRef="#ctx0" brushRef="#br1">3495 7298 6462,'1'-6'-7,"2"1"203,0-1 1,2 5-34,-1-3-136,-2 3 0,4 1-72,-2 0 1,2 0 12,5 0 1,-3 0 22,0 0 1,-4 0 0,3 0 16,2 0 1,-3 0-1,2 0 5,1 0 0,1 0 0,1 0 22,1 0 0,-5 0 1,1 0-1,1 0-5,1 0 1,-2 0-1,-1 0-11,2 0 0,0 1 1,0 2-1,-1 1-18,0-2 0,3 0 0,0-2 22,0 0 0,1 0 3,-1 0 0,1 0 1,-1 0-12,1 0 1,-5 0 0,1 0-1,1 0 1,1 0 2,1 0 0,1 0 1,-1 0-16,1 0 0,-1 0 0,0 0-1,1 0 1,-1 0 0,1-2 0,-1 0 15,0-2 0,-3 0 0,0 4 0,1 0 0,1 0 0,1 0 0,1 0-16,-1 0 1,0 0-1,1 0-3,-1 0 0,1 0 0,-1 0 10,1 0 0,-5 0 21,1 0 0,-1 0 1,4-1-1,-3-2 8,0-1 1,-4 1 0,3 3-25,2 0 0,-2 0-26,0 0 0,-3 0-44,4 0-89,-6 0 1,5 0-458,-4 0 602,-1 0 0,-2 5 0,-7 1 0</inkml:trace>
  <inkml:trace contextRef="#ctx0" brushRef="#br0">1416 8965 16784,'0'-7'-5237,"0"-1"4152,0 6 1019,0-3 0,0 15 0,0 4 0,0 3 53,0 2 1,0-3-1,0 1 1,0 1 9,0 0 1,-1-3-1,-2 3 1,0-2 13,0-2 0,2 3 1,1-2-1,-2-1-2,-1-1 0,1-2 0,-1 1 1,1-1-1,2 0-341,0 1 1,0-4-1,0-1 230,0 2 1,0-3-130,0 2 1,0-4-128,0 3 434,-5-4 0,4 7 1,-4-4-1</inkml:trace>
  <inkml:trace contextRef="#ctx0" brushRef="#br0">1222 9148 28730,'8'0'-2430,"-1"0"2037,1 0 0,-1 0 0,1 0 0,1 1 31,1 3 0,-2-1 1,-1 4-1,2 2 1,1 1-99,2 2 0,-5-1 0,0 1 0,-1-1 90,0 0 1,2 1 0,2-1 0,-1-1 28,-1-2 1,-4 1-1,2-4 241,-1 1 0,4-3 0,-3 2 0,2-1-151,-1 0 0,1-1 1,3-3-1,1-1 187,-1-3 0,1-2 1,0-5-1,4-1-164,3 1 1,0-6 0,2-1 0,5-1 355,2 0 0,7-5 0,6-5 0</inkml:trace>
  <inkml:trace contextRef="#ctx0" brushRef="#br0">8783 17896 15778,'0'-7'-2928,"0"-1"2658,0 6 0,0-2 0,0 8 481,0 3 1,-4 3 0,0 3 0,1 2 0,2 3-74,1 0 0,-4 5 0,1-3 1,0 4-146,2 2 0,1-5 0,-1 5 0,-2-5-122,-1-2 0,0-4 0,4 3 0,0-1 1,0-3-193,0-2 1,-3 0 0,-1-1 0,1 1-793,2-1 0,1-3 1113,0-1 0,0-4 0,0 2 0</inkml:trace>
  <inkml:trace contextRef="#ctx0" brushRef="#br0">8611 18022 15778,'-7'0'654,"-1"0"-731,6 0 7,-4 0 1,6-1 86,0-3 0,6 2 0,1-6 1,3-1-1,2-1-2,-1-2 0,1 2 1,-1 1-1,0 2 20,1-2 1,-1 0 0,1 0 0,-1 2 0,1-1 131,-1 2 0,0-3 0,1 5 0,-1 1-60,1 2 0,-1 2 0,-1 3 0,-1 4-222,-1 2 0,-2 1 1,3 2-1,-1 1-296,0 1 0,3 4 0,0-2 0,0-1 1,1 2 260,-1 0 1,6 1 0,1 4 0</inkml:trace>
  <inkml:trace contextRef="#ctx0" brushRef="#br0">11021 18228 15618,'0'-8'-3473,"0"0"3229,0 6 1,0-4 339,0 2-123,0 3 0,0-10 10,0 4 1,0 0 0,0 0-17,0-2 0,0-1 0,0-2-7,0 1 1,0-4 0,0-1-1,0 2-205,0 2 1,0 0 0,0 0-1,0-2 1,0-1 164,0 1 1,0 1-1,0 1 1,0 1 84,0 0 0,0 3 0,0 0 1,0-1 142,0-1 1,0-1-1,0-1 287,0 1 0,0 0-92,0-1 0,0 5 143,0-1-270,0 5-461,0-2 1,1 5-410,3 0 161,-3 0 1,6 2 526,-3 1 1,-3 4 0,4 4 0</inkml:trace>
  <inkml:trace contextRef="#ctx0" brushRef="#br0">10884 17999 14753,'0'-6'-3242,"0"1"2935,0 5 935,5-5 0,-2-2-419,4-4 1,-3 1-1,2 1 1,1 1-67,-1-1 0,2-1 1,2-1-1,-1 1-69,-2 2 1,1-2-60,3 2 1,1-2-1,-1 0-11,1 2 0,-1 0 0,1 4 551,-1 1 0,0-2-265,1 1 1,-1 1 0,-1 4 0,-1 1 0,-1 3-273,1 2 1,-3-1-1,2 3 1,1-1-97,1 1 1,1 1 0,1 1-1,-1 0-236,0 1 1,1-4 0,-1-1 0,-1 2 0,-1 1 236,-1 2 0,0-1 0,3 0 0</inkml:trace>
  <inkml:trace contextRef="#ctx0" brushRef="#br1">286 9959 8432,'0'-8'-824,"0"1"1,0-2 847,0-1 0,3 2 1,2 2-1,0-1 47,1 1 1,1 2-1,-2-2-72,2 1 0,-4 1 1,5 4-10,1 0 0,-3 0 0,2 1 1,1 2-15,1 1 0,1-1 0,2-3 1,1 0 11,1 0 1,0 0-1,-3 0 1,-1 0 0,1 0 8,-1 0 1,1 0 0,0 0 0,2 0 0,1 0 1,-1 0 1,0 0-1,0 0 1,1 0-1,-1 0-16,-1 0 1,-1 0 0,-1 0-1,0 0 1,1 0 1,3 0 0,0 0 0,-1 0 4,-1 0 1,0 0 0,1 0 0,1 0 3,-1 0 1,2 0 0,-1 0-1,1 0 4,0 0 1,-2 0-1,4 0 1,0 0-5,-1 0 1,-3 0-1,3 0 1,-2 0 1,0 0 0,1 0 0,-4 0 0,2 0 5,1 0 0,1 0 0,-5 0 0,1 0 0,0 0 2,3 0 1,-2-3-1,4-1 1,-2 1-1,1 2 0,2 1 0,-4-1 0,3-2 0,-2-1-2,0 2 1,2 1-1,-3 1 1,1 0 0,-1 0-3,-2 0 0,0 0 0,-1 0 0,1 0 0,-1 0-3,1 0 0,0 0 0,2 0 0,1 0 0,-1 0 3,-1 0 0,2 0 1,0 0-1,-1 0 0,-1 0 2,-1 0 0,-1 0 1,0 0-1,1 0 1,-1 0 0,1 0 0,-5-4 0,1 0 0,1 1 0,1 2 0,-2 1 1,-1 0-2,2 0 0,1 0 0,2 0 0,-1 0 0,0 0-70,1 0 0,-5 0-275,1 0 345,-5 0 0,7 0 0,-4 0 0</inkml:trace>
  <inkml:trace contextRef="#ctx0" brushRef="#br0">343 10541 10805,'-4'-7'-1578,"0"-1"1277,0 6 570,4-3-549,0 5 382,5 0 1,-2 0 0,4 0 24,2 0 0,1 0 0,2 0-71,-1 0 1,1 0-1,-1 0 1,1 0 0,-1 0-54,0 0 0,1 0 0,-1 0 0,1 0 0,0 0 107,4 0 0,-4 0 1,4 0-1,-4 0-36,0 0 1,-1 0 0,0 0 0,2 0 0,1 0-21,1 0 0,1 0 0,-4 1 0,2 1 59,1 2 0,1 0 0,-4-4 0,2 0-81,2 0 1,0-1-1,-2-2 1,1-1 36,-1 2 0,0-1 1,0 1-1,1-2-11,-1 1 0,0 2 1,0 1-1,1 0-54,-1 0 1,0 0 0,0 0 0,2 0 0,-1 0-29,1 0 0,-3 0 1,2 0-1,-1 0-2,1 0 1,-2 0 0,4-1 0,-2-2 0,0 0 3,-1 0 0,0 2 0,0 0 0,1-2 0,0-1 14,2 2 0,-4 0 1,2 2-1,-1 0 1,0 0-37,1 0 0,1 0 0,-2 0 1,2 0 2,-2 0 1,-2-3 0,0-1 0,0 1 16,4 2 1,-4 1 0,3 0 0,-2 0-7,-1 0 1,-1 0-1,0 0 1,1 0 0,-1 0-42,1 0 1,-1 0-1,1 0 1,-1 0 8,0 0 1,1 0 0,-1 0 0,1 0 0,-1 0 25,1 0 1,-1 0 0,0 0 0,1 0 0,-1 0 101,1 0 1,-1-1 0,0-2 0,1-1-46,-1 2 0,1 1 0,-1-1 0,1 0-58,-1-2 0,-3 0 0,-1 4-3,2 0 1,1 0-104,2 0 0,-5-4 130,1 0 0,-1 6 0,5 4 0</inkml:trace>
  <inkml:trace contextRef="#ctx0" brushRef="#br1">274 11158 6307,'8'0'193,"-1"0"1,2-1-1,1-2-122,2 0 0,-5-1 1,1 4-1,1 0-71,1 0 0,1 0 1,1 0-1,-1 0-16,1 0 1,-5 0-1,1 0 1,1 0 0,1 0 8,1 0 0,1 0 0,-2-2 0,-1 0 29,-2-2 1,1 0-1,4 4-6,-1 0 0,0 0 1,1 0-1,-1 0 1,1 0 12,-1 0 1,0 0-1,1 0 1,-1-1-29,1-3 1,-1 3 0,1-3 0,-1 3 3,0 1 1,2 0-1,1-1 1,1-2 13,-1-1 1,-1 1-1,-2 3-13,1 0 1,-1 0-1,1 0 1,-1 0-1,0 0-5,1 0 1,-1 0-1,1 0 1,-1 0-14,1 0 1,-1 0 0,0 0 0,1 0 0,-1 0 1,1 0 1,-1 0-1,1 0 1,-1 0 20,0 0 0,1 0 0,-1 0 1,1 0 2,-1 0 0,0 0 0,1 0 1,-1 0-9,1 0 1,-1 0 0,1 0-1,-1 0-7,0 0 1,1 0 0,1 0 0,0 0 12,3 0 1,-1 0-1,-4 0 1,1 0-1,-1 0 32,1 0 0,-1 0 0,2 0 1,1 0-20,1 0 1,0-2 0,-2 0 0,1-2-20,1 1 1,0 2 0,-3 1 0,0 0 3,4 0 1,-4 0 0,3 0 5,-2 0 1,-1-4 0,0 0-1,2 2 1,1 1-12,-1 1 0,-1 0 0,-1 0 1,-1 0-6,0 0 0,1 0 0,-1 0 0,1 0-3,-1 0 1,1 0 0,-1 0-1,0 0-5,1 0 0,-1 1 0,1 1 1,-1 2 5,0-1 1,1-2 0,-1-1 4,1 0 1,-1 0 0,1 0-1,0 0 19,3 0 1,-2 0 0,2 0-1,-1 0 31,2 0 1,-4 0 0,5 0-1,-2 0-30,0 0 1,0 0 0,-3 0 0,1 0-28,2 0 1,-3 0 0,4 0 0,-4 0 6,0 0 1,0 0-1,2 0 1,2 0-8,-2 0 1,2 0 0,-1 0 0,1 0 33,0 0 1,-3 0 0,3-1 0,0-2-16,-1-1 0,0 1 1,-4 3-1,1 0 31,-1 0 0,1 0 0,-2-2 0,-1 0 157,-2-2 1,-3 0-896,4 4-264,-1 0 956,0 0 0,3 5 0,-4 2 0</inkml:trace>
  <inkml:trace contextRef="#ctx0" brushRef="#br1">286 12232 6581,'1'-7'61,"1"2"0,3 2 0,2-1 112,2 1 0,1-2 1,1 1-1,1 2-147,-1 0 0,-3 2 1,-1 0-1,2 0-18,1 0 1,2 0 0,-1 0 0,1 0-31,-1 0 1,0 0 0,1 0 0,-1 0 0,1 0 56,-1 0 1,1 0 0,-1 0-1,0 0 1,1-1 17,-1-3 1,1 3-1,-1-3 1,0 3-1,2 1-40,2 0 1,-2 0-1,2 0 1,-2 0 0,-2 0-20,1 0 1,1 0 0,0 0-1,3 0 1,-2 0 15,-2 0 1,1-4-1,1 0 1,1 2 0,-1 1 21,-1 1 1,0-2 0,1 0 0,1-2 0,-1 1-11,-2 2 0,1 1 1,1 0-1,1 0 1,-1 0-19,-1 0 0,2 0 0,0 0 0,-1 0 0,-1 0-17,-2 0 0,2 0 0,1 0 0,1 0 0,-1 0 7,-1 0 1,2 0 0,0 0 0,1 0 2,0 0 1,-3 0-1,3 0 1,0 0 0,-1 0 1,-1 0 1,-2 0 0,1 0 0,1 0 0,1 0 7,-1 0 1,0 0-1,0 0 1,1 0-1,-1 0 37,-1 0 0,2 0 0,1 0 1,-1 0-20,1 0 1,-3 0-1,2 0 1,-1 0 0,0-1-10,1-3 0,2 3 0,-3-3 0,1 3 0,-1 1-7,-1 0 1,2 0 0,0 0 0,-1 0-1,-1 0-21,-2 0 1,1 0 0,-1 0 0,0 0 8,1 0 0,-1 0 1,1 0-1,-1 0 0,1 0 0,-1 0-62,0 0 0,1 0-324,-1 0-602,-4 0 991,-2 0 0,-5 5 0,0 1 0</inkml:trace>
  <inkml:trace contextRef="#ctx0" brushRef="#br1">297 13225 8141,'0'-7'-1306,"0"-1"1452,0-1 1,1 4-1,2 0 1,2 1 59,1 0 1,-2 1-173,4 3 0,-1 0 0,5 0 0,-2 1-70,-3 3 1,4-3-1,-4 3 27,3-3 1,2 0-1,-1 2 23,1 1 1,-1 0-1,0-4 1,1 0-10,-1 0 0,4 3 0,1 1 0,-2-1-13,-2-2 1,1-1 0,1 0 8,1 0 0,0 0 0,-2 0 0,1 0 0,1 0 76,-1 0 1,3 0 0,-2 0 0,-1 0-19,-1 0 0,2-4 1,1 0-1,1 2-21,-1 1 0,1-3 1,-3 0-1,1 1-26,-1 2 1,3 1 0,-2-1 0,-1-2-16,-2-1 0,1 1 1,1 3-1,1 0-18,-1 0 1,-1 0 0,-2-2 0,1 0 27,-1-2 0,1 0 1,-1 4-1,2 0 0,1 0 12,1 0 0,0 0 1,-3 0-1,-1 0-14,0 0 1,2 0-1,1 0 1,1 0 0,-1 0-9,-1 0 1,2 0 0,2 0-1,-1 0-3,1 0 0,-1-4 0,-2 1 0,3 0 2,0 2 1,-1 1-1,1 0 1,0 0-1,-2 0 12,2 0 0,-5 0 1,3 0-1,-2 0 2,-1 0 0,-1 0 1,0 0-11,1 0 1,-1 0 0,1 0-1,-1 0 1,1 0 12,-1 0 0,0 0 1,1 0-1,-1 0 7,1 0 0,-5 0 1,1 0-1,1-1-2,1-3 0,1 2-153,1-1 0,-1 1-176,1 2 1,-5 0 310,1 0 0,-6 0 0,3 0 0</inkml:trace>
  <inkml:trace contextRef="#ctx0" brushRef="#br1">274 13260 8319,'0'-8'-183,"-1"2"1,-2-1 299,-1 1 1,1 2 0,4-2-32,3 1 0,-2 1 0,6 4 0,1 0-39,1 0 1,1 0 0,1 0 0,-1 0 0,1 0-41,-1 0 1,0 0 0,2 0-1,1 0 1,3 0-2,0 0 0,1 0 0,2 0 0,-1 0 63,2 0 0,0 0 0,2 0 0,0 0-37,0 0 1,0 0 0,0 0 0,-1 0-21,1 0 1,0 1-1,0 2 1,0 1-25,0-2 1,-1-1 0,1-1-1,0 0 1,0 0 0,0 0 0,1 0 1,1 0 10,2 0 0,0 0 0,-5 0 0,3 0 10,1 0 0,-2 0 0,3 0 0,-3 0 33,-1 0 0,1 0 0,1 0 0,2 0 0,-3 0 3,-4 0 1,2 0 0,-3 0 0,3 0 0,-1 2-72,-2 1 0,3-1 0,-4 2 0,1-3 0,0 0-14,1 3 0,-2-3 1,0 3-1,-1-3 30,1-1 1,0 0 0,1 0 0,-3 0 72,1 0 1,-1-1 0,3-2 0,-2 0 0,-2 0-18,0 2 1,4 1 0,-2 0 0,-1 0-66,1 0 0,-2 0 1,-4 0-1,1 0 0,-1 0-34,1 0 0,-1 0 34,1 0 1,-1 0 387,0 0 195,-4 0-454,-2 0-130,-5 0 1,-1-4 0,-3 0-58,-4 2 1,2-1-1,-2 1 1,-1-2 60,-1 1 0,3 2 1,-1 1-1,-1-1 1,-1-2 12,-2-1 0,1 1 1,0 3-1,-1 0-16,1 0 1,-1 0 0,0 0 0,-2 0-1,-3 0 12,-1 0 0,-1-4 0,-3 0 0,-1 1 8,0 2 1,0 1 0,0 0 0,-1-1 0,-1-2 4,-2-1 0,-3 1 1,2 3-1,0 0-3,0 0 0,-4-4 0,2 0 0,-2 2 7,2 0 0,-3-2 0,3 1 0,-1 0 28,-4 2 1,7 1 0,-5 0-1,3 0-30,1 0 0,0 0 0,-3 0 1,1 0-50,0 0 1,2 0 0,-1 1 0,1 2 0,0 0 11,-3 0 1,-1 2-1,0-1 1,2 0-1,1-1 18,2 1 1,1 1 0,1-2-1,1 1 13,3-2 1,-3 3-1,4-1 1,2-1-1,0-1 9,2 2 1,3-3 0,-2 4 0,4-1 0,-1 0-2,-2-1 1,6-2-1,-2 0 1,0 2 78,1 0 1,3 1 255,-1-4-323,5 0 0,0 0-47,6 0 0,5 0 1,6 0-1,1 0 1,-1 0-9,-1 0 0,2 0 1,2 0-1,0 0 12,4 0 0,-3 0 1,1 0-1,2 0 0,3 0 1,4 0 5,1 0 1,2-4-1,3 1 1,0 0-18,1 2 0,3 1 0,1 0 0,2 0 5,2 0 1,5 0 0,1-1 0,0-2-1,-2-1 1,0 0 12,2-1 1,-2 4 0,3-4 0,-4 1 16,0 0 1,4-1-1,-1 3 1,-1-3-1,-1 0 14,-1-1 0,0 1 0,-1 3 0,0-3 0,-3-2 0,-2 5 0,-3-2 0,1 2-24,-1-2 0,-7 2 0,-3-1 0,-3 1-49,-1 2 1,-1 0 0,-3 0-375,-4 0 453,-3 0 3,-5 0 0,-8 0 0,-10 0 0,-5 0 0,-4 2-56,-4 1 1,-11-1 0,0 2-1,-6-3 1,-5-1-243,-2 0 1,-6 1-1,-1 2 1,-3 0-1,-6 0-260,31-2 0,-1-1 531,1 0 0,0 0 0,-6 2 0,-1 1 0,3 1 0,-1-1 0</inkml:trace>
  <inkml:trace contextRef="#ctx0" brushRef="#br1">343 14367 7926,'-7'-1'-263,"3"-3"397,3 3 0,1-5-62,0 2 0,1 3 0,3-3-49,4 3 0,-2 1 0,2 0 1,1 0-58,1 0 0,1 0 1,1 0-1,-1 0 23,1 0 0,0-4 0,2 0 0,1 1 60,-1 2 0,0 1 0,0 0 0,2 0 0,-1 0-19,1 0 0,-3 0 1,3 0-1,0 0 0,0 0 8,2 0 0,-4 0 1,2 0-1,0 0 1,0 0 12,2 0 1,0 0 0,2 0 0,-1 0 0,0 0-29,-1 0 1,3 0-1,-3 0 1,1 0-26,0 0 1,-1 0-1,2 0 1,-1 0-1,0 0-5,-1 0 0,4 0 0,-3 0 1,1 0-1,0 0-8,-1 0 0,-1 0 1,2 0-1,-1 0 21,2 0 1,0 0-1,2 0 1,-1 0-1,-1 0 16,2 0 0,-6 0 0,6 0 0,-2 0 0,-1 0 11,-1 0 0,3 0 0,-3 0 0,1 0-18,-1 0 1,2 0-1,-5 0 1,1 0 0,0 0-25,1 0 0,0 0 1,2 0 34,-1 0 0,-3 0 1,1 0-1,1 0 1,-1 0 32,-1 0 0,3-4 1,-2 1-1,-1 0 1,2 0-3,0 0 1,-4 1-1,2-1 1,-1 1-1,2 2-22,1 0 1,-4-1 0,1-1-21,-3-2 0,1 0 0,1 4 0,1 0-1,-1 0 0,-1-4 0,-2 0 0,1 2-6,-1 1 1,1 1 0,-2-2-288,-3-2 1,4 3-266,-4-3 1,0 3 0,-1 2 543,-1 3 0,-1-3 0,-4 5 0</inkml:trace>
  <inkml:trace contextRef="#ctx0" brushRef="#br1">12072 13979 7893,'0'-7'-300,"1"0"0,2 1 420,0-1 1,5 4 0,-3-4 0,2 2 0,0 1 0,1 1 0,-1-1 1,2 1 1,-2-2-1,0 1 1,2 2-79,1 1 0,2-3 0,-1 0 0,0 1-45,1 2 0,-1 1 1,1 0-1,0 0-31,4 0 1,-4 0 0,4 0 0,-4-1 37,0-3 1,0 3-1,2-3 1,2 3 0,-2 1 41,-2 0 1,0 0-1,-1-1 1,2-2 0,1-1-31,1 2 0,1 0 0,-2 2 0,3 0 0,-1 0 10,1 0 1,2 0 0,-3 0 0,2 0 0,1-1 19,-1-3 0,4 3 1,-3-3-1,2 3-1,2 1 0,0 0 1,0 0-1,0 0 1,-1 0-49,1 0 1,0 0-1,0 0 1,1 0-1,1 0-9,2 0 1,0 0 0,-6 0-1,0 0 1,-2 0 1,1 0 1,0 0 0,1 0 0,-2 0 30,1 0 0,1 0 0,1 0 0,-2 0 0,-1 0-7,2 0 1,0 0 0,2 0-1,0 0-16,0 0 0,0 0 1,-1 0 12,1 0 1,0 0-1,0 0 1,0 0-1,0 0-6,-1 0 1,0 0 0,-2 0-9,-1 0 0,0 0 0,4 0 1,-1 0-1,-2 0 15,-1 0 0,0 0 1,4 0-1,-1 1 0,-2 2 10,-1 1 1,0-1 0,4-3 0,0 2-38,0 1 1,-4-1 0,0 2 0,1-3 10,1-1 1,2 4 0,-1-1 0,-2 0 0,-1-2 21,2-1 1,0 0 0,2 0-1,0 0 1,-2 0 46,-2 0 1,3 4 0,-2 0 0,4-2 0,3 0 1,0-2 0,-4 0 0,-1 0 0,2 0 1,3 0 0,-3 0 0,4 0 0,-1 0 5,-1 0 0,1 0 0,-4 0 1,1 0-1,0 0 0,-1 0 0,6 0 1,-6 0-1,1 0-51,0 0 0,-1-4 0,0 0 0,0 1 0,0 2-31,-1 1 1,1 0 0,0 0 0,0 0-1,0 0 47,0 0 0,-1 0 0,1 0 0,-1 0 17,-3 0 0,3 0 1,-3 0-1,2 0 1,1 0-1,-2 0-14,-1 0 0,-1 0 0,2 0 0,-1 0-49,1 0 1,-2 0-1,0 0 1,0 0 1,0 0 1,-1 0 0,4 0-1,-4 0-6,0 0 1,2 0 0,-3 0 17,2 0 1,-4 4 0,1 0-1,-2-2 1,0 0 22,2-2 0,-2 0 1,2 0-1,-2 0 1,-2 0 23,0 0 1,1 0 0,-1 0 0,1 0-1,-1 0-28,0 0 1,1 0 0,-1 0-1,1 0-41,-1 0 0,1 3 1,-1 1 85,0-1 0,-3-2 114,0-1 1,-1 0-49,5 0 1,-5 0-110,1 0 1,-4 0-102,3 0 1,-3 0 178,4 0 216,-6 0-18,8 0-25,-8 0-114,3 0-1579,-5 0 0,-5 5 0,-2 1 0</inkml:trace>
  <inkml:trace contextRef="#ctx0" brushRef="#br1">16355 13831 7891,'-7'-2'-1726,"4"-1"2054,-4 1 1,5-3-152,-6 5 0,4 0-92,-3 0-192,4 0 492,-2 0 0,6 0 39,3 0 1,-1 0-315,4 0 0,1 0 0,3 0-56,1 0 1,-1 0 0,1 0 0,0 0-1,2-1-16,1-3 1,2 3 0,-3-3 0,2 3-8,2 1 0,-3 0 0,4 0 0,2 0 0,0 0 1,-2 0 0,0 0 0,2 0-9,0 0 0,2 0 1,1 0-1,2 0 1,0 0 60,0 0 0,1 0 0,1-1 1,0-2-1,2-1-7,-1 2 1,-3 0-1,4 2 1,-3 0-55,-1 0 0,2 0 0,-2 0 0,0 0 0,-2 0-24,-1 0 1,0 0-1,-1 0 1,1 0 0,-1 0-18,-3 0 1,2 0 0,0 0-1,3 0 10,2 0 1,1 0 0,-4 0 0,0 0 75,0 0 1,0 0-1,-1 0 1,1 0-8,0 0 0,-4 0 1,0 0-1,0 0-47,-1 0 0,2 0 0,-3 2 0,-1 0-15,1 2 0,3 0 1,-1-4-1,3 1-5,0 3 0,0-3 0,-2 3 0,-1-3 40,2-1 1,0 0 0,2 0 0,0 0 45,0 0 0,0 0 0,-1 0 0,0 0-41,-3 0 1,3 2-1,-5 0 1,1 2-52,-3-2 0,2 0 0,-1-2 0,1 0-12,-1 0 1,0 0 0,-5 0-1,0 0 1,1 0 26,-1 0 0,5 0 1,-1 0-1,-1 0 59,-2 0 0,0 0 0,0 0 0,2 0 0,3 0-20,1 0 1,-3 0 0,4 0 0,0 0 0,0 0-34,0 0 0,-1 0 0,2 0 0,-1 0-29,1 0 0,-2 3 0,1 1 0,2-1 35,0-2 0,-2-1 0,0 0 0,2 0 57,0 0 0,-2 1 0,0 2 0,1 1 1,2-2 29,1 0 0,-4-2 0,0 0 0,1 0-71,2 0 0,1 0 0,0 0 1,-1 0-4,1 0 0,0 0 0,-1 0 0,-1 0 55,2 0 1,-6 0 0,5 0 0,0 0 36,0 0 1,0 0-1,1 0-74,0 0 0,0 0 1,-2 0-1,0 0-6,-2 0 1,1 0 0,5 0 0,2 0-72,-1 0 0,-4 0 0,0 0 0,0 0-11,2 0 1,1 0 0,-3 0 0,-2 0 19,-1 0 1,0 0 0,3 0 0,-2 0 43,-1 0 1,-4 0 0,3 0 0,-2 0 10,-2 0 1,3 0 0,-1 0 0,1 0-22,-1 0 1,1 0 0,-3 0 0,2 0-14,2 0 0,-3 0 0,3 0 1,0 0-11,0 0 0,-3 0 0,4 0 1,0 0-5,-1 0 1,2 0 0,-4 0 0,1 0 6,-1 0 0,0 0 1,-4 0-1,2 0 1,1 0 3,-1 0 1,-1 0-1,-1 0 5,-1 0 0,2 1 1,1 1-1,1 2 0,-1-1 0,-1-2 1,-2-1-1,0 0 0,2 0 0,2 0 0,-2 0 0,2 0 0,-2 0 1,-2 0-1,1 0 1,0 0-1,2 0 10,2 0 1,-1 0 0,-4 0 0,1 0 0,-1 0-1,1 0 0,3 0 0,0 0 1,-1 0-9,-1 0 0,-2 0 0,0 0 0,1 0 0,-1 0-4,1 0 0,-1 0 0,1 0 0,-1 0 0,0 0-7,1 0 0,-1 0 1,1 0-25,-1 0 1,1 0-1,-1 0 1,0 0-15,1 0 1,-1 0 0,1 0 0,-1 0 25,0 0 0,1 1 1,-1 2-1,1 1 33,-1-2 0,-3-1 1,-1-1-1,2 0 10,1 0 0,2 0 0,-1 0-30,1 0 0,-1 0 0,0 0-45,1 0 0,-1 0 0,1 0-59,-1 0 0,1 0 67,-1 0 0,0 0 0,1 0 35,-1 0 1,1 0 0,-1 0-1,1 0 18,-1 0 0,-1 2 1,-1 0-1,-1 2-41,1-1 0,1-2 1,1-1 7,0 0 1,1 0 0,-1 0 0,1 0 10,-1 0 0,1 0 0,-1 0 25,0 0 0,1 0 1,-1 0-6,1 0 0,-5 0 0,1 0 0,1 0-4,1 0 0,-2 0 0,-1 0 1,2 0-4,1 0 0,-2 0 0,-1 0 1,2 0 13,1 0 1,2 0 0,-1 0-1,1 0-3,-1 0 1,1 0 0,-1 0 0,0 0-8,1 0 1,-1 0-1,1 0 1,-1 0-17,1 0 0,-1 0 1,0 0-1,2 0 1,1 0 0,1 0 1,0 0 0,-3 1 0,-1 2 67,1 0 0,0 1 1,2-4-1,2 0-14,-2 0 0,-2 4 1,0 0-1,-1-2-13,1 0 1,-1-2 0,0 0-1,1 0-13,-1 0 0,2 3 1,1 1-1,1-1-9,-1-2 0,0-1 0,0 0 0,2 1 0,1 2 48,-1 1 1,3-1-1,-2-3 1,-1 2-16,1 2 0,3-3 0,-1 3 0,3-3-1,1-1 0,0 0 0,-1 0 0,0 0 26,-3 0 1,3 0 0,-3 0 0,2 0-8,2 0 1,-1 0 0,-2 0-1,-1-1-56,1-3 1,3 1-1,2-3 1,2 0-1,-1 0-84,-2 1 1,-3-2 0,0 2 0,-2 0-78,1 0 1,-2-3 0,-1 4-495,0 2 0,-2 0 0,-3 2 652,-1 0 0,0 5 0,1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2947 8075 8298,'7'-4'-276,"1"0"1,1 1 0,1 2 0,1 1 0,1 0 130,-1 0 0,1-4 0,-1 1 0,0 0 0,1 2 205,-1 1 1,1-4 0,-1 0-1,0 2-44,1 0 1,-1 1 0,1-2 0,-1 0 0,1 0 0,-1 2-17,0 1 1,5 0 0,-1 0-1,-1 0 1,-1 0-13,-2 0 1,4 0-1,0 0 1,1 0 8,0 0 1,-2-4-1,4 0 1,-2 2 0,0 0 30,0 2 1,-2-1 0,4-1-1,0-2-1,-1 1 1,-1 2 0,3 1 0,0-1-17,-2-3 0,5 3 1,-3-3-1,3 3 1,0 1-1,0-2-14,-3-1 0,3 1 0,-3-2 1,2 2 5,2-2 0,-4 3 0,0-3 0,0 1 0,0 1-13,0-2 1,-1 0 0,1 4-1,-2 0 1,-2 0 2,0 0 1,4-3-1,-2-1 1,-1 1-1,2 2 75,0 1 1,-3 0 0,3 0-1,-1 0 1,0 0-45,-1 0 0,5 0 0,-4 0 0,2-1 1,0-2-27,2-1 0,-4 1 0,1 3 1,0 0 8,0 0 0,-3 0 1,3 0-1,0 0-5,-1 0 1,-1 0 0,3 0 0,0 0-3,-2 0 1,5-2 0,-4 0-1,1-2-1,0 1 0,-4 2 1,3 1-1,0 0 2,-1 0 0,-3 0 0,1 0 0,-1 0 31,2 0 0,-4 0 0,4 0 1,-2 0-15,1 0 1,-3 0-1,4 0 1,-4 0-1,1 0-20,2 0 0,-2 0 1,2 0-1,-1 0-1,1 0 1,-1 0-1,4 0 1,0 0 0,-2 0-13,1 0 0,-1 0 0,0 0 30,3 0 0,-3 0 0,-1 0 146,-2 0 1,-2 0 13,1 0 0,-4 0-162,-1 0 0,-3 0-337,4 0 324,-1 0 0,5 5 0,-1 2 0</inkml:trace>
  <inkml:trace contextRef="#ctx0" brushRef="#br0">5459 7949 7082,'0'-6'-144,"0"1"576,0 5-415,5-6 53,-3 5-117,3-4 1,-4 5-22,3 0 75,2 0 0,2 0 1,-2-1 39,-1-3 0,4 3 12,-1-3 1,-2 3-16,2 1 0,-1 0-47,5 0 0,-1 0-9,0 0 1,-3 0 3,0 0 0,-1 0 0,5 0 3,-1 0 0,-3 0 0,-1 0 9,2 0 0,1 0 0,2 0 5,-1 0 1,-3 0 1,-1 0 1,1 0-8,3 0 0,1 0 0,-1 0-4,1 0 0,-1 0 0,1 0 5,-1 0 0,-3 0 0,-1 0 0,2 0-6,1 0 1,2 0-1,-1 0 0,0 0 1,-3 3 0,0 1 0,1-1 0,-3-2 0,2-1 6,0 0 1,3 0 0,0 0 0,0 0 40,1 0 0,-5 0 1,1 0-46,1 0 1,-3 0 0,2 0 0,1 0-9,1 0 0,-2 0 0,-1 0 1,2 0-12,1 0 0,2 0 0,-1 1 1,0 2-1,1 1-11,-1-2 1,-2 0-1,0-1 1,3 1 0,0 2 1,0 0 0,5-3-1,0 2-11,-3 1 0,-1-1 0,-2-1 0,0 0 21,1 2 1,-1 0 0,1-4 0,-1 0 16,0 0 1,2 4 0,1-1 0,1 0 0,1-2 7,0-1 1,-3 0 0,3 1 0,-1 2-5,1 1 0,-1 0 0,-2-4 0,1 0 0,1 1-15,-1 3 0,0-3 0,0 3 0,1-3-6,-1-1 1,2 0 0,1 0-1,-1 0 1,2 0 11,0 0 0,-3 0 0,4 0 0,0 0 24,-1 0 0,2 0 0,-4 0 0,-1 0 1,0 0-16,0 0 0,4 0 1,-2 0-1,-1 1 0,2 2-4,0 1 0,0-1 1,2-3-15,-1 0 0,-4 0 0,3 0 1,0 0-1,-2 0 5,1 0 1,2 0 0,-3 0-1,1 0-5,-1 0 0,-1 2 1,-3 0-1,-1 2-31,1-1 1,-1-2 0,-1 0 0,-1 2 44,-1 0 0,-1 6 0,5-2 0</inkml:trace>
  <inkml:trace contextRef="#ctx0" brushRef="#br0">2947 8668 6110,'7'-3'542,"1"-1"-528,-6-5 0,5 8-28,-3-3 1,2 3-11,5 1 0,-3 0 0,-1 0 21,2 0 1,2 0 0,0 0 17,0 0 1,1-2-1,-1 0 16,1-2 1,-1 0-1,0 4 1,1 0-11,-1 0 0,1 0 1,-1 0-1,1 0-23,-1 0 0,0 0 0,1 0 0,-1 0 6,1 0 1,-1 0 0,1 0 0,-1 0 0,0 0-12,1 0 1,-1 0-1,1 0 1,-1 0 36,0 0 1,1 0-1,1-1 1,1-2-13,1 0 1,0-1-1,-4 4 1,2 0-10,2 0 0,-2 0 0,2 0-7,-2 0 1,2 0-1,0 0 1,-1 0 0,-1 0-6,-2 0 1,5 0 0,-1 0-1,-1 0 1,0 0 16,1 0 0,-2 0 0,2 0 0,-1 0 16,1 0 1,-2 0 0,3-2-1,0 0 1,-1-2-10,-1 2 0,2 0 0,1 2 0,-1 0 0,2 0-2,0 0 0,-3 0 0,3-1 0,0-1-11,-1-2 0,-1 0 1,1 4-1,1 0-1,0 0 1,-3 0-1,3 0 1,0 0-1,-2 0-10,1 0 1,2 0 0,-4 0 0,0 0 8,2 0 0,-3-1 0,3-2 0,1-1 21,0 2 0,-3 0 0,3 2 0,0 0-25,-1 0 0,-1 0 1,1 0-1,0 0 0,2 0 0,-4 0 0,0 0-7,2 0 0,-3 0 0,4 0 0,-1 0-1,1 0 0,0 0 1,2 0-1,-2 0 1,0 0-10,-1 0 0,-1 0 0,1 0 0,0 0 8,-3 0 1,2 0-1,0 0 1,-2 0-1,-2 0 7,0 0 0,-1 0 1,1 0-1,-1 0 1,0 0-3,1 0 1,-1 0-1,1 0 1,-1 0 0,1 0-4,-1 0 0,0 0 0,1 0 5,-1 0 1,1 0 0,-1 0 22,0 0 1,-3 0 0,0 0-16,1 0 1,-3 0-6,2 0 1,-5 0 1,5 0 1,-4 0 35,3 0 24,-4 0 0,3 0 110,-2 0-115,-3 0 0,6 0-249,-4 0 0,0 0-626,5 0 815,-6 6 0,3 0 0,-5 5 0</inkml:trace>
  <inkml:trace contextRef="#ctx0" brushRef="#br0">5436 8646 8346,'8'0'-271,"0"0"1,0 0 0,3 0-316,0 0 0,0 0 0,1 0 594,-1 0 0,1 0 0,-1 0-4,1 0 1,-1 0-11,0 0 0,1 0 4,-1 0 0,-3 0 0,-1 0 1,2 0 1,-2 0 0,0 0 21,2 0 0,1 0 17,2 0 1,-1 0-1,1 0-28,-1 0 1,-3 0-1,-1 0 1,2 0-1,1 0-12,2 0 0,-5 0 0,1 0 0,1 0 0,1 0 8,1 0 0,1 0 0,-1 0 3,1 0 1,-1 0 0,0 0 0,1 0 0,-1 0-4,1 0 1,-5 0-1,1 0 1,1 0 5,1 0 0,-2 0 1,-1 0 22,2 0 0,1 0 0,2 0 0,-1-2 0,1-1 0,-5 1 1,1-2-21,1 3 0,1 1 1,1 0-11,1 0 0,-1 0 0,0 0 0,1 0 6,-1 0 0,-3 0 0,0 0 0,0 0 8,3 0 1,0 0 0,0-1 0,1-3 0,-1 3 1,1-3-1,-1 3 0,1 1 5,-1 0 0,0 0 0,1 0-11,-1 0 0,4 0 1,1 0-1,-2 0 2,-2 0 1,0 0 0,0 0-1,2 0 8,2 0 1,0 0 0,-2 0-9,1 0 1,4 0 0,-2 0 0,-1 0-14,1 0 1,3 0-1,-2 0 1,1 0-8,0 0 1,-1 0-1,2 0 1,-2 0 6,-2 0 1,3 0 0,-2 0 0,-1 0 37,1 0 1,-1 0-1,-2 0 1,3 0-1,-1 0 2,1 0 1,-2 0-1,-4-2 1,1 0 17,-1-2 1,1 0-1,-1 4-1,1 0 0,-5 0 0,-1-1 148,0-3-141,2 3 84,-6-4-207,3 5-1477,-5 0 1533,-5 0 0,-7 5 0,-5 1 0</inkml:trace>
  <inkml:trace contextRef="#ctx0" brushRef="#br0">3152 9365 8154,'-6'-1'-1093,"1"-2"1,1-2 1046,0-1 1,-1 3 5,1 0-20,3 1 46,-9 2 10,3 0 5,1 0-1,-4 0 0,4 5 0,-6 2 0</inkml:trace>
  <inkml:trace contextRef="#ctx0" brushRef="#br0">3027 9319 8154,'-8'0'-2349,"0"0"2365,6 0 1,-5 0 17,4 0-30,1 0 0,-4 0 13,2 0 156,3 0 96,-4 0 10,5 0-29,-5 0-64,4 0-56,-5 0 85,6 0-123,0-5 31,0 4-195,0-4 0,2 5 26,2 0 1,-2 0 54,6 0 0,-5 0 1,5 0-1,1 0 9,1 0 1,-2 0 0,-1-1 22,2-3 1,-2 3 0,0-3-1,2 3-44,1 1 1,2 0 0,-1 0 0,0 0 0,1 0 1,-1 0 0,1 0 0,-1 0 0,1 0-1,-1 0 1,0-2-1,1 0-3,-1-2 0,4 0 0,1 4 0,-2 0 16,-2 0 1,0 0 0,-1 0 0,1 0-2,-1 0 0,4 0 1,1 0-1,-3 0 0,1 0-10,2 0 1,-4 0 0,5 0 0,-2 0 0,0 0 0,-1 0 0,0 0 0,0-1 1,3-2 6,0 0 0,-3-1 0,3 4 0,-2 0 0,0 0 9,-1 0 0,3 0 0,-2 0 0,0 0-13,2 0 1,-1 0-1,5 0 0,-2 0 0,-4-4 0,4 0 0,0 2 0,0 0 12,0 2 1,0-1 0,3-1 0,-2-2-1,-2 1 9,-2 2 1,3 0 0,-2-2 0,-1-1-24,1 2 1,2 0 0,-4 2 0,-1 0-5,-1 0 1,2 0-1,0 0-11,-1 0 1,0 0 0,0 0 0,1 0-3,-1 0 1,-1 0-1,-2 0 1,1 0 0,0 0 5,4 0 0,-4 0 0,3 0 0,-2 0 5,-1 0 1,-1 0 0,0 0-1,1 0 1,-1 0 2,1 0 1,-1 0-1,1 0 1,-1 0 0,0 0 4,1 0 0,-1 0 0,1 0 0,-1 0-2,0 0 0,2 0 1,1 0-1,1 0-2,-1 0 1,-1 0-1,-2-1 1,1-1-1,-1-2 0,1 1 0,-1 2 0,1 1 7,-1 0 1,0 0 0,1 0 0,-1 0 0,-1-1 12,-2-3 0,2 3 0,-2-3-14,2 3 1,-3 1 2,1 0 1,0 0-59,3 0 0,1 0-174,-1 0 1,-3 0-18,-1 0 0,-3 0 240,4 0 0,-1 5 0,5 1 0</inkml:trace>
  <inkml:trace contextRef="#ctx0" brushRef="#br0">5322 9354 8229,'-6'-8'-1546,"2"0"1735,3 6 10,1-3-9,0 0-152,5 4 0,-3-6-27,6 3 36,-6 3 0,9-4 19,-4 5 1,0 0-31,0 0 1,-3 0 0,2-1 0,-1-3 0,4 3-30,-1-3 0,2 3 0,1 1-6,1 0 0,-4 0 0,-1 0-12,2 0 1,0-2 0,0 0 18,-2-2 1,1 0 0,3 4 5,1 0 1,-1 0-16,1 0 0,-5 0 1,1 0 4,1 0 1,1 0 0,1 0 0,1 0 1,-1 0-1,1 0 3,-1 0 0,0 0 0,1 0 0,-1 0 0,1 0 1,-1 0 0,1 0 1,-1 0 1,0 0 1,-3 0 0,0 0 0,1 0 5,1 0 1,1-4 0,1 1 0,-1 0 4,0 2 0,1 1 1,-1 0-1,1 0-16,-1 0 0,-3 0 0,-1 0-9,2 0 1,1 0-1,2 0 1,-1 0 2,1 0 0,-5 0 1,1 0 16,1 0 0,1 0 0,1 0-12,1 0 1,-5 0 0,1 0-6,1 0 1,-3 0 0,2 0-5,1 0 0,-3 0 1,2 0-2,0 0 0,3 0 1,0 0 3,0 0 0,-3 0 0,0 0 0,1 0 1,-3 0-1,2 0-23,0 0 0,-1 0 1,0 0 8,2 0 1,-2 0 12,0 0 1,1 0 3,3 0 0,-3 0 0,-1 0 3,2 0 0,-2 0 0,0 0-23,2 0 0,-2 0 1,0 0 4,2 0 1,-3 0 7,2 0 1,0 0-1,3 0 8,0 0 0,-3 0 1,0 0-1,1 0 0,-3 0 2,2 0 1,-1 0-4,5 0 0,-5 0 0,1 0-3,1 0 1,-3 0 0,2 0 0,1 0 0,-3 0-1,1 0 1,1 0 1,4 0 1,-5 0 17,1 0-8,-1 0-10,5 0 0,-1 0 3,1 0 0,-5 0 0,1 0 0,-4 0 0,3 0 1,-3 0-5,4 0 1,-4 0 0,3 0-5,2 0 1,-3 0-1,2 0 0,-4 0 2,3 0 1,1 0 26,3 0 0,-3 0-5,0 0 0,-5 0 0,5 0-14,1 0 0,1 0-6,2 0 0,-1 0-8,0 0 1,-3 0 11,0 0 0,-1 0 25,5 0 1,-5 0-17,1 0 1,-4 0-17,3 0 1,-3 0-1,4 0-6,1 0 0,-3 0-1,2 0 0,-5 0 5,5 0 1,-4 0 1,3 0 0,-3 0 0,4 0 0,1 0 0,-3 0-28,2 0 1,-1 0 10,5 0 1,-5 0-3,1 0 31,0 0 0,-1 0-18,1 0 1,-1 0-13,5 0 1,-5 1 19,1 3 1,0-3-5,3 3 1,-3-3 10,-1-1 0,-3 0-22,4 0 1,-5 0 0,5 0-2,1 0 1,-3 1 16,2 3 0,-4-2 0,3 1 1,1-1 0,3-2 0,-3 0 1,0 0 1,1 0 1,1 0 0,1 0-4,1 0 1,-5 0-1,1 0 0,1 0 0,1 1 0,1 3 0,1-3 0,-1 3 0,0-3 4,1-1 1,-5 0-1,1 0 13,1 0 0,1 0 1,2 0 6,-1 0 0,0 0 1,1 0-18,-1 0 0,-3 0 0,-1 0 14,2 0 1,-2 0-1,0 0-8,2 0 1,1 0-32,2 0 13,-1 0 0,1 0 8,-1 0 0,0 0 16,1 0 1,-1 0 6,1 0 1,-1 0-1,1 0-6,-1 0 0,0 0-26,1 0 0,-1 0 0,1 0 1,-1 0-2,1 0 1,-1 0 9,0 0 0,1 0 1,-1 0 10,1 0 1,-5 0 0,1 0 1,-1 0-12,5 0 1,-5 0-1,1 0-4,1 0 0,-3 0 1,2 0-2,1 0 0,-3 0 0,2 0-14,1 0 0,-3 0 0,2 0 0,1 0 1,-3 0 9,1 0 0,1 0-1,4 0 1,-1 0 4,0 0 1,-3 0 5,0 0 0,-1 0-3,5 0 0,-5 0-6,1 0 0,-4 0-15,3 0 0,1 0 13,3 0 1,-3 0-1,-2-1 1,-1-3 0,0 3-10,-1-3 1,3 3-2,4 1 1,-3 0-1,-1 0-14,2 0 1,-3 0 11,2 0 0,0 0 19,3 0 0,1 0 9,-1 0 0,0 0-5,1 0 0,-1 0-1,1 0 1,-1 0-13,0 0 1,1 0-3,-1 0 0,-3 0 1,0 0-1,0 0-4,3 0 0,-4 0 0,1 0 16,1 0 0,-3 0 0,2 0 0,1 0 1,1 0 0,-3 0 0,1 0 1,1 0-3,1 0 0,-2 0 1,-1 0-1,2 0 2,1 0 1,-2 0 0,-1 0 0,2 0 26,1 0 1,2 0 0,-1 0 14,1 0 0,-5 0 0,1 0-32,1 0 0,1 0 0,1 0-19,1 0 1,-1 0 0,1 0 3,-1 0 0,0-2 1,1 0-1,-1-2 30,1 1 0,-1 2 0,1 1 2,-1 0 1,0 0 0,1 0-10,-1 0 0,1 0 1,-1 0-1,1 0 1,-1 0 3,0 0 0,1 0 0,-1 0 0,1 0-30,-1 0 0,0 0 1,1 0-1,-1 0 10,1 0 0,-1 0 0,1 0 0,-1 0 1,0 0 0,1 0 0,-1 0 0,1 0 14,-1 0 1,2 0 0,1 0-7,1 0 1,0 0 0,-3 0-1,-1 0-11,0 0 1,5 0 0,-1 0 0,-1 0 0,0 0 8,1 0 0,-2 0 1,3 0 6,1 0 0,-5 0 0,4 0 0,-2 0 12,1 0 0,-1 0 1,4 0-1,-2 0 2,-2 0 0,4 0 0,0 0 0,1 0-4,0 0 0,-4 0 0,4 0 1,1 0-33,2 0 0,-1 0 0,0 0 1,-2 0 14,1 0 0,-2 0 0,1 0 0,0 0 0,0 0-1,0 0 0,-5 0 0,2 0 0,0 0-29,-1 0 1,1 0 0,-2 0-50,2 0 0,0 0 0,-2 0 0,1 0 0,-1 1-260,-1 3 0,-6-2 0,0 3 327,-2 0 0,4 1 0,-3 5 0</inkml:trace>
  <inkml:trace contextRef="#ctx0" brushRef="#br0">2718 12392 8228,'-7'-2'-231,"0"-1"0,1-4 0,1 0 18,0-1 246,1 5 0,4-3 0,1 4 0,3-2-21,4 1 0,-2 2 0,2 1-31,0 0 1,3 0 0,0 0 0,0 0 22,1 0 1,-1 0-1,1 0 1,-1 0-1,1 0 46,-1 0 1,0 0 0,1-1 0,0-2-24,4-1 0,-2 1 1,3 3-1,0 0 1,-2 0-22,2 0 1,-1 0 0,4 0 0,-2 0-9,-1 0 0,2 0 0,-3 0 68,2 0 1,7 0 0,2 0 0,-7 0-20,-4 0 1,-4 0-1,2 0 1,3 0-17,0 0 0,-1 0 1,1 0-1,1-2 1,0 0-20,2-2 0,2 0 0,-1 4-11,-1 0 1,1 0-1,-2 0 1,1 0-1,1 0-10,-2 0 0,0-1 1,2-2-1,0-1-1,-2 2 0,0 1 0,4 1 6,-1 0 0,1 0 1,0 0-1,0 0 15,0 0 0,0 0 1,-1 0-1,1 0 7,0 0 0,1 0 0,2 0 0,0 0 0,0 0-13,-2 0 0,0 0 1,1 0-1,2 1-6,-2 3 0,1-3 0,-1 3 13,2-3 1,3-1 0,-3 1 0,-2 2 0,1 1 39,0-2 1,-2 0 0,4-1-31,0 3 0,-4-3 1,3 4-1,-2-1-16,2 0 1,-3 1 0,4-3 0,-1 2 1,-1-1 1,5 2-1,-3-2 1,1 1 9,3 1 1,-3-3 0,1 3 0,1-2-18,-2 1 1,3 0 0,-5-3 0,3 2 0,0 1 36,-1-2 0,4-1 0,-2 1 0,2 0 3,1 2 0,-2 1 1,-1-2-30,1 1 0,4 1 1,-6-3-1,3 3-17,1 2 0,-1-5 0,-1 3 0,-1-1 0,-1 0-13,-1-2 0,3 1 0,-4-1 27,1 2 1,0 0 0,3-3 0,-2 2-5,2 1 1,0-1 0,0-3-1,-2 0 1,2 2-2,1 2 1,0-3 0,-1 3 0,-2-3-8,2-1 1,-1 0 0,1 0 2,-1 0 0,-1 0 1,4 0-1,-1 0 9,-2 0 1,2 0-1,-4 0 1,3 0 0,1 0 4,2 0 1,1 0-1,-3 0 1,-2 0-10,1 0 0,8 0 1,-6 0-1,3-1-8,2-3 0,-4 3 0,5-3 1,-2 2-2,0 2 0,1-1 0,-2-1 0,1-2 5,-1 1 1,0 2 0,0 1 0,1-1 11,-2-3 0,1 3 1,0-3-1,2 3 1,2 1 0,-3-2 0,3 0 1,-2-2 0,4 0 0,-2 4 1,1 0-1,-2 0-11,0 0 1,3-4 0,-1 1 0,2 0-11,2 2 1,-4 1 0,-1 0 0,3 0-1,0 0 1,2 0 0,-1 0 0,1 0 1,0 0 1,-1 0 0,1 0-1,0 0 5,-1 0 0,1 0 0,0 0 0,-1 0 16,1 0 1,0-4 0,1 0 0,0 2 7,-2 0 1,7 2 0,-6 0-1,1 0-22,0 0 0,-1 0 1,-1 0-1,1 0 1,0 0-3,-1 0 0,1 2 0,0 0 0,0 2-11,-1-2 1,1 0 0,-2-2 0,-1 0 8,-1 0 0,0 0 1,4 0-1,-2 0 0,-1 0 29,-1 0 1,-4 0-1,4 0 1,0 0-11,-1 0 0,2 0 1,-5 0-1,0 0 1,0 0 12,0 0 1,4 0 0,-3 0 0,1 0-1,0 0 15,1 0 1,-4 0-1,2 0 1,-1 0-34,0 0 0,4 0 0,-3 0 0,1 0-14,-1 0 1,3 0 0,-3 0 0,2 0-33,2 0 1,0 0 0,0 0 0,-1-2 3,1-1 1,2 1 0,-1-1 50,-2 1 0,3 2 0,-4 0 0,4 0 1,-1 0 9,-2 0 0,3 0 0,-5 0 0,2 0 0,0 0-21,1 0 0,0 0 1,0 0-1,-1 0 1,1 0-24,2 0 1,-3 0 0,0 0 0,1 0 0,0 0-8,-1 0 1,2 0 0,-3 0 0,1 0 15,-1 0 0,0 2 0,2 0 0,-2 2 0,-1-2 13,1 0 0,-3-1 0,3 2-1,-2 0 0,0 1 0,-2-4 0,1 0 0,-1 0 34,-1 0 1,2 0-1,0 1 1,-1 2-42,-2 1 0,1 0 1,0-4-1,2 0 0,-1 0 1,0 1-1,-1 1-7,-2 2 0,6 1 0,-5-2 0,2 1 1,1-2-5,0-1 1,0 3 0,-3 0 0,2 0 0,2 0 4,2-1 1,-3 1-1,3-2 1,-1 0-1,0 2 23,-1-2 0,4 3 1,-1-1-1,1-1 8,-1-2 1,2 3 0,-2 0-1,3 0 1,0-1-16,1 1 0,0 1 1,-1-2-1,1 1 1,0-1-14,0 2 1,0-3-1,3 3 1,0-1 0,1-1-2,0 0 1,-3 2 0,4-1 0,-1 0 0,-1-1-3,-1 1 0,3 1 0,-1-2 0,-1 1 4,2-2 0,-4 3 0,4-1 0,-2-1 1,1-1 13,-2 2 1,3-3 0,-1 4 0,1-1 30,0 0 0,0 1 0,-3-2 0,1 0 0,-1 1-33,-1 1 0,2-3 1,-2 3-1,-3-2-39,0 1 0,1 1 0,1-2 0,-1 1 0,0-2-11,-3-1 0,1 1 1,-5 0-1,0 2 1,0-1-99,0-2 0,0-1 0,-5 1 0,-1 2-165,-2 0 0,-4 3 1,0-4-1,-3 3 301,-4 1 0,3 7 0,-5 5 0</inkml:trace>
  <inkml:trace contextRef="#ctx0" brushRef="#br0">3860 13819 8477,'-11'-7'-195,"-1"-2"0,2 0 0,4 0 0,6 3 233,6 2 1,6 3-1,3 1 1,4 0 0,3 0-1,2 0 22,2 0 0,3 0 0,7-2 1,2 0-1,4-2-58,2 1 1,6 2 0,1 0 0,1-2 0,2 0 274,2 0 1,1 0 0,2 1-1,0-2-388,2 2 0,-28 1 1,0 0-1,32 1 1,-32 0-1,1 0 1,1 0-1,0 0 313,1 0 1,0 0 0,-1 0 0,0 0 0,1 1-1,0 0-239,-1 0 0,0 1 0,3-1 1,1 1-1,1 1 0,0 2 1,1-2-1,0 1 43,-1-1 1,1 0-1,-2 2 1,-1 1 0,0-3-1,0 1 1,-1 1-1,0 0-18,0 1 0,1 0 1,0-1-1,0 0 0,-2 0 1,-1-1-1,1-1 0,-1 0 23,-1 0 0,-1-1 0,2 2 0,-1 0 0,-2-1 0,1-1 0,0 1 0,0-1 33,-1 0 0,0 1 1,1 1-1,0 0 0,28 0 1,-1-1 21,-2 2 0,1-3 0,0 2 1,3-3-4,2-1 0,-4 1 0,2 2-75,0 0 1,-4 1 0,4-4 0,-1 0-11,0 0 1,0 0 0,-4 0 0,0 0-9,1 0 0,-1 0 1,0 0-1,-1 0 20,-3 0 1,1 0-1,-4-1 1,-3-2 53,-4 0 0,1-1 1,-3 4 9,0 0 1,-2 0 0,-3 0 0,0 0-28,2 0 1,0 0-1,-3 0 1,-2 0-35,-3 0 1,2 0-1,-5 0 115,-2 0 1,-2 0 0,-3 0 0,-2 0-13,-2 0 0,0 0 1,-5 0-1,0 0 637,1 0-675,-1-5 1,-4 2-107,-4-4 1,-3 3 0,-3-3-93,-5 2 1,-6 0 0,-2 3 0,-4-2 6,-4 1 0,0-2 0,-6 1 0,-2 1 74,-1-2 0,-6 3 1,-3-3-1,-4 1 1,-3-1 21,-5-1 0,-1 2 1,-4-2-1,-3 0 1,29 3-1,-1 0 25,-1 1 0,-1-1 0,-3 0 0,-1-1 0,1 1 0,-1 1 1,-1-1-1,-1 1 0,-1-1 0,-1 1-32,0 0 1,-1 1 0,0 0-1,0-1 1,0 1 0,-1 0-1,1-1 1,0 0 0,0 1-1,1 0 58,0 0 1,0 0 0,3 1 0,-1 0 0,-2 0 0,-1 0 0,-1 0 0,1 0-87,-2 0 1,0 0 0,-3 0-1,1 0 1,0 0 0,0 0 0,-1 0-1,0 0 80,-2 0 1,0 0-1,-1 1 1,0 0-1,2 0 1,0 0-1,0 1 1,0 0-7,1-1 1,1 0 0,-1 2 0,0 0 0,2-2-1,1 1 1,0 0 0,0 0-4,0 1 0,1-1 0,2-1 0,1 1 0,-1 1 0,1 0 0,1 0 0,-1 0 0,2 0 0,0 0 9,0-1 0,0 1 0,2 1 0,0 0 1,1 0-1,0-1 0,2 0 0,1 0 22,1-1 1,2 0 0,-2 0 0,2 1 0,-29 2 0,2 0 0,5 2-3,4-1 0,3-4 0,3 2 0,2-2 0,4-2 57,2 0 1,7 0 0,3 0-1,3 0 1,4 0-7,4 0 0,2 0 1,1 0-1,2-2 285,3-2 1,2 2-376,5-6 1,0 4 0,1-2 0,4 0 0,6-1 63,7-1 1,9-3-1,3 1 1,4 1 0,3 2-136,1-2 0,11 3 0,0-1 0,6 1 0,2 1 40,0 0 0,0-3 0,1 4 0,4 0 0,-28 3 0,0-1 39,1 0 1,1 0 0,2 0 0,1 0 0,-1 1 0,-1 1 0,2-1 0,-1-1-30,2 0 1,0 0 0,1 0 0,1 1-1,4 0 1,2 2 0,0-1 0,0 0-1,2 0 1,-1 0 71,-1 0 1,1 0 0,2 0 0,0 0 0,1 0 0,-1 0 0,1 0 0,0 0 0,1 0 0,0 0-83,0 0 0,0 0 0,-2 0 0,0 0 1,1 0-1,1 0 0,0 0 0,-1 0 0,0 0 1,0 0 59,1 0 0,-1 0 0,-3 0 0,-1 0 0,0 0 0,-1 0 0,1 0 0,0 0 0,-1 0 0,1 0-4,-1 0 1,1 0-1,1 0 1,0 0-1,-5-1 1,-1 0-1,2 0 1,-1 0-1,0-1 1,0 0-22,-2 1 1,-1-1 0,0 2 0,0-1-1,-1 1 1,0 0 0,-2 0 0,1 0 18,-3 0 0,0 0 1,0 2-1,-1 0 0,26 3 1,-2 0-22,-5 0 0,-3 3 1,-7-4-1,-2-1 1,-5 1-5,-5 0 0,-2 0 0,-7-4 1,-5 0 71,-4 0 1,-3 0 441,1 0-569,-1 0 1,-6 1-1,-5 2 182,-6 0 0,-8 1 0,-4-2 1,-2 0-166,-4 2 0,-7 0 1,1-4-1,-3 0 1,-3 0 20,-2 0 1,-3 0 0,-5 0-1,-4 0-34,-3 0 0,-4 0 0,-6-2 1,30 1-1,-1 0 0,-2-1 0,0 0 37,-1 1 1,-1 0-1,0 0 1,-1 0-1,-3 1 1,0 0 0,-3 0-1,0 0 1,-3 0-1,-1 0 1,-2 0-1,0 0-81,-1 0 0,-1 0 1,-1 0-1,-2 0 1,0 0-1,-1 0 0,-2 0 1,0 0 153,-1 0 0,0 0 0,-1 0 1,0 0-1,-3 0 0,0 0 1,20 0-1,1 0 0,-1 0 1,-2 0-1,0 0 0,0 0-4,-3 0 1,0 0 0,1 0 0,0 0 0,0 0-1,0 0 1,-4 0 0,-1 0 0,1 0 0,0 0-1,1 0 1,0 0 0,1 0 0,-1 0 0,1 0-95,1 0 0,0 0 0,0 0 0,0 0 1,0 0-1,0 0 0,2 1 0,1-1 1,-1 1-1,2-1 0,0 1 0,1 0 55,-20 1 0,1 0 1,3 2-1,2 0 0,4-2 1,1 1-1,4-1 0,1 1 1,3 0-1,1 0-110,3 0 0,2 0 0,4-1 0,1 0 0,-20 5 0,11-2 0,11-3-1111,6-1 1218,14 4 0,-9 2 0,9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1233 9331 14377,'-6'-1'-1288,"2"-3"1,3-4 1060,1-2 0,0 2 0,1 2 345,3 1 1,-1 1 0,4 4-47,2 0 1,1 0-1,2 0 1,-1 0-30,1 0 1,-1 0 0,0 0-1,1 0-11,-1 0 1,1 0 0,-1 0 0,1 1-36,-1 3 0,0-2 0,1 1 0,-1-1-16,1-2 0,-1 1 0,0 1 0,1 2 63,-1-1 0,1-2 0,-1-1 0,1 0 84,-1 0 0,0 0 0,1 0 0,-1 0-56,1 0 0,3 0 1,0 0-1,-1 0-44,-1 0 0,-2 0 0,2 0 0,1 0 0,1 0 1,0 0 0,-3-1 0,0-2 12,4-1 1,-2 1 0,3 3 0,0 0 8,-3 0 1,4 0-1,-1 0 1,2 0-37,0 0 1,-3 0-1,1 0 1,1 0 4,0 0 1,-3 0 0,3 0 0,0 0 0,-2 0-24,1 0 0,3 0 0,-2 0 0,1 0 0,-1 0 0,-2 0 1,3 0 0,-2 0 0,-1 0 0,1 0 9,-3 0 0,2 0 1,1 0-1,-1 0 1,1 0 16,-4 0 1,4 0-1,-1 0 1,1 0 0,-1 0-24,-2 0 1,3-2 0,-1 0 0,1-2 0,-1 1-12,-2 2 0,3 1 0,-2 0 0,0 0-11,2 0 0,-4 0 0,2 0 0,-1-1 0,0-2 10,1 0 0,1-1 0,-2 4 0,2 0-6,-2 0 1,2 0 0,1 0 0,-1 0 0,1 0-5,-4 0 1,4 0 0,-2 0 0,0 0 0,1 0 2,-1 0 0,1 0 1,-2 0-1,2 0 1,-2 0 10,-2 0 0,3 0 0,1 0 1,-1 0-1,0 0-36,0 0 0,1 0 0,-4 0 0,2 0 9,1 0 0,2 0 0,-3 0 0,1 0 0,0 0-8,2 0 0,-4 0 0,2 0 1,-3 0-12,0 0 1,-1 0 0,1 0 0,-1 0 13,1 0 1,-1 4-1,0-1 1,1 0-1,-1-2 1,1 0 0,-1 2-1,2 1-1,2-2 1,-2 0-1,2-2 1,-2 0-1,-2 1-2,0 3 1,1-3 0,-1 3 0,1-3-1,-1-1 34,1 0 0,-1 0 0,0 0 0,1 0 0,-1 0 18,1 0 1,-1 0 0,1 0 0,-1 0 53,0 0 1,1-1 0,-1-2 0,1-1-40,-1 2 0,0 1 0,1-1 0,-1 0-16,1-2 1,-1 0-1,1 4 1,-1-1-1,0-2-11,1 0 0,-1-1 0,1 4 0,-1 0 0,1 0-2,-1 0 0,0 0 1,1 0-1,-1 0 14,1 0 1,-1 0-1,0 0 1,1 0 18,-1 0 0,1 0 1,-1 0-1,1 0 1,-1 0 1,-3 0 0,-1 0-1,2 0 1,1 0-29,2 0 1,-1 0 0,1 0 0,-1 0-35,0 0 1,1 0-1,-1 0 1,1 0-1,-1 0-21,0 0 1,1 0 0,-1 0 0,1 0 21,-1 0 0,1 0 0,-1 0 3,0 0 0,1 4 0,-1-1-23,1 0 0,-1-1 1,1 1 12,-1 1 1,0 0-1,1-4 41,-1 0 0,-3 0 0,-1 0 0,1 1-33,-2 3 0,5-3 0,-4 3-5,3-3 0,-2-1 71,0 0 1,-1 0 8,5 0 1,-5 0 0,1 0-31,1 0 1,-3 0 0,2 0 0,1 0-13,1 0 1,1 1-1,1 2-51,-1 1 1,0-1-1,1-3 20,-1 0 0,1 0 0,-1 0 73,0 0 0,1 0 0,-1 0-20,1 0 0,-1 0 0,1 0 0,-1 0-49,0 0 0,1 0 1,-1 0-4,1 0 1,-1 0 0,1 0 14,-1 0 1,0 0 0,1 0 1,-1 0 1,-3 0-1,-1 0 27,2 0 0,1 0 0,2 0 5,-1 0 0,1 0 0,-1 0-18,1 0 1,-1 0 0,0 0-7,1 0 0,-5 0 1,1 0-1,1 0-5,1 0 0,-2 0 0,-1 0 0,2 0-12,1 0 0,2 0 0,-1 2-17,1 2 0,-1-3 0,0 3 1,1-3-3,-1-1 0,1 0 1,-1 1 10,1 3 0,-1-3 0,0 3 0,1-3 9,-1-1 0,1 0 0,-1 0 1,0 0 8,1 0 0,-1 0 1,1 0-1,-1 0 0,1 0 15,-1 0 0,0 0 0,1 0 0,-1 0 19,1 0 0,0 0 0,2 0 1,2 0-1,-2 0 4,-2 0 1,0 0 0,-1 0 0,0 0 0,1 0-17,-1 0 0,1 0 0,-1 0 1,1 0-43,-1 0 1,0 0-1,1 0 1,-1 0 20,1 0 0,-1 0 0,1 0 1,-1 0-1,0 0-2,1 0 1,-1 0-1,1 0 1,-1 0 13,0 0 1,1 0 0,1 0 0,1 0 0,1 0 26,-1 0 0,-2 0 0,0 0 1,1 0-27,2 0 0,-3 0 1,5 0-1,-2 0 1,0 0-11,-1 0 0,3 0 0,-2 0 0,0 0 1,1 0-3,-1 0 1,0 0 0,-4 0-1,1 0 27,-1 0 1,1 0-1,0 0 1,2 0-4,2 0 0,-1 0 1,-4 0-1,1 0 1,-1 0-18,0 0 0,5 0 0,-1 0 0,-1 0 0,0 0-10,1 0 0,-2 0 1,2 0-1,-2 0 1,-2 0-6,1 0 0,3 0 0,0 0 1,-1 0 3,-1 0 1,-2 0 0,0 0 0,1 0-1,1 0-5,2 0 1,-2 0-1,2 0 1,-3 0-2,0 0 0,-1 0 0,1 0 9,-1 0 0,1 0 0,-1 0 1,0 0 13,1 0 0,-1 0 1,1 0-1,-1 0 1,0 0-8,1 0 0,-1 0 0,1 0 0,-1 0 0,2 0-2,2 0 0,-2 0 0,2 0 14,-2 0 1,-1 0-1,2 0 1,2 0 0,-1 0-14,1 0 0,-3 4 0,3 0 0,0-2 0,-1 0-13,-1-2 1,0 0 0,0 0-1,1 0-2,-1 0 0,0 1 1,0 1-1,1 2 5,-1-1 0,3-2 0,-2-1 0,0 0 0,0 0-8,1 0 1,-1 0 0,-3 0 0,2 0 0,2 0 6,-2 0 0,2 0 0,-1 0 0,1 0 0,-1 0 19,0 0 1,1 0 0,-2 0 0,3 0 0,-1 0-5,1 0 0,3 0 0,-2 0 0,1 0-7,0 0 1,-4 0 0,4 0 0,0 0-1,-1 0-8,-3 0 1,2 0-1,-2 0 1,-1 0-1,0 0 5,1 0 1,-2 0 0,3 0-1,0 0-2,-1 0 1,4 0 0,-4 0 0,0 0 0,2 0-30,2 0 1,-3 0-1,1 0 1,-2 0 24,0 0 0,4 0 0,-2 0 0,-1 0 0,1 0 56,-3 0 0,2 0 1,0 0-1,-2 0-2,-2 0 1,1-4 0,1 0 0,1 2 0,-1 1-20,-1 1 0,-2 0 0,1 0 0,-1 0-64,0 0 1,1 0 0,-1 0 0,2 0 27,2 0 0,-2 0 1,2 0-1,-2 0 0,-2 0 1,1 0 12,-1 0 1,2 0 0,1 0-1,1 0 15,-1 0 0,0 0 0,0 0 0,1 1-11,-1 3 1,2-3-1,0 3 1,-1-3-1,0-1 22,0 0 0,4 0 1,-2 0-1,-1 0 1,2 0 40,0 0 0,-3 0 1,3 0-1,-2 0 1,-2 0-38,-1 0 1,2 0 0,1 0 0,-3 0-1,0 0-20,-1 0 1,-1 0-1,0 0 1,1 0 7,-1 0 1,1 0-1,0 0 1,2 0 0,2 0-52,-2 0 1,-2 0 0,0 0-1,0 0 1,2 0 11,2 0 0,-1 0 1,-3 0-1,2 0 103,2 0 0,0 0 0,-2 0 0,3 0 0,-1 0 84,1 0 1,2 0-1,-3 0 1,1 0 0,0 0-117,1 0 1,-3 0 0,4 0 0,2 0-13,0 0 1,-2-4-1,0 0 1,2 2-1,0 1 41,2 1 0,-1 0 0,-2 0 0,-1-2-2,1-1 1,-2 1 0,0-1 0,0 1 0,-2 2-51,1 0 1,2 0 0,-4 0-1,-1-1 1,-2-2-62,0 0 0,-1-1 1,1 4-198,-1 0 0,-3 0-1171,-1 0-684,-4 0 2088,2 0 0,-5 0 0</inkml:trace>
  <inkml:trace contextRef="#ctx0" brushRef="#br1">2227 9890 6045,'6'0'0,"-1"0"0,-5 0 0</inkml:trace>
  <inkml:trace contextRef="#ctx0" brushRef="#br1">2159 9879 6098,'1'-6'66,"1"1"-23,2 0 0,1 3 7,-1-2-21,-3 3 1,6 1 1,-4 0 0,4 0-21,4 0 0,-3 0 1,-1 0 9,2 0 0,1 0 1,2 0-1,-1-1 1,1-2 11,-1 0 1,1-1 0,-1 4-11,0 0 0,1-1 0,-1-2 0,1-1 0,-1 2-19,1 0 1,3 2-1,0 0 1,-1 0 1,-1 0 1,-1-3 0,2-1 0,2 1 15,-3 2 1,1-3 0,0 0-1,2 2 18,-2 1 1,2-3 0,1 0 0,-1 1-28,1 2 0,2 0 1,-4-2-3,-1-1 0,2 1 0,0 3 0,-1 0 1,0 0 17,0 0 0,4 0 0,-2 0 0,-1 0-11,1 0 1,2 0 0,-3 0-1,1 0-14,-1 0 1,3 0-1,-3 0 1,-1 0-2,1 0 1,-3 0-1,2 0 1,-1 0-1,0 0 12,1 0 1,1-2-1,-4 0 1,2-2-2,1 2 1,4 0 0,-3 2-9,-2 0 1,2 0-1,-1 0 1,1 0 0,-1 0-6,0 0 0,2 0 0,-4 0 1,3 0-1,-2 0-6,-2 0 0,4 0 1,-1 0-1,0 0 3,2 0 0,-5 0 0,5 0 0,-2 0 0,0 0 2,-1 0 0,0 0 1,0 0-1,1 0 1,-1 0 5,-1 0 0,2 0 1,0 0-1,1 0 19,0 0 0,-2 0 0,4 0 0,0 0 3,-1 0 0,-3 0 0,3 0 0,-2 0-5,0 0 0,4 0 0,-2 0 0,-1 0-19,1 0 0,2 0 0,-3 0 0,1 0-11,-1 0 1,1 0 0,-3 0 0,2 0 2,2 0 1,-4 0-1,3 0 1,-2 0-1,0 0 1,-1 2 4,-1 1 0,2-1 1,0 1-1,-1-1 0,-1-2 5,-2 0 1,1 0 0,-1 0 0,0 0 10,1 0 0,1 1 1,0 1-1,3 2-1,-2-1 1,-2-2 0,0-1-1,-1 0 1,1 0 9,-1 0 1,4 0-1,0 0 1,-1 0-24,-1 0 1,-1 0 0,0 0 0,2 0-2,1 0 0,1 1 0,-4 2 0,2 1 0,2-2-3,-2 0 1,2-2 0,-1 0 0,-1 0 0,-1 0 1,-2 0 1,1 0-1,-1 0 1,1 1 4,-1 3 1,2-3 0,2 3 0,3-3 11,-1-1 1,0 0-1,-6 0 1,1 0 0,-1 0-12,1 0 1,-1 4-1,0 0 1,2-2 5,2-1 1,-2-1 0,2 0 0,-2 0 18,-2 0 1,1 0 0,-1 0-6,1 0 0,-1 4 1,1 0-1,-1-1 0,0-2-16,1-1 0,-1 0 1,1 0-1,0 0 4,4 0 1,-4 0 0,3 0 0,-2 0 0,-1 0 0,-1 0 0,0 0 1,1 0-1,-1 0-3,1 0 0,-1 0 1,0 0-10,1 0 1,-1 0-1,1 0 1,-1 0-1,1 0-11,-1 0 1,0 0 0,1 0 0,-1 0 28,1 0 0,-1 0 1,1 0-1,-1 0 17,0 0 0,1 0 0,-1 0 1,1 0-1,-1 0-18,0 0 0,1 0 0,-1 0 1,1 0-20,-1 0 0,1 0 1,-1 0-1,0 0 1,1 0-32,-1 0 0,-3 0 0,0 0 1,0 0 17,3 0 0,0 0 0,0 0 9,1 0 0,-1 0 0,1 0 3,-1 0 1,0 0 0,1 0-1,-1 0 16,1 0 1,-1 0-1,1 0-2,-1 0 0,0 0 1,1 0-1,-1 0-18,1 0 0,-1 0 0,1 0 0,-1 0-13,0 0 0,1 0 1,-1 0-1,2 0 3,2 0 0,-2 0 0,2 0 1,-2 0 1,-2 0 1,1 0 0,-1 0 0,0 0 21,1 0 0,-1 0 0,2 0 1,1 0 0,1 0 0,0 0 0,-2 0 0,1 0 0,1 0-4,-1 0 1,-1 0-1,-2 0 1,1 1-1,-1 2-5,1 0 0,3 1 1,0-4-1,-1 0-6,-1 0 1,-2 0-1,1 0 1,-1 0 1,0 0 0,1 0 1,-1 0-1,1 0 0,-1 0 1,0 0 0,1 0 1,-1 0-1,1 0 1,-1 0 0,1 0 0,-1 0 0,0 1-9,1 3 0,-1-2 1,1 1-1,-1-1-5,1-2 0,-1 0 0,0 0 11,1 0 1,-1 0-1,1 0 12,-1 0 0,0 0 0,1 0 1,-1 0-1,1 0-5,-1 0 1,1 0 0,-1 0 0,0 0 0,1 0-2,-1 0 0,1 0 1,-1 0-1,1 0-4,-1 0 1,0 0 0,1 0 0,-1 0 14,1 0 1,-1 0 0,0 0-1,1 0 7,-1 0 0,1 0 0,-1 0 0,1 0-12,-1 0 0,0 0 0,1 0-13,-1 0 1,1 0-1,-1 0 1,1 0 2,-1 0 0,-3 0 0,-1 0 0,2 0 7,1 0 1,2 0 0,-1 0-1,0 0-1,1 0 1,-4 0 0,-1 0-1,2 0 0,1 1 1,2 1-1,-1 2 24,0-1 0,-3-2 0,0-1 69,1 0 1,-3 0 78,1 0 36,-4 0-344,2 0-122,-5 0 1,0 0 0</inkml:trace>
  <inkml:trace contextRef="#ctx0" brushRef="#br1">4363 10701 8223,'0'-7'-272,"1"0"1,2 1-1,2 1 1,1 0 275,3 2 1,-3 2-1,2 1 1,1-1-1,1-2 1,1-1 26,1 2 1,0 1 0,2 1 0,3 0 0,1 0-18,2 0 0,0 0 0,1 0 0,-1 0-23,4 0 0,-1 0 0,5 0 0,-2 0 1,2 0-11,1 0 1,2 0 0,3 0 0,0 0 28,1 0 1,-1 0 0,2 0 0,0 0-1,4 0 15,0 0 0,-2 0 0,4 0 0,0 0 0,0 0 40,0 0 0,-4 0 1,1 0-1,-1 0-51,-1 0 0,-4 0 0,5 0 0,-2 0 0,-2 0-22,0 0 0,0 3 0,2 1 0,1-1 1,2-1 1,2 2 0,-3-3 0,4 3 0,1-2 39,1-2 0,1 0 1,-2 0-1,-1 0 111,1 0 1,1-2 0,1 0-54,-3-2 0,2 0 1,-3 4-1,0 0 0,0 0-52,-2 0 1,5 0 0,-3 0 0,4 0-1,-1 0-44,-2 0 0,3 0 0,-2 0 0,4 0-15,2 0 0,1 0 0,-5 0 1,1 0-1,0 0 98,-1 0 0,1 0 0,0-1 0,-1-2 1,1-1-27,0 2 1,-4 1 0,-2 1 0,1 1-1,-2 1-64,1 2 1,-2 1-1,-3-2 1,2 1-30,1-2 1,0 0 0,-4-2 0,1 0-1,-2 0-61,-3 0 0,2 0 0,-6 0 0,0 0-46,-2 0 1,-5 0-1,-1 0 1,-2 0 0,-2 0-1329,-1 0 1476,-2 0 0,-4-6 0,-2 0 0</inkml:trace>
  <inkml:trace contextRef="#ctx0" brushRef="#br1">4477 11170 8283,'1'-8'-46,"2"0"0,2 1 0,0-1 0,1 2 0,-1-1 1,2 2 120,-1 0 1,-2 2 0,2 1-1,1 0 1,-1-2 29,3 1 1,-3 2 0,2 1 0,1 1-115,1 3 0,1-1 0,1 4 0,-1 2 0,0 0 0,1 0-96,-1-1 1,6-1 0,1 3-1,1-1 13,0-1 1,1-2 0,5 2 0,3-3 49,1 0 0,-1-4 0,4 3 0,1-3 24,-1-1 1,1 0-1,4 0 35,1 0 1,4 0-1,-3 0 1,1 0 0,4 0-8,0 0 0,-2 0 0,0 0 0,1 0 0,1 0 4,2 0 0,-4-4 0,0 1 0,1-1 35,1-1 1,1 4 0,-2-3 0,-1 1-1,0 1 23,-2-2 1,0 0-1,-5 4 1,3 0 0,3-1-54,-1-3 1,4 3-1,-6-3 1,0 3-18,1 1 1,-3 0 0,3 0-1,-1 0-8,0 0 1,0 0 0,-4 0 0,2 0-2,2 0 1,-2 0 0,2 0 29,-3 0 0,3 0 0,0 0 0,-1 0-18,-1 0 0,2 0 0,1 0 0,0 0 0,2 0 45,0 0 0,-3 0 0,2 0 0,1 0-1,-1 0 1,1 0-1,2 0 1,-2 0 0,-2 0 0,0 0 0,-2 0 1,3 0-43,0 0 1,1 0 0,2 0 0,-2 0 2,-2 0 0,4 1 1,-2 1-1,1 2-1,-1-1 0,-3-1 1,3 1-1,0 1 0,-2-2 11,0-1 0,3-1 0,-2 0 0,-1 0 0,2 0-31,-1 0 0,-2 2 1,3 0-1,-1 2-28,1-1 1,-3-2 0,4-1 0,0 1 0,0 2-42,0 0 1,-4 1 0,4-4 0,-1 0 0,1 0 41,0 0 0,-1 0 0,2 0 1,-1 0 125,1 0 1,-2 0-1,0-1 1,1-2 63,-1 0 1,2-1 0,-4 4-1,1 0 36,-1 0 0,0 0 0,-2 0 1,1 0 3,-1 0 0,1 0 1,-1-1-81,0-3 1,-4 3 0,5-3-1,-4 2 1,-2 1 31,-2-3 0,-4 3 0,0-3 1,-2 2-1,-1-1-6,0-1 0,-1 1 1,-3 3-1,-4 0-65,-2 0 1,-2-2 0,0 0 232,1-2 200,-1 0-234,-4 4-299,-2 0 487,-5 0-483,0-5 0,1 4-195,3-3 132,-3 3 0,4-1-170,-5-1-13,0 1 126,0-3-2489,0 5 2090,0-5 1,-1 4 0,-3-3 540,-4 3 0,-12-9 0,-4-3 0</inkml:trace>
  <inkml:trace contextRef="#ctx0" brushRef="#br1">2033 11592 8323,'10'-1'-113,"-1"-2"0,-1 0 1,2-1-1,4 0 1,3 0-1,4 0 1,0 1-1,3-3 262,1 0 0,4 4 1,0-2-1,1 2-88,1 2 0,-1 0 0,5 0 0,0 2 0,2 0-82,1 2 0,1 5 1,-1-1-1,3 0 1,2 1-33,3-1 0,-3-2 1,8 3-1,-1-2 0,4-2 0,2-2 0,3-3 1,3 0 91,3 0 0,-28-2 0,1-1 0,-2 0 0,-1-1 0,1-1 1,0 1-1,0 0 0,-1 0 32,1 2 0,-2 0 0,-1 0 0,-1-1 0,3 1 0,0 1-93,-2-1 0,0 1 0,30 0 0,2 1 1,-4-2-4,-3-1 1,-1 1-1,-1-3 1,-3 2-1,-3-1 25,-3 1 0,-1-2 1,-1 1-1,1 0 87,0-1 1,-6 4-1,-2-3 1,-2 3-110,-2 1 0,-5 1 0,-2 2 0,-4 1-93,-4-2 0,1 1 1,-5-1-4,-1 2 408,-1 0 806,-7-4-1000,-1 0 1,-6 0-492,-3 0-462,-2 0 857,0 0 0,6 0 0,6 0 0</inkml:trace>
  <inkml:trace contextRef="#ctx0" brushRef="#br1">6453 14527 8173,'-1'-11'-42,"-2"-1"1,-1 1-1,2 0 1,0-1 1192,2 1-976,0-1 0,5 6-181,3 2 1,2 3 0,2 1 0,-1 0 0,0 0-86,1 0 1,1 0 0,2 0 0,3 0 39,-1 0 0,5 0 1,-4 0-1,1 0-62,0 0 1,0-1 0,2-3 0,-2-2 0,-2-2 46,-1 0 1,-3 1 0,2-3 0,-2 1 0,-3 1 11,-2-1 0,-3 3 0,-5-2 69,0-1 0,-1-1-5,-3-1 1,-3 4-1,-4 4 1,-2 1 27,-2 2 0,2 2 0,-2 1 0,2 5 0,2 2 98,0 2 1,3 0 0,0 2 0,1 1-1,0 1-75,4 0 1,1-3 0,2 2 0,0-2-83,0-2 0,0 1 0,2-1 1,1 0-232,5 1 0,2-1 0,2 1-146,-1-1 1,4-3-1,1-2 398,-3-1 0,5-1 0,0-4 0</inkml:trace>
  <inkml:trace contextRef="#ctx0" brushRef="#br1">6990 14299 8173,'0'11'-990,"-2"1"1042,-2-1 0,-3 4 0,-7 2 1,-1 1-1,1 1 257,1-2 0,2 4 1,0-6-276,4-1 0,-3 2 0,2 0 0,-1-2 0,0-2-191,2 0 0,4-1 1,-2-1-1,1-1-136,0-1 0,1-4 0,1 2 293,-1-1 0,1-1 0,-3-4 0</inkml:trace>
  <inkml:trace contextRef="#ctx0" brushRef="#br1">6830 14413 7400,'6'5'-456,"-2"3"546,2-3 0,-3 5 1,3-2-1,0 1-25,1-2 0,0 3 0,5-2 0,-1 2-266,1 1 1,-1 1-1,0-1 1,1 1 200,-1-1 0,6 1 0,1-1 0</inkml:trace>
  <inkml:trace contextRef="#ctx0" brushRef="#br1">7229 14390 8173,'-11'0'-104,"0"0"49,-1 0 1,1 2 0,-1 1-1,1 5 176,-1 2 0,1 5 0,0 2 0,-1-1 44,1 1 0,1-2 0,1-2 0,2 1-73,2 1 1,-2 0 0,3-3-125,1-1 0,2-3 0,2-2-308,3-1 0,3-1 179,4-4 0,0-4 0,1-1 0,-2-1-8,-2-3 1,0-5 0,-2-1 44,0 1 0,0 0 0,3 1 1,-3 0 107,-1 3 1,3 1 278,-4-2-72,5 4 0,-8 7 1,3 8 48,-3 2 1,-1 5 0,0 1-116,0-2 1,0-2-245,0 0 1,0-1-85,0 1 1,5-6-1,3-4-36,2-4 0,-2-1 0,-2-4 111,-1-2 0,4 3 0,-3-2 1,2-1-1,-1-1 120,2-2 0,-2 1 1,-1 0 272,-1-1 1,0 6 485,-1 2-499,-3 3 0,4 6 1,-5 3-1,0 2-28,0 1 1,0 2 0,0 1-128,0 1 1,0 0 0,0-3-57,0-1 0,2-5 0,1-2-128,5-3 1,2-1 0,2 0-1,-1-1-47,0-3 1,-3-2 0,0-5 0,1-1 0,1 1-63,1-1 1,1 5-1,-2-1 1,-1 0 64,-2 2 0,-3-3 208,4 5 1,-6 2 171,2 6 1,-3 2 0,-1 5 13,0 1 1,0-1-1,0 1-172,0-1 0,2-4 0,1-4-144,5-1 0,2-2 0,2 0-11,-1 0 1,0-4 0,1-1-1,-1-2 1,-1-2 9,-2-1 0,2 3 0,-2 0 0,2 1 24,1 0 0,1-1 160,-1 0 1,-3 2-1,-1 6 146,2 3 0,-2 2-225,0 5 1,-3 1-123,4-1 0,-5-1 0,4-1 0,-1-2 0,-1-1-308,0 0 379,4-3 0,-2 7 0,4-4 0</inkml:trace>
  <inkml:trace contextRef="#ctx0" brushRef="#br1">7915 14390 8008,'0'12'-145,"-5"4"0,-2 5 560,1 4 0,-4 0 1,2 4-1,-1 1 0,0-2-228,2-1 1,3 4-1,-4-4 1,-1-2-176,-1-1 1,3-1-1,-1-2 1,0 0-380,2-2 0,-4-5 1,4 1-175,-1-2 1,-2-2 0,4-1 540,-1-2 0,-2 2 0,-3-4 0</inkml:trace>
  <inkml:trace contextRef="#ctx0" brushRef="#br1">7812 14630 8173,'11'-25'-518,"2"2"444,2 1 1,-1 6-1,5 1 1,0 3 332,-1 5 1,-1 0 0,-6 5 0,0-2 0,-1 3-148,-2 3 0,-3 4 0,-5 6 0,0-1-71,0 1 0,-1-1 1,-3 1-101,-4-1 0,0 0 0,-3 1 0,1-1-272,-2 1 1,-2-2 0,2-1-724,1-2 1054,-1-4 0,1 7 0,0-4 0</inkml:trace>
  <inkml:trace contextRef="#ctx0" brushRef="#br1">8189 14150 8173,'0'-6'619,"0"1"-292,-5 15 1,2 3 0,-4 11-104,-2 3 0,-2 2 1,1 4-1,1-1 1,2-3-352,-2-1 1,-1 2 0,0-3-9,2-2 0,-1 2 0,4-3 1,0-3-261,0 1 0,0-4 1,2 0-691,0-2 1,0-2 1084,7-6 0,-2-3 0,6-5 0,1 0 0,-3 0 0,2-2-22,1-1 0,1 1 1,1-1-1,1 1 42,-1 2 0,4 0 213,1 0 1,-1 0-2,-4 0 1,4-1 0,1-2-170,-2 0 0,2-1 0,-1 3 0,-1-2 0,-2-2 31,-5-1 0,3-1 1,-3-2-1,0 2-65,1-2 1,-5 3 0,0-2-89,-1-1 1,-4 0 0,-1 2 0,-5 3 35,-2 2 1,-5 2-1,-1 2 1,1 2 101,-1 3 1,3 3 0,-2 2 0,3-1 0,3 1 65,2-1 1,4 0 0,-1 1 0,3-1-126,1 1 0,5-2 0,3-1 0,2-3-315,1-1 0,1-1-267,-1-4 0,2 0 52,2 0 510,-2 0 0,8 0 0,-3 0 0</inkml:trace>
  <inkml:trace contextRef="#ctx0" brushRef="#br1">8509 14596 8268,'0'7'602,"0"1"-629,0 1 1,0-3 0,0 2 0,0 1-978,0 1 1004,0 1 0,0 1 0,0-1 0</inkml:trace>
  <inkml:trace contextRef="#ctx0" brushRef="#br1">8920 14162 8917,'0'11'945,"0"2"-606,0 2 1,-4 4 0,0 7 0,0 0-226,-1 0 0,4 2 1,-4-1-1,1 1-336,0 0 1,-3-1 0,2-4 0,-1-2 0,0 0-380,0-2 1,2-5 0,-2 1 136,1-2 0,-3-2 464,4 0 0,-5 6 0,3 1 0</inkml:trace>
  <inkml:trace contextRef="#ctx0" brushRef="#br1">8771 14504 8201,'0'-7'-21,"1"1"0,3 0 81,4 4 0,2-3 0,1 1 0,2 2 0,1 0 76,1 2 1,6 0 0,-2 0 0,2 0-392,2 0 0,0 0 1,1-1-1,1-2 255,2 0 0,0-1 0,-4 4 0</inkml:trace>
  <inkml:trace contextRef="#ctx0" brushRef="#br1">9285 14413 8201,'-5'6'0,"-1"1"0,-7-3 0,-2 3 0,1 3 0,-5 2 0,-1-1 0,-2 2 0,-1 2 0,2-2 0,0 2 0,3-2 0,2-2 0,-1 4 0,4 1 0,-3-2 0,2-2 0,2 0 0,-5-1 0,-1 1 0</inkml:trace>
  <inkml:trace contextRef="#ctx0" brushRef="#br1">9000 14527 8201,'11'-6'251,"0"2"-149,1 3 0,-4 1 0,-1 0-52,2 0 1,1 1-1,2 2 1,-1 2-307,0 1 0,-3-2 0,0 2 0,1 1 256,1-1 0,6-3 0,2 2 0</inkml:trace>
  <inkml:trace contextRef="#ctx0" brushRef="#br1">9628 14048 8118,'-7'-4'117,"2"6"1,2 11 0,-4 7 278,-3 8 1,1 5-1,-6 4 1,2 2-1,1 2 1,-2 1-234,-2-1 1,1-2 0,4-5 0,-1-1-337,1-2 1,-1 0 0,1-4-1,0-2 1,-1-2-469,1-4 1,3 2 0,1-6 640,-2-1 0,-1 3 0,-2 1 0</inkml:trace>
  <inkml:trace contextRef="#ctx0" brushRef="#br1">9342 14482 8118,'7'-12'79,"3"2"1,-3 2 186,4 5 1,4-2 0,1 1 0,2 0-260,2-1 0,3 4 1,3-3-1,1 3-625,3 1 618,0 0 0,9 5 0,2 1 0</inkml:trace>
  <inkml:trace contextRef="#ctx0" brushRef="#br1">10222 14345 8271,'0'-12'193,"0"1"0,-2 1 1,0 1-1,-2 1-66,2-1 0,0 5 1,2 4-1,0 7 1,2 3-1,0 3-14,2 2 0,0-1 1,-4 6-1,0 3 1,0 4 71,0 2 1,0 5 0,0 5 0,-2 3 0,0 5-20,-2 5 0,0 5 1,4 3-1,0 2-122,0 2 0,0-30 0,0 0 0,1 2 1,0 0-1,0 1 0,0-1-93,1 1 0,0-1 0,2 0 1,-1-1-1,0 4 0,0 0 1,-1 1-1,1 0 114,-1 1 1,1 0 0,1 3 0,-1 0 0,0-3 0,-2 0 0,1 1 0,-1-1 8,-1 1 1,1 1-1,1-3 1,0 0-1,0 5 1,0 1-1,-1-1 1,0-1-24,0-1 1,-1 0 0,0 2 0,0-1 0,0-1 0,0-1 0,0 1 0,0-1 0,0 1 0,0 0 71,0 1 0,0-1 0,0-2 0,0 0 0,0 1 0,0 0 0,0-1 0,0-1 0,0 0 1,0-1-98,0-1 0,0 0 0,0 0 0,0 0 0,0-3 0,0-1 0,0 30 0,0-3-301,0-4 0,-1-2 0,-1-11 0,-2-2-194,1-4 0,2-6 0,1-3-5,0-1 0,0-6 0,0-6 0,0-1 0,1-1-894,3-3 0,-1-1 1368,4-6 0,1-1 0</inkml:trace>
  <inkml:trace contextRef="#ctx0" brushRef="#br1">10267 14276 8210,'2'-6'207,"1"2"0,5 3-78,2 1 1,2 0 0,0 0-1,4 0 1,3 0 0,2 0-60,2 0 1,1 0 0,3 0 0,4 0 0,6 0 10,5 0 0,4-2 0,2 0 0,4-3-11,4-2 0,1 4 0,-24-1 0,1 0-42,1-1 1,0 1 0,1 1 0,-1 0 0,0 0 0,0-1 0,1 1-1,0 0 1,2 0 0,0 1-25,2-1 0,-1 1 1,-1 0-1,0 0 0,-1 1 1,0 1-1,0-1 0,-1-1-24,2 1 1,-1-1-1,-2-1 1,0 2-1,4 1 1,1 0-1,-2-1 1,0 0 0,-1 0-1,-1 0-10,1-1 0,0 0 0,4-1 0,-1 1 0,0 1 0,-1-1 0,0 1 0,1-1 0,-2 0 0,1 1-18,0 1 1,-1-1-1,1-1 1,-1 0 0,1 0-1,0 0 1,1 1 0,0 0-1,0 0 1,-1 0 111,0 1 1,-1 0-1,-4 0 1,0 0 0,-1 0-1,1 0-32,29 0 1,2 0 0,-4 0-1,0 0 1,-2 0-5,-1 0 1,4 0-1,-8 0 1,1 0-1,-1 0-60,-2 0 0,-1 0 0,-5 0 1,0 0-14,-1 0 0,0 2 0,-2 0 0,-3 2 17,0-1 1,-6-2-1,-5-1 1,-1 0-1,-1 0 71,1 0 1,-8 0 0,2 0 0,-5 0-1,-3 0 324,-1 0 0,-2 1-97,1 3 0,-5-3-255,1 3 0,-5-1 1,0 0 17,-1 5 0,-2 2 0,0 2 1,0-1-1,0 2 65,0 2 0,0 3 0,0 5 1,0-1-1,0 2 101,0 3 0,-4 0 0,-1 7 1,0 4-69,0 1 0,-4 10 0,2-4 1,1 4-1,1 1-68,0 4 1,4-2-1,-4 1 1,1 0-1,0 2-120,1 2 1,-2-3-1,2 9 1,-1-2 85,-1-1 0,3-27 0,1 0 0,-5 31 0,3-32 0,-1 1 4,1-1 1,0 0 0,1 2 0,0 1-1,-1 0 1,0 1 0,0-2 0,1 0 0,0 0-1,0-2 53,-1 1 0,1 0 0,1 2 0,-1 0 0,-1 0 1,0 0-1,0-1 0,1-1 41,1 1 0,0 0 1,-2-1-1,0 1 0,1 0 1,1 0-60,0 1 0,-1-1 0,-1 0 0,0 0 0,0 1 1,-1-1-1,1 0 0,0-1 0,1 0 0,0 0-25,1 32 0,-3-2 1,2-30-1,0-1 0,-1 30 1,-1-1 11,0 0 0,1-29 0,1 1 0,-1 28 1,-2-2-1,0-2-20,0-3 1,1 2 0,3-4 0,-2 0-87,0-3 0,-1-2 0,4-3 0,0 0 0,0-4-99,0 0 1,0-6 0,0-4-8,0 2 0,0-5 0,0-3 0,0-4 0,0-1-316,0-1 0,0-2 1,0-4-963,0-1 1,4-3 1434,-1-1 0,1-4 0,-4 2 0</inkml:trace>
  <inkml:trace contextRef="#ctx0" brushRef="#br1">10427 14573 8009,'2'-6'74,"1"1"0,5 1 0,2-1 56,2-2 0,3 5 1,1-3-1,2 1 1,1 0-1,0 0-136,0-1 0,0 4 1,4-4-1,0 1 1,0 0-148,0 2 0,-4 0 1,-2 1-1,0-1 1,-3-2-309,-2 1 1,0 2 0,-1 1 460,1 0 0,-1 0 0,1 0 0</inkml:trace>
  <inkml:trace contextRef="#ctx0" brushRef="#br1">10656 14527 8009,'-12'0'0,"5"0"31,-1 0 1,5 5 126,0 3 1,1-2 0,2 2 0,0 1-122,0 1 1,-3 1 0,-1 2 0,1 1 0,2 1 36,1-1 1,0 3 0,0-2-88,0-1 1,-4 2 0,0 0 0,2-2-273,1-2 1,1 0 0,0-1-163,0 1 1,0-1-55,0 0 1,5-4 500,2-3 0,3-3 0,2-1 0</inkml:trace>
  <inkml:trace contextRef="#ctx0" brushRef="#br1">10918 14447 8009,'0'8'-151,"-1"0"0,-1 1 0,-4 1 233,0 1 0,2 2 0,-2 2 0,0 3 228,-1 0 0,3 3 0,-2-2 0,1 3 1,3 1-231,0-1 0,-2 1 0,1-1 0,0-2-60,2-1 0,1-1 0,-1 1 0,-2-4 20,-1-2 1,0-2 0,3-1-63,-3-2-22,3 2 0,-4-10-44,5 0 1,1-5-1,2-6 1,2-1-2,1 1 1,-2-2 0,4-1 0,1-1 28,1 1 0,1 1 0,1 2 0,-1-1-13,0 1 0,1 1 0,-1 1 1,1 3 26,-1 1 1,-3-3-1,-1 4 97,2 2 0,-3 0 1,1 4 132,-2 1 0,-1 4 1,-4 4-1,0 1 93,0-1 1,-4 0 0,0 1-1,2-1 1,-1-1-92,-1-2 0,3 2 1,-3-2-482,3 2 1,1-2-2571,0-1 2865,0-4 0,5 2 0,1-5 0</inkml:trace>
  <inkml:trace contextRef="#ctx0" brushRef="#br1">11101 14756 8163,'0'11'539,"0"1"-512,0-6 0,0 4 0,0-2-109,0 2 1,-4 1-603,0 1 0,1-5 684,3 1 0,-5-6 0,-2 4 0</inkml:trace>
  <inkml:trace contextRef="#ctx0" brushRef="#br1">11124 14710 8009,'0'-11'0,"0"-1"232,0 1 0,0-1-110,0 1 1,1 1-497,3 2 1,-1 3-1,4 5 51,2 0 1,2 0 322,5 0 0,-4 5 0,5 2 0</inkml:trace>
  <inkml:trace contextRef="#ctx0" brushRef="#br1">11352 14653 7879,'-11'0'-369,"-1"0"760,1 0 0,3 1 0,1 3-245,-2 4 1,4-2-238,1 2 1,3-1-1,2 5 112,3-1 0,-2 0 16,6 1 0,-5-1 1,0 1 26,-1-1 1,-4 1-60,-1-1 1,-4-1 0,-4-1 0,-1-3-153,1-1 1,0 1 0,-1-4 3,1 2 0,-1 0 0,1-4-163,-1 0 1,5 0-1,0 1-778,2 3 1084,2-3 0,8 4 0,1-5 0</inkml:trace>
  <inkml:trace contextRef="#ctx0" brushRef="#br1">11729 14687 8125,'1'-6'344,"3"2"-326,-2 8 0,3-2 0,-5 6 0,0 1 287,0 1 1,0 1 0,0 1-145,0-1 1,-2 1 0,0-1-453,-2 1 0,0-1-805,4 0 258,-5-4 838,4-2 0,-4 0 0,5 1 0</inkml:trace>
  <inkml:trace contextRef="#ctx0" brushRef="#br1">11763 14550 7980,'0'-7'-706,"0"-1"425,0 5 378,0-2 1,2 5-166,2 0 0,-3 2 1,4 0-225,0 2 0,-4 1 292,3-1 0,2 2 0,1 6 0</inkml:trace>
  <inkml:trace contextRef="#ctx0" brushRef="#br1">12072 14562 7980,'-12'0'-429,"1"1"329,0 3 1,-1 1-1,1 4 1,-1-3 258,1-1 0,-1 3 0,1-3 1,0 1 0,0 2 0,4 3-95,3 1 0,3-5 0,1 1-56,0 1 1,0-3-1,1 2 1,3-1-147,3 0 1,0 3 105,0-3 1,-4 3 86,1 2 1,-4-6-1,-4-1 1,-4 0-63,-2 3 1,-1-3-1,-1 0 1,1-1-1,0 1-116,-1 1 1,1-2 0,-1 3 0,2-1-1,1-1-915,2 0 1037,4 4 0,-7-3 0,4 6 0</inkml:trace>
  <inkml:trace contextRef="#ctx0" brushRef="#br1">12449 14619 7878,'-12'-7'-114,"1"4"245,5 1 0,-5 2 1,4 2-1,-5 1 62,-3 5 1,2 1 0,-2 0-1,3-2 117,0 2 0,4 0 1,2 0-1,1-1-170,3 0 0,0-1-260,2 0 1,2-4-1,1 1-423,5-3 1,3-1 343,5 0 0,-4-5 1,4-3-1,-4-1-110,0 2 1,3-3-1,0 2 1,-1-1 34,-1 2 1,-2-2 373,1 5 0,-1 0 238,0 4 1,-4 5 0,-3 3 3,-3 2 1,-1 1-1,0 1 1,0-1-181,0 1 0,5-2 1,1-1-370,1-2 1,3-4 0,-3 1-1,4-3-1439,0-1 1646,0 0 0,6 0 0,1 0 0</inkml:trace>
  <inkml:trace contextRef="#ctx0" brushRef="#br1">12940 14367 8698,'0'12'298,"-1"-1"0,-2 1-190,-1-1 1,-1 4 0,3 2 0,-3-1 113,-2 1 1,3 3 0,-2-2 0,0 1-83,-1 0 0,4-4 0,-4 3 0,1 0-391,0 0 0,3-5 0,-2 3 0,1-4-476,0 0 727,-5-1 0,8 1 0,-4-1 0</inkml:trace>
  <inkml:trace contextRef="#ctx0" brushRef="#br1">13008 14676 7680,'-6'5'320,"0"-3"1,2 6-376,-4 1 1,-1 1 0,0 0 0,3-1 0,0-3-709,-1 0 1,4-1 762,-5-2 0,5-1 0,-2 3 0</inkml:trace>
  <inkml:trace contextRef="#ctx0" brushRef="#br1">13088 14527 8009,'4'-7'-1450,"0"-1"1318,0 6-251,-4-4 383,5 12 0,1 0 0,6 5 0</inkml:trace>
  <inkml:trace contextRef="#ctx0" brushRef="#br1">13191 14550 8009,'0'12'0,"-1"-1"80,-3 0 1,1 1-1,-3 1 1,1 1-1,1 2 85,-1 2 1,3-4 0,-5 2-1,2-1 28,3 1 0,-3-1-122,1-4 0,-1-1-65,1-2-224,3-3 1,-1-6-1,7-3 1,2-4-34,2-2 0,0-1 1,-1-1-1,0 0 71,1-3 0,1 2 1,2-2-1,-1 2 109,0 2 0,0-1 0,-3 2 0,0 1 174,1 1 0,1 6 216,1-2 0,-3 3-4,0 1 1,-6 5-1,2 3 1,-3 2-12,-1 1 1,0-3 0,0-1 0,0 2-143,0 1 1,0-2-103,0 0 0,2-1-177,1 5 1,0-6 0,5-2 0,0-3 0,3-1-54,0 0 1,0 0 0,2-1 0,1-2 119,1-1 0,2 1 0,-3 1 0,1 0 0,-1-3 38,-1-2 0,-2 1 1,0-3-1,1 2 0,-1-1-31,1 2 0,-6-5 0,-2 4 0,-3-3-13,-1-2 0,-1 6 0,-3 2 1,-5 3 117,-5 1 0,0 0 1,-5 1-1,0 3 324,1 4 0,-2 2 0,5 1 1,2 2-1,4 1 70,6 1 1,1 0 0,2-2 0,0 1-226,0 1 0,5-1 1,4-5-1,4-1-622,2 0 1,4-1 0,-2-1 0,0-1-665,4-2 1055,-5-2 0,11 4 0,-3 1 0</inkml:trace>
  <inkml:trace contextRef="#ctx0" brushRef="#br1">10450 15224 7806,'0'-8'1764,"0"1"0,1 4-1669,3-1 1,3-1-1,4 2 1,0 0-33,1 2 1,3-3-1,1 0 1,2 0-98,3-1 0,0 4 0,1-3 0,-2 2 0,-1-1-442,1-1 0,-2 0 0,0 4 0,-2 0 0,-2 0-818,-1 0 0,-2-1 1294,1-3 0,-1 3 0,-4-4 0,-2 5 0</inkml:trace>
  <inkml:trace contextRef="#ctx0" brushRef="#br1">10701 15167 8067,'-11'8'0,"0"-1"-60,-1 2 1,4 1-1,1 2 1,-1-1 343,2 0 0,-3 1 0,5-1 0,2 2-64,0 2 1,-1-1 0,-1 4 0,1 0-179,2-1 0,0-3 0,-2 3 0,-1-2-109,2 0 0,1 1 0,1-5 1,0 0-510,0 1 0,0-5 16,0 1 1,1-5 0,3 0-443,3-1 1002,3-7 0,7-7 0,1-6 0</inkml:trace>
  <inkml:trace contextRef="#ctx0" brushRef="#br1">10838 15098 8067,'-1'-5'-236,"-3"5"352,3 5 1,-8 8-1,4 1 171,-1 1 1,2 6 0,-2-2 0,-1 2 0,2 1 31,0-3 0,1 2 0,3-3 0,-2 1-211,0 0 0,-1-5 1,3 1-1,-2-2-68,-1-2 0,0-3 0,4 0-465,0 1 120,0-4 1,0-2 0,2-6 0,2-5 75,3-2 1,3-2-1,0 1 1,-1 0 61,-1-1 1,0 5 0,3-1 0,0-1 85,1-1 1,-5 4 0,1 2 225,1 3 54,-4 1 0,0 5 0,-5 2 0,0 3 0,0 2 38,0-1 1,0 1 0,-1-1 0,-2 0-348,-1 1 0,1-4 1,3-1-643,0 2 0,1-4 752,3-1 0,2-3 0,6-1 0</inkml:trace>
  <inkml:trace contextRef="#ctx0" brushRef="#br1">11033 15372 8067,'6'6'180,"-2"1"-178,-3-2 1,-2 4 0,-2-4 0,-1 2 19,2 1 0,-3-1 0,0 0-286,-2 2 1,4-2-672,-5 0 935,5-4 0,-7 2 0,4-5 0</inkml:trace>
  <inkml:trace contextRef="#ctx0" brushRef="#br1">11010 15281 8067,'1'-11'-252,"3"-1"153,-3 6 0,4 0 294,-5 2 0,5 3-241,3-3 1,-2 2-1,2 4 1,1 0-89,1 2 0,1 0 1,1-4-617,-1 0 750,6 5 0,0-4 0,6 4 0</inkml:trace>
  <inkml:trace contextRef="#ctx0" brushRef="#br1">11307 15247 8067,'-12'1'-433,"1"2"730,-1 0 1,1 5 0,0-3-1,-1 2-147,1 1 1,4 3-205,4 0 1,1-3 0,4-1 0,1 1 0,4-1-51,-1 1 1,3-4 0,-5 3-1,0 1 30,1-2 1,-4 5-1,1-5 100,-4 0 0,-1 1 1,-4-5-1,-2 2 0,-1 0-14,-2 1 0,-3-4 1,0 4-1,1-1-113,1 0 0,2 1 0,-1-3-356,1 2 457,5 0 0,1 1 0,5 1 0</inkml:trace>
  <inkml:trace contextRef="#ctx0" brushRef="#br1">11775 15350 8225,'-6'5'87,"0"-3"0,6 6 0,-1-1 0,-1 1 0,-3 0 0,0 1 1,-1 1-1,3 1 251,-2 1 1,2-1-538,-5 0 0,5 0 0,-4-3-364,2 0 563,-4-5 0,8 2 0,-4-5 0</inkml:trace>
  <inkml:trace contextRef="#ctx0" brushRef="#br1">11752 15247 8045,'0'-12'0,"5"6"0,-2 1-595,4 5 0,1 0 595,3 0 0,1 0 0,-1 0 0</inkml:trace>
  <inkml:trace contextRef="#ctx0" brushRef="#br1">12026 15247 8045,'-11'6'148,"-1"-1"1,1-5-47,-1 0 0,1 4 0,1 1 0,1 0 1,1 2-207,0-1 1,1 0-1,1 3 23,1-1 1,1-1 0,4 5 0,1-2 26,3-2 1,-1-2 0,4-4 0,1 4 0,-1-1 12,1 0 1,-5 4 0,0-2 93,-1 3 0,-7 2 1,-3-2-1,-2-1 1,-2-3 52,1-1 1,-2 3 0,-1-4-140,-1-2 0,0-1-394,3-1 1,7 0 426,5 0 0,5-5 0,7-1 0</inkml:trace>
  <inkml:trace contextRef="#ctx0" brushRef="#br1">12300 15315 8045,'-6'5'-81,"-4"-2"1,2 3 172,-2-1 0,-1 3 0,-1-3 1,1 1 411,-1 3 1,1 1 0,1 2-236,2-1 0,3-3-387,5 0 1,1-6-72,3 2 0,-1-3 0,4-1 0,2 0-79,1 0 1,-2-4-1,0 1 1,0-1-119,3-1 0,0 2 0,0-4 143,1-2 0,-1 4 1,-1-1 357,-2 1 226,2 4 1,-7-4-1,3 6 286,-1 3 1,-1-1-65,-4 4 1,0 1-378,0 3-1290,0-4 809,0-2 1,4-7 0,1 0-1,1-3 137,3-1 0,1-1 0,2 0 0,-1 1 0,0 3 94,1-1 1,-1-4 303,1 4 290,-1 1 1,-6 8-33,-5 2 1,0 3 0,-5 1-133,0-4 1,4 0-358,-3-4 1,4-1 0,4 1 0,3-1-289,4-2 0,0-4 0,0 0 0,1 0-11,-1-1 1,2 4 0,1-3-1,1 2 1,-1-1-4,-1-1 0,-2 0 0,1 4 0,-1 0 34,0 0 1,0 2 489,-4 2 0,-2-2 0,-5 6 885,0 1 1,0 1-32,0 1-1138,0-4 0,5-2 0,3-5 53,2 0 0,7-5 0,0-2 0</inkml:trace>
  <inkml:trace contextRef="#ctx0" brushRef="#br1">12780 15350 8028,'-1'6'-19,"-2"-1"0,-2-1 1,0 1-1,0 1 251,2 3 0,2-2 0,1 0 0,1 1-166,3-2 1,-1-1-1,4-5 1,2 0-109,1 0 1,2 0 0,-1 0-1,-1-1 1,-1-2 0,-1-2-242,1-1 1,0 2 0,0-3 190,-2-2 0,-4 2 1,0 0-1,-3-1 128,-3 2 0,-4 1 0,-4 3 0,-1 0 0,1-2 128,0 1 0,-1 2 0,1 1-878,-1 0 2,6 0 0,2 0 712,8 0 0,7-5 0,7-1 0</inkml:trace>
  <inkml:trace contextRef="#ctx0" brushRef="#br1">13111 15064 8028,'-7'-4'-854,"-1"1"1132,5 4 0,-3 5 0,4 7 266,-2 2 0,-4 3 1,3 5-1,-1-1-36,-3 1 0,2-1 1,0-2-1,-1-1-368,2 2 0,0-1 0,2-1 0,-4-3-282,-2 1 1,2-4 0,1 2 0,-2-4-591,-1-3 1,0 2-1,1-4 1,1 2-261,-1 0 1,0-5 991,2 5 0,-9-5 0,4 2 0</inkml:trace>
  <inkml:trace contextRef="#ctx0" brushRef="#br1">12860 15361 8028,'11'-11'-28,"1"3"0,-1 0 102,1 0 1,3 1 0,1 1 0,1 1 0,-1 1 0,0 0-73,0 0 1,-3 1 0,2 3 0,-1-2-275,1-2 1,-2 3 0,2-3 0,-2 2-89,-2-2 1,-3 2 0,-1-6 359,2-1 0,1-1 0,2-2 0</inkml:trace>
  <inkml:trace contextRef="#ctx0" brushRef="#br1">13305 14996 7901,'-1'11'-156,"-1"2"520,-2 2 1,-5 3 0,1 5-1,-2-1 36,-1 1 0,-1 1 0,1 2 0,-1 0-113,1 0 1,0-2 0,-1-1 0,2-2-162,2-2 0,-2 2 0,3-6 0,-4-1-115,0-2 1,3-4-1,1-2-659,-2 0-896,4 2 1089,0-6 0,14-2 0,2-7 211,2 1 1,1-4-1,0 2 94,1-2 0,1 2 0,-2 2 0,2 1-17,-2 2 0,-2 2 0,0 1 145,-1 0 1,-3 0 0,-2 1 492,-1 3 0,-2 3 119,-7 4 1,1 0 0,-3 1-118,1-1 0,1-3-489,4 0 0,1-6 0,3 2 0,4-3-134,2-1 1,1 0-1,2 0 1,1 0-289,1 0 0,0-4 1,-2-1 219,2-1 0,-2 2 0,1-3 1,-4-1 91,-2 2 1,-2-5 0,2 4 150,-4-3 0,-3 2 18,-1 0 0,-5 2 0,-3-2 156,-2 5 1,-1 1-1,0 4 1,2 0-1,2 3 754,-2 2 1,3 0-596,-2 5 1,5-1-1,0 0 1,1 1-143,2-1 0,0 1 0,2-1-336,1 1 0,-1-5 0,3 0-594,0-2 0,1-2 1,6-3-135,-1 0 0,-3 0 1,-1 0 847,2 0 0,1-5 0,2-1 0</inkml:trace>
  <inkml:trace contextRef="#ctx0" brushRef="#br1">13659 15270 8205,'0'11'472,"0"1"-242,0-1 0,-1 2 1,-1 1-1,-4 1 344,0-1 0,2-2-340,-3 0 0,3-2-149,-4-2-244,1-3 408,0-5-266,2 0 0,14-2 1,3 0-58,0-2 1,5 0 0,-2 4 82,-1 0 1,0-3-1,0-1 1,1 1-1,-1 2 131,-1 1 1,-2 0-1,1 0 191,-1 0 186,-5 0-364,-1 0-1242,-5 0 1,0 5 0,0 1 0</inkml:trace>
  <inkml:trace contextRef="#ctx0" brushRef="#br1">13911 15464 8039,'0'-8'191,"1"2"0,3 1 70,3 2 0,3 1 0,2-1 0,1-1 1,2 1-1,3-1-98,-1 0 0,5-4 0,-3 3 0,3-1 0,0-2-128,1 2 0,-3-4 1,1 2-1,0-1-162,0 2 1,-2-3 0,0 1-1,-3-4 1,-1-4-49,1 0 0,-1 2 0,-4-3 0,-1 0 0,-1 1-165,-1 1 1,-4 1 0,2 3 285,-1 1 0,-2 1 230,-7 2 1,1-1-1,-4 5 1,-2 2-1,-1 1 108,-2 1 1,1 5 0,-2 1 0,-1 3-97,-1 2 0,0 0 0,3 6 0,1 1 31,0 0 0,-1 0 0,2 2 0,2-1-249,5 1 0,-3-2 0,3 0 0,0-2-227,2-2 0,1-1 1,0-2-1,0 1-358,0-1 0,1 1 0,3-2 1,4-1 614,2-2 0,1-4 0,1 2 0</inkml:trace>
  <inkml:trace contextRef="#ctx0" brushRef="#br1">14379 15372 8039,'-10'2'-105,"1"0"0,1 3 2,-1 2 1,3 0-1,-2 5 1,-1-1-34,-1 1 1,3-5-1,0 1-669,2 1 805,2-4 0,-3 5 0,0-4 0</inkml:trace>
  <inkml:trace contextRef="#ctx0" brushRef="#br1">14345 15338 8039,'6'-5'113,"-1"-1"1,-4-4 67,3 2 1,-1-1 0,3 4 0,0 0-366,1 0 1,-4 1 183,5 4 0,0 0 0,3 0 0</inkml:trace>
  <inkml:trace contextRef="#ctx0" brushRef="#br1">14539 15293 7965,'-7'5'135,"1"1"162,2 5 0,2 1 0,-5-1 0,1 1-96,0-1 0,2-1 0,-2-1 0,-1-1 54,1 1 0,2-3-223,-4 2-455,6-6-1,-3 3 0,10-5 0,3-1 125,2-3 1,1 2-1,0-6 1,1 0-36,-1 2 0,5-3 1,-1 4 184,-1-1 1,-2 2-1,0-2 190,-1 0 0,1 3 282,-1 3 1,-5 1 0,-2 3 0,-4 2 400,-4 0 1,-2 5 0,-5-4 15,-1 3 1,5-2-527,-1 0 0,6-5-579,-2 5 75,2 0 0,4-2 0,2-1 0,3-1-18,3 0 0,-2-1 1,1-3-1,2 0 114,3 0 1,1 0-1,-2 0 1,1 0 150,1 0 1,4 0-1,-2 0 1,1-1 91,2-3 0,-2 2 0,-1-5 0,1 1 0,-1 0 12,-1-3 0,-1 3 0,-3-2 1,-1-1-154,1-1 0,-5 0 0,0 1 1,-2 1 117,-3-1 1,-6 4 0,-4 1 0,-6 3 0,-4 1 740,0 0 0,-4 5 0,5 3-56,-1 2 1,1 1 0,7 2 0,3 1 0,3 3-186,3 0 0,1-1 0,2 1 0,4 0 0,7-3-595,4-1 1,7-2-1,6 0 1,3 1-340,1-1 0,-2 1 408,2-1 0,3 0 0,9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12114" units="cm"/>
      <inkml:brushProperty name="height" value="0.12114" units="cm"/>
      <inkml:brushProperty name="color" value="#FF0000"/>
    </inkml:brush>
    <inkml:brush xml:id="br1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731 5870 21207,'11'-3'-426,"1"-1"0,-1 1 0,1 2 0,-1 1 0,0-1 0,1-2 0,-1-1 0,1 2 1,-1-1 319,1-1 1,-1 3-1,0-4 1,2 1 0,1 0-1,1 2 1,1-1 57,0 0 0,-3 1 0,3-3 0,-1 1 0,1 1 0,-1 0-6,1 2 0,-2 0 0,4-2 0,0-1 0,-2 2-6,1 0 1,2-1 0,-3-1 0,2 1 16,2 2 0,-2 0 1,1-2-1,2-1 1,-1 2-15,-1 1 0,2 1 0,-1 0 0,0 0 0,0 0-123,-1 0 1,-1 0 0,2 0 0,-1 0 11,2 0 0,0 0 0,2-2 101,0-2 0,-4 3 1,1-3-1,3 3 7,2 1 0,2 0 0,-4 0 0,0 0 24,0 0 0,3-4 1,1 1-1,-1 0 13,2 2 1,-3 1 0,2 0 0,0 0-1,0 0 1,1 0-1,-3-2 1,2 0-9,-2-2 1,3 0 0,-1 4 0,-2 0 0,-1 0-23,-1 0 1,0 0 0,0 0 0,-1 0-10,1 0 1,0 4 0,0 0 0,0-2-5,0 0 1,0-2 0,-1 0 0,1 0 23,0 0 1,0 1 0,1 2 0,1 0-24,2 0 1,0-1-1,-4 1 1,-1 1 13,1-2 1,0 0-1,0-2 1,0 0 13,0 0 0,-1 1 1,1 1-1,-1 2-11,-3-1 0,2-1 0,-2 1 0,2 1 6,-2-2 0,2 3 0,-3-1 0,1-1 15,0-2 0,-1 0 1,2 2 2,-1 0 1,0 1-1,4-4 1,-1 0 15,-3 0 0,2 0 0,-2 0 0,2 0 0,-1 1-4,-1 3 1,-1-2-1,2 1 1,-1-1 10,1-2 0,-2 0 0,0 0 1,0 0-5,0 0 0,-1 0 0,4 0 1,-4 0 22,0 0 0,2 0 1,-3 0-1,1 0 0,1 0 24,-1 0 0,-1 0 0,3 0 1,0 0-15,-2 0 1,4 0 0,-5 0 0,2 0 0,1 0-8,-1 0 1,2 0 0,-3 0 0,0 0-30,4 0 1,-4 0 0,3 0-1,-1 0 1,0 0 37,0 0 1,-2-2-1,4 0 1,-4-2-30,0 1 0,3 2 0,-1 1 0,2 0 0,-1 0-15,-1 0 0,-4 0 0,3 0 0,0 0 6,-1 0 1,-1-1 0,3-2 0,0 0 15,-1 0 1,2 2 0,-4 1 0,2 0-19,2 0 0,-2 0 1,1 0 4,2 0 1,-4 0-1,1 0 1,0 0-12,0 0 1,-1 0 0,4 0 0,-2 0 4,1 0 1,-2 0 0,1 0 0,1 0 0,2 0-3,1 0 1,-4 0 0,0 0 1,1 0 1,3 0 0,1 0-1,0 0 0,-2 0 1,-3 0 0,1 0 0,-1 0 0,1 0-8,2 0 1,-3 0 0,-1 0-1,-1 0 57,1 0 1,1 0-1,3-1-23,-3-3 0,2 2 1,-3-1-1,1 1 1,0 2 17,1 0 1,-2 0-1,0-1 1,0-1-5,0-2 1,-1 0 0,4 4 0,-4-1-13,0-3 1,2 3-1,-4-3 1,-1 3 0,-1 1-164,-2 0 0,4 0 0,1 0-796,-2 0 934,-2 0 0,0 0 0,-1 0 1</inkml:trace>
  <inkml:trace contextRef="#ctx0" brushRef="#br1">720 7743 6144,'11'0'34,"0"0"1,1 0 0,-1 0 0,-1-1 0,-1-1 0,-1-2-1,1 1 29,1 2 0,1 1 0,1 0 0,-1 0 0,1 0 0,0 0-58,3 0 0,-2 0 0,2 0 0,-1-1 5,2-3 1,1 3 0,5-3 0,-2 3 0,-1-1 0,2 0 16,0-2 0,3-4 0,2 3 0,0 0 48,0 0 1,-2 0 0,-1 2 0,-1 0-64,1 0 0,0 1 1,0-1-1,1-1 1,1 2-16,2 0 1,0 2 0,-3 0-1,1-1 1,2-1-4,-2-2 0,-1 0 0,-1 4 0,0 0 0,0 0-9,0 0 1,1 0 0,1 0 0,2 0 5,-2 0 0,1 0 0,-2 0 0,1 0 0,-1 0 9,2 0 0,-1 0 1,-2 0-1,0 0 5,0 0 0,-1 0 0,1 0 1,0 0-1,0 0 7,0 0 1,0 0 0,-1 0 0,3 0-1,0 0 13,2 0 0,-1 0 0,-3 0 1,0 1-22,0 3 0,0-3 0,-1 3 0,0-3 0,-2-1-14,-1 0 1,0 4-1,4 0 1,-1-1 7,-3-2 1,2-1 0,-3 0-1,1 0 5,0 0 0,0 0 1,4 0-1,0 0 17,0 0 0,3 0 0,1 0 0,-2 0-5,0 0 0,-3 0 1,1 0-1,0 0-12,0 0 1,0 0-1,0 0 1,-1 0-1,1-1 3,0-3 1,0 2 0,-1-1 0,-2 1 34,-1 2 1,0 0-1,3 0 1,-2 0 0,-1 0-19,1 0 1,-2 0 0,1 2-1,1 0 1,2 2-39,1-1 1,-4-1 0,0 1-1,1 0 1,2 0 7,0-2 0,0-1 1,-2 0-1,-1 0 6,2 0 0,-1 0 0,0 2 0,-2 0 1,0 2 7,0-2 1,1 0 0,2-2 0,0 0-5,-2 0 1,-4 0 0,3 0 0,-1 0 68,1 0 0,-3 0 1,3 0-1,0 0-31,0 0 1,-4 0 0,1 0 0,-3 0 0,0 0 52,-1 0 1,1 0 0,-1 0-1,1 0-59,-1 0 0,0 0 0,1 0 0,-1 0 0,1 0 58,-1 0 0,-3 0 0,-1 0 368,2 0 89,1 0-88,2 0-311,-6 0-212,-1 0 1,-5-2-328,0-1 388,0 1 0,5-3 0,2 5 0</inkml:trace>
  <inkml:trace contextRef="#ctx0" brushRef="#br1">1245 8200 6359,'7'-6'10,"1"2"0,1 3 1,0-1-1,0 0 1,-2-2-1,2 2 87,1 0 1,2 2-1,-1-1 1,1-1-1,-1-2 1,1 1-38,-1 2 1,0 1-1,2 0 1,1-1-48,1-3 0,4 3 0,-4-3 1,1 2-1,0 2-19,3 0 0,-1 0 0,0 0 0,0 0 1,-2 0 35,1 0 1,3-3-1,-2-1 1,1 1-1,-2 2-10,0 1 1,2 0 0,-3 0 0,1 0 0,1 0-36,-1 0 0,-1 0 0,1 0 1,1 0-45,0 0 1,-3 0 0,3 0 47,-2 0 0,1 0 0,-3 0 0,1 0 0,-1 0 22,-1 0 1,-2 0-1,1 0 1,-1 1-1,0 2 14,1 1 0,1-1 1,1-3-11,1 0 0,0 0 0,-2 0 1,1 0-1,1 0-10,-1 0 0,-1 0 1,-2 0 39,0 0 1,1 0 0,-1 0 41,1 0 0,-1 0 0,0 0-53,1 0 1,-1 0 0,1 0-17,-1 0 0,1 0 0,-1 0-18,0 0 1,1 0 0,-1 0-1,1 0 1,-1 0 7,1 0 0,-5 0 1,1 0-1,1 0 1,1 0-4,1 0 1,2 2 0,1 0-9,1 2 0,0 0 0,-3-4 0,-1 0-14,1 0 0,-1 0 0,0 0 1,1 0-1,-1 0 12,1 0 0,-1 0 0,1 0 0,-1 0 62,0 0 1,2 0 0,1 0 0,1 0 0,-1 0-40,-1 0 0,-2-1 0,1-2 0,-1-1 1,1 2-17,-1 0 1,0 2-1,1 0 1,-1 0-13,1 0 1,-1 0 0,1 0 0,-1 0 10,0 0 1,5 0-1,-1 0 1,-1 0-1,-2 0 11,0 0 1,-1 0 0,1 0 0,-1 0 2,1 0 1,-5 0 0,1 0-1,1 0 11,1 0 1,1 0 0,1 0 0,-1 0 0,1 0-8,-1 0 0,0 0 1,1 0-1,-1 0-8,1 0 1,-3 0 0,1 0 0,2 2 0,1 0 9,0 2 0,-2 0 1,1-4-1,0 0 1,2 0-13,1 0 0,1 0 0,-5 0 0,2 0-10,2 0 1,-2 0-1,2 0 1,-2 0 0,-2 0 15,0 0 0,1 0 1,-1 0-1,1 0 1,-1 0 15,1 0 0,-1-4 0,0 0 0,1 2 0,-1 0-12,1 2 1,3 0-1,0 0 1,-1 0-28,-1 0 1,-2 0 0,1 0 0,-1 0 1,0 0 1,5 0 0,-1 0-1,-1 0 0,-1 0 1,-2-1-1,0-1 1,1-2-1,-1 1 4,1 2 1,-1 1-1,1 0 1,-1-1 0,0-2 0,1-1 1,-1 1 0,1 3 26,-1 0 1,0-2-1,1 0 1,-1-2 21,1 2 1,-1 0-1,1 2 1,-1 0 1,-3-4 0,-1 1 161,2 0 1,-3 2-168,2 1 1,-5-1-82,0-3 1,4 2-56,0-1 1,4 1-1,0 2-110,0 0 1,-3 0 194,0 0 0,-5 0 76,5 0 0,-4-1-360,3-3-91,1 3 391,-2-4 13,-1 5-68,-5 0 1,-5 0 0,-2 0-1,-3 0 1,-2 0 0,1 0 0,-1 0 16,1 0 1,0 0-1,-1 0 1,1 0 40,-1 0 0,1 4 0,-1 0 1,1-2-21,0-1 0,-1 1 0,1 0 0,-1 2-12,1-1 1,-1-1 0,1 1 0,0 0 11,-1 0 1,1-2 0,-1 1-1,1 0 1,0 2 8,-1-2 0,1 0 0,-1-2 0,1 0 2,-1 0 0,1 3 1,0 1-1,-1-1 0,1-2 1,-1-1-1,1 0 1,-1 0-1,1 1 7,0 3 1,-1-3-1,1 3 1,-2-3 2,-2-1 0,2 0 0,-2 0 0,2 0-10,2 0 1,-1 0-1,1 0 1,-2 0-1,-1 0-2,-1 0 1,-1 0-1,2 0 1,-2 0 0,1 0-10,-1 0 0,3 0 1,-3 0-1,0 0 0,1 0 1,1 0 1,-2 0-1,0 0 1,1 0-1,0 0 5,0 0 1,-1 0 0,5 0 0,0 0 0,-2 0 8,-2 0 0,5 0 0,-6 0 1,0 0-1,-1 0 0,1 0 1,4 0-1,1-1 1,0-1-8,-1-2 0,1 0 0,-2 4 0,-1 0-1,-1 0 1,0 0-1,2-1 1,-1-2-1,-1-1-1,1 2 1,1 1 0,2 1 0,1-2 0,1 0 0,1-2 1,0 0 0,-3 3 18,0-3 1,3 3-1,2-4 28,1 0 1,1 2-1,2-4 28,-1-2 1,1-1-1,-1-2-1,1 1 0,2 3-64,0 0 0,0 1 0,2-3 0,0 1 23,2 1 0,0 4 0,-4-3 0,1-1 16,3 2 0,-3-4-38,3 2 0,-2 3 0,1 0-20,1 0 0,1 0 0,-3-4 38,2 1 1,1 2 0,-2-3-12,1 1 0,3 5 0,-2-4 1,0 1-1,0 0-56,4 3 0,-2-6-26,4 5 0,-3-1 0,-1 3 20,2-2 0,0-1 0,0 2 31,-1 0 1,-2-3 0,3 4 20,-2-2 1,1 0-1,3 3 4,1-3 0,-4 3 0,-1-3 0,2 2-6,1-2 0,2 3 0,-1-5-4,0 1 0,1 4 0,-1-3 8,1 3 1,-1-3 0,1 0 10,-1 2 1,0-3 0,1 1-9,-1 1 0,1 2 0,-1 0-13,0-3 1,1 3 11,-1-3 0,1 3 37,-1 1 1,1 0-29,-1 0 0,0 0 0,1 0-13,-1 0 0,1 0 1,-1 0-1,1 0-8,-1 0 1,-3 0-1,-1 0 1,2 0 20,1 0 1,2-4 0,-1 0-4,0 2 0,1 0 1,-1 2-18,1 0 1,-1 0 0,1 0 0,-1 0-34,0 0 0,1 0 1,-1 0 22,1 0 1,-1 0 0,1 0 18,-1 0 0,0 0 0,1 0 0,-1 0 19,1 0 1,-5 0 0,1 0-26,1 0 0,1 0 0,1 0-8,1 0 1,-1 0 0,1 0 12,-1 0 1,0 0 0,1 0 13,-1 0 1,1 0 0,-1 0-2,1 0 0,-5 0 0,1 0-17,1 0 1,1 0-6,1 0 1,1 0 0,-1 0-2,0 0 1,-3 0-1,0 0 18,1 0 0,1 0 0,1 2 6,1 1 1,-1-1 0,0 1 0,1-1-13,-1-2 0,1 4 0,-1-1 13,1 0 0,-5-2 1,-1 0-1,1 2 13,-1 1 0,-2 0 0,2-3 1,1 1-16,-1 2 0,-2 0 0,2-3 1,1 2-23,-1 1 1,-2 1-31,3-1 1,0-2 0,1 4 18,0-1 0,-5 1 0,2-4-4,0 2 1,-4 5 8,3-2 1,-2-2 0,1 1 10,1-1 0,0-3 1,-4 6 9,0 1 1,-2-3-1,0 2 1,-3-1 64,-2 0 1,4 3 0,-5-3-1,0 4-102,2 0 0,-4-1 0,2-1 1,-2-1-1,0 0-166,2 3 0,-2-4 0,1 1 1,-3 1-1,-5 1-1345,-1 1 1534,4 6 0,-7-5 0,3 5 0</inkml:trace>
  <inkml:trace contextRef="#ctx0" brushRef="#br1">1222 8657 6586,'8'-6'87,"-1"2"1,2 3-46,1 1 0,-2 0 1,0 0-10,0 0 1,-1 0 0,0 0 20,2 0 1,-2-2 0,0 0-1,2-2-10,1 1 0,-2 2 0,-1 1 0,2 0-45,2 0 1,0 0 0,0 0 0,1 0-13,-1 0 0,1-4 0,-1 1 0,0 0 27,1 2 1,-1 1 0,1 0 24,-1 0 1,1-2 0,-1 0-26,0-2 0,1 0 0,-1 4 1,1 0-1,-1 0-15,1 0 0,-1 0 0,0 0 0,1 0 14,-1 0 1,1-1 0,-1-1-1,2-2 1,2 1 0,-2 2 0,2 1 0,-2 0 0,-2 0 0,0 0-12,1 0 0,1 0 3,2 0 1,-5 0-1,5 0 8,3 0 0,-3 0 1,0 0-1,-2 0 4,-2 0 1,1 0-1,-1 0 1,1 0 6,-1 0 1,-3-1 0,-1-2 0,2-1-14,1 2 0,2 0 0,-1 2 1,1 0-9,-1 0 1,0-1 0,1-1 0,-1-2-10,1 1 1,-1 2 0,1 1 0,-1 0-5,0 0 1,1-1 0,-1-2 0,1-1 5,-1 2 0,1 1 1,-1 1 1,0 0 1,1 0 0,-1 0 0,1 0 0,-1 0 1,0 0 0,1 0 14,-1 0 0,-3 0 0,0 0-8,0 0 1,3 0-1,0 0 1,0 0-7,1 0 0,-5 0 1,1 0-1,1 0 0,1 0 0,2 0 0,-1 0 0,0 0-3,1 0 1,-5 0 0,1 0-3,1 0 0,1 0 0,1 0 2,1 0 1,-1 0 9,1 0 0,-5 0 0,1 0 5,1 0 1,1 0-9,1 0 0,1 0-4,-1 0 1,1 0 3,-1 0 1,1 1-1,-1 1-5,0 2 1,-3 0-4,0-4 1,-1 0-1,5 0-10,-1 0 1,-3 4 7,-1 0 0,1-1 5,3-3 1,1 0 1,-1 0 1,1 0-1,-1 0-6,0 0 1,-3 0-1,0 0-16,1 0 0,-1 2 0,1 0 6,-1 2 0,0 0 0,3-4 35,0 0 1,1 0-1,-1 0-10,1 0 1,-1 0 0,0 0-17,1 0 0,-1 0 0,1 0 5,-1 0 0,-3 0 0,-1 0 1,2 0 11,1 0 0,2 0 1,-1 0 3,1 0 1,-5 0 0,1 0 0,1 0-12,1 0 1,-2 0-1,-1 0-2,2 0 1,-3 0-1,2 0 2,1 0 0,-3 0 0,2 0 12,1 0 0,1 0-16,1 0 0,1 0-1,-1 0 1,-3 0 0,-2 1-2,-1 3 0,0-3 1,-1 3-3,4-3 0,-2-1 11,2 0 0,-1 0-4,5 0 1,-2 2 0,-1 0-4,-2 2 1,-3 0 0,4-4-2,1 0 1,-3 0 0,2 0 1,-1 0 4,5 0 0,-5 0 0,1 0 2,1 0 1,-3 0-5,2 0 1,-4 0 13,3 0 1,-3 0-12,4 0 1,-5 0 0,5 0 3,1 0 0,-3 0-7,2 0 0,-4 0 5,3 0 1,-3 0 27,4 0-32,-6 0 1,8 0-10,-2 0 0,2 0 1,2 0 0,-1 0 2,0 0 0,-3 0 1,0 0 1,0 0 1,-1 0 0,0 0 2,2 0 7,1 0 0,2 0 1,-1 0 44,1 0 0,-5 0-31,1 0 1,0 0-1,3 0-19,0 0 1,-3 0 0,0 0 6,1 0 1,-3 0-1,1 0 8,2 0 0,-2 0 1,0 0 16,2 0 1,-2 0-1,0 0-34,2 0 0,-3 0-48,2 0 1,0 0 4,3 0 1,0 0 31,1 0 1,-1 0 2,1 0 1,-5 0-1,1 0-59,1 0 0,-3 0 36,2 0 1,-4 0 25,3 0 8,1 0 1,3 0 2,1 0 1,-1 0 1,1 0 0,-5 0-10,1 0 0,-4 0 0,3 0-3,2 0 1,-3 4 16,2-1 1,0 1 0,3-4 1,0 0 0,1 0-14,-1 0 0,-3 0-1,0 0 1,-1 0-1,5 0 3,-1 0 0,-3 0 0,-1 0-9,2 0 1,-3 0 3,2 0 1,0 0-1,3 0 11,1 0 0,-1 0-9,0 0 1,1 0 0,-1 0-5,1 0 1,-5 0 0,1 0-31,1 0 1,1 0 21,1 0 0,1 0 0,-1 0 8,1 0 0,-1 0 0,0 0 2,1 0 0,-5-1 1,1-2-1,1 0-6,1 0 1,-2 2 0,-1 1-11,2 0 0,1 0 1,2 0-1,-1 0 1,1 0 77,-1 0 1,0 0-29,1 0 1,-5-4-1,1 0-11,1 2 0,-3 0 0,2 2 0,1 0-20,1 0 1,-2 0 0,-1 0-5,2 0 1,1 0 0,2 0-16,-1 0 0,-3 0 0,-1 0 20,2 0 0,1 0 1,2 0 12,-1 0 1,-3 0-1,-1 0-10,2 0 0,1 0 1,2 0-3,-1 0 1,1 0-11,-1 0 1,1 0 0,-1 0 0,0 0-9,1 0 0,-1-1 0,1-1 1,-1-2-25,1 1 0,-1 2 0,0 1-1,1 0 1,-1 0 50,1 0 1,-1 0 0,0 0 9,1 0 1,-5 0 0,0-1-12,-2-3 1,4 3-27,-2-3 1,0 2 0,0 2 1,2 0 1,-2 0 2,0 0 0,-3 0 1,4 0-36,1 0 0,-3 0-30,1 0 117,1 0 1,0 0 430,-1 0-393,-4 0 1,3 0-76,-2 0-56,-3 0-11,4 0 39,0 0 22,-3 0-1,3 0 69,-5 0 42,5 0-21,-4 0-21,4 0 784,-5 0-799,0-5-193,0 4-1711,0-4 1851,0 5 0,-10 5 0,-3 1 0</inkml:trace>
  <inkml:trace contextRef="#ctx0" brushRef="#br1">9057 7549 8156,'0'-7'-1070,"0"-1"1427,0 5-224,0-2 1,4 7 0,-1 1-73,0 5 0,-2 2 1,-1 2-1,0-1 1,0 0-27,0 1 0,0-1 0,0 1 1,0-1-26,0 1 1,-1 0 0,-2 2 0,0 1 0,0-1 30,2-1 1,1-1 0,-2-1 0,0 0-1,-3 1 17,-1-1 0,2 2 1,-3 1-1,1 1-46,0-1 0,-2 0 1,-3 0-1,-1 2 1,1 1-48,-1-1 0,5 1 0,-1-3 0,-1 2 17,-1 2 1,3-3 0,0 4 0,1 0 2,-1-1 0,4 3 0,-4-6 1,2 0-17,3 1 1,0-3 0,2 2 0,-1-3 21,-3-5 1,3 4 7,-3-4 0,3 0-115,1 0-228,0-4-12,0 2 0,-5-5 0,-3 0 356,-2 0 0,-1-5 0,-1-2 0</inkml:trace>
  <inkml:trace contextRef="#ctx0" brushRef="#br1">8805 7903 7254,'6'12'-3,"-5"-5"0,3 1 0,-3 1 2,-1 1 1,4 1 0,0 1 34,-2-1 0,-1 1 0,-1-1 1,0 0-16,0 1 1,0-5 0,0 1-27,0 1 0,2-4 0,0 0 24,2 0 1,1-4 0,-1 3 0,3-2 4,4-2 0,0 0 0,2 0 0,2 0-26,4 0 0,3-6 1,0 0-1,1-1 0,0-1-49,0-1 1,5-1 0,2 0 0,3 1 52,2 1 0,-1-4 0,0-6 0</inkml:trace>
  <inkml:trace contextRef="#ctx0" brushRef="#br0">1336 9091 18075,'0'-8'-2785,"0"1"0,0-2 1452,0-1 1054,0 3 1,2-1 269,1 4 0,0 0 271,4 4 0,-3 0 0,4 0 1,1 0-60,1 0 0,1 0 1,1 0-102,-1 0 1,1 0 0,-1 0 0,0-1 0,1-2-60,-1-1 1,5 0 0,-1 4 0,0 0 199,1 0 0,-2 0 0,4 0 1,0 0-27,0 0 1,-4 0-1,2 0 1,-1 0-7,1 0 0,3 0 1,-4 0-1,0 0-98,2 0 0,-3 0 0,3 0 0,0 0 0,-2 0-145,2 0 1,-5 0 0,5 0 0,-2 0 0,1 0 31,2 0 1,-3 0-1,3 0 1,0 0-2,0 0 1,0 0-1,2 0 1,-1 0-50,1 0 0,-2 0 0,1 0 0,0 0 30,-1 0 0,0 0 1,-4 0-1,2 2-17,2 2 0,-4-3 0,1 3 0,-1-3 1,0-1 13,1 0 1,0 0 0,-3 0 0,-1 0 9,1 0 1,-1 0 0,0 0 9,1 0 1,3 0 0,0 0 0,-1 0-13,-1 0 1,2 0 0,0 0 0,-1 0-1,0 0-4,2 0 0,-4 0 0,3 0 0,-1 0 11,2 0 0,-4 0 1,4 0-1,-4 0-1,0 0 0,3 0 0,0 0 0,-1 0 0,-1 0 19,-2 0 1,1 0 0,-1 0 0,0 0-41,1 0 0,3 1 0,0 2 0,-1 1 0,-1-2-11,-2-1 1,1-1-1,-1 0 1,1 0 12,-1 0 1,1 0-1,-1 2 1,0 0-1,1 2-22,-1-2 0,1 0 1,-1-1-1,0 2-15,1 0 0,-4 1 1,-1-3-1,2 2 7,1 1 0,2 0 0,-2-3 0,-1 1 0,-2 2 19,2-1 1,1-2 0,2-1-1,-1 0 26,1 0 0,-1 1 0,0 2 0,1 1 6,-1-2 1,1-1 0,-1-1-1,0 2-15,1 2 1,-1-3-1,1 3 1,-1-3 28,1-1 0,-1 0 0,0 0 1,1 0-1,-1 0 102,1 0 1,-1 0-34,1 0 1,-1 0-1,0 0 1,1 0-15,-1 0 0,1 0 1,-1 0-1,0 0-8,1 0 0,-1 0 1,1 0-47,-1 0 0,1 0 0,-1 0 1,0 0-20,1 0 0,-5 4 0,1-1 0,1 0 28,1-2 1,-2-1-1,-1 0-12,2 0 0,1 0 0,2 0 2,-1 0 0,1 0 1,-1 0-1,-1 2 0,-1 0-40,-1 2 0,-1 0 1,5-4-1,-1 0 34,1 0 1,-5 0 0,1 0 0,1 0 0,1 0-7,1 0 0,1 3-39,-1 1 0,1 0 74,-1-4 0,-3 0 14,-1 0 0,1 0-30,3 0 0,1 0 76,-1 0 0,0 0-92,1 0 1,-1 0 19,1 0 0,-5 0 0,1 0 15,1 0 0,-3 0 75,2 0 0,-1 0-18,5 0-117,-1 0 24,1 0 1,-1 0 11,1 0 1,-5 0-3,1 0 1,-4 0 7,3 0 16,1 0 1,-1 0 161,1 0-79,-5 0-141,7 0 1,-8 0 33,6 0-70,-6 0 33,3 0 679,-5 0-611,6 0-42,-5 0-27,4 0-26,-5 0-32,5 0 38,-4 0 0,6 0-2,-4 0 1,0 0 27,5 0 0,-5 0 0,5 0 16,1 0 1,-3 0 20,2 0 1,-1 0-16,5 0 1,-1 0-30,1 0 0,-1 0 11,1 0 1,-5 0-1,1 0-1,1 0 0,1 0 22,1 0 1,1 0 19,-1 0 0,0 0-3,1 0 1,-1 0-1,1 0-11,-1 0 1,1 0 9,-1 0 1,-3 0-1,-1 0 1,2 0 18,1 0 0,-2 0 0,-1 0-26,2 0 1,-2-1-1,0-2-31,2-1 1,1 1 45,2 3 0,-1 0 0,1 0-37,-1 0 1,0 0 0,1 0 1,-1 0 0,1 0 0,-1 0 17,1 0 0,-1 0 1,0 0 3,1 0 1,-1 0 0,1 0-6,-1 0 0,1 0 0,-1 0 0,0 0 0,1 0-11,-1 0 0,-2 0 0,2 0 39,6 0 1,-6 0-1,1 0-7,-2 0 0,0 0 1,2 0-1,-1 0 0,0 0 9,1 0 1,-1 0-10,1 0 0,-5 0 0,1 0 0,1-2 10,1-1 1,-2 1 0,-1-1-176,2 1 1,1 2 77,2 0 1,-1 0 42,0 0 1,1 0 12,-1 0 1,1 0 0,-1 0 22,1 0 1,-5 0-1,1 0 1,1 0-12,1 0 1,-3 0 0,1 0 0,1 0-11,1 0 0,-2 0 0,-1 0 0,2 0-6,1 0 1,2 0 0,-1 0 12,1 0 0,-1 0 1,0 0-1,1 0 31,-1 0 1,1-4 0,-1 1-38,1 0 1,-1 2 0,0 1-1,1 0-10,-1 0 0,1 0 3,-1 0 1,0 0-1,1 0 1,-1 0-1,1 0 1,-1 0 0,1 0 29,-1 0 0,0 0 0,1 0 0,-1 0-14,1 0 0,-1 0 0,1 0 6,-1 0 1,0 0-1,1 0-9,-1 0 0,1 0 1,-1 0-1,0 0-1,1 0 0,-1 0 0,1 0 0,-1 0-3,1 0 1,-5 0-1,1 0 1,1 0-7,1 0 0,1 0 1,1 0-1,-1 0 1,1 0-1,-1 0 1,0 0 4,1 0 1,-1 0-1,1 0 1,-1 0-1,0 0 1,5 0 0,-1 0 0,-1 0 0,-1 0-1,-2 0 1,2 0 0,1 0 0,1 0-1,-1 0 0,2 0 1,0 0-1,-1 0-16,1 0 1,-2 4 0,4-1 1,-1 0 0,-1-2 0,-2-1 0,2 0 17,2 0 1,-3 0 0,3 0 0,0 0 0,0 0 0,0 0 0,2 0 0,-2 0-8,-2 0 0,4 2 0,-2 0 0,1 2-8,0-2 0,-1 0 0,2-2 0,-2 0 12,-1 0 0,2 0 1,-3 0-1,1 0 1,-1 0 0,3 0 0,-4 0 0,-1 1-9,-1 3 0,-2-3 0,1 3 0,-1-3 47,1-1 0,-1 0 0,1 0 0,-1 0-7,0 0 0,-3 0 0,0 0 2,0 0 1,-1 0 64,0 0 0,-3 0 446,4 0-210,-6 0-278,3 0-497,-5 0 0,-5 0 1,-1 0-1</inkml:trace>
  <inkml:trace contextRef="#ctx0" brushRef="#br1">3780 10130 7762,'0'-7'-217,"2"0"0,1 2 405,5 3 0,-2 0 0,2 2 1,1 0-168,1 0 1,1 0-1,1 0 1,-1 0 0,2 0-23,2 0 1,-2 0-1,2 0 1,-1 0-1,1 0 1,3 0-16,0 0 0,3 0 1,-2 0-1,3 0 45,1 0 1,0 0 0,0 0 0,1 0 0,1 0 79,2 0 1,1 0-1,-3 0 1,3-1-49,1-3 1,-2 3 0,2-4 0,-1 1-32,-3 0 0,3 1 0,-1 1 0,-2 0 0,-1-2-30,-1 1 1,0 2 0,0 1 0,0 0 0,-1 0-36,1 0 1,-1 0-1,-2 0 1,-1 1 0,2 2-10,0 1 1,-2 0 0,0-4 0,1 1 35,2 3 0,1-3 0,0 3 1,0-3-1,-2 0 27,-2 3 1,3-3 0,-3 3 0,4-1 1,3 1 0,-2-3 0,4 3 1,-1-3-1,0-1 2,-2 0 1,0 0 0,1 0 0,0 0 24,0 0 0,-2 0 1,-1 0-1,1 0 1,1 0-6,2 0 0,-1 0 0,-3 0 0,0 0-15,0 0 1,0 0 0,0 0-1,0 0 1,-1 0-13,1 0 1,0 1 0,0 2 0,0 1-25,0-2 1,-3-1-1,1-1 1,4 0-1,-3 0 1,-1 0 1,0 2 0,-2 0 0,3 2-8,1-2 0,0 0 0,-1-2-2,1 0 0,-4 0 0,0 0 0,2 1 0,-1 2 4,-1 0 1,3 1 0,-5-4 0,2 1 9,0 3 0,0-3 0,3 3 0,-2-2 1,-1-2 1,2 0 1,-4 0 0,1 1-1,0 1 3,0 2 0,-3 0 1,3-4-1,-1 0-1,1 0 1,-3 0-1,3 0 1,-1 0-3,-3 0 0,2 0 1,1 0-2,0 0 0,-1 4 0,1 0 0,0-2 0,-2-1-6,2-1 1,-3 0 0,3 0-1,1 0 1,0 0 0,-3 0 1,3 0-1,-2 0 14,-2 0 1,0 0-1,0 0 4,2 0 0,0 0 0,-2 0 0,1 0 0,-1 0-8,-1 0 0,2 0 0,0 0-3,-1 0 1,3 0 0,-2 0 0,0 0 0,0-1-5,1-3 1,0 3 0,-2-3-1,1 3-1,-1 1 1,3 0 0,-2 0 0,-1 0-2,-1 0 1,-2 0-1,2 0 1,1 0-1,1 0-14,-1 0 1,-1-1 0,-2-2 0,0-1 0,1 2-2,-1 1 1,1 1 0,-1 0 0,2 0 16,2 0 1,-2 0 0,2 0 0,-2 0 4,-2 0 0,2 0 0,1 0 1,1 0-1,-1 0 8,-1 0 0,-1 0 1,2 0-1,1 0 8,-1 0 0,3 0 0,-2 0 0,-1 0 2,-1 0 1,2 0 0,0-2 0,-1 0 0,0-2-13,1 1 0,-2 2 1,2 1-1,-2 0-6,-2 0 1,5-1 0,-1-2-1,-1 0 3,-1 0 1,-2 2-1,0 1 1,1 0-8,-1 0 0,6 0 1,1 0-1,-1-2 0,-2-1 0,-2 1 0,-1-1 1,-1 1-1,0 2-4,1 0 1,3 0-1,0 0 1,-1 0-9,-1 0 1,-2 0 0,1 0 0,-1 0 8,1 0 1,3 0 0,0-1 0,0-1 0,1-2 1,-1 1 1,4 2 0,-3 1 0,1 0 29,-1 0 1,1-1 0,-3-2 0,2-1 12,2 2 0,-3-1 1,4 1-1,0-2 6,-1 1 1,2 1-1,-3-1 1,-1-1 0,2 2 7,0 1 0,-4 1 0,1-2-16,-2-1 0,-2 1 1,1-2-1,-1 3 8,0 1 0,1 0 0,-1 0 1,1 0-1,-1 0 25,1 0 1,-5 0-1,1 0-104,1 0 0,-3 0 0,2 0 1,1 0-115,1 0 1,1 0 144,1 0 0,-1 0 0,-1 1 0,-1 2 0,-1 1 2,0-2 0,-1 0 0,0-2 0,2 0-1,1 0 0,2 1 1,-1 1-1,1 2 1,-1-1 1,-3-2 0,-1-1-1,2 0 0,-2 1 0,0 2-1,2 1 0,1-1 0,2-3 45,-1 0 0,1 0 0,-1 0-4,0 0 1,0 2 0,-3 0-22,0 2 1,-4 0-39,3-4 0,1 0-113,3 0 66,-4 0 34,-2 0 83,-5 0-17,5 0 60,-4 0 90,4 0 802,-5 0-988,0-5-57,0 4 38,0-5-325,0 6-72,0-5-733,0 4-454,0-4 1605,0 5 0,-5-5 0,-1-1 0</inkml:trace>
  <inkml:trace contextRef="#ctx0" brushRef="#br0">5345 9696 11642,'-1'-6'-1221,"-2"1"1,-1 0 868,2-3 0,1 2 247,1-2 0,1 4 178,3-3 0,-3 3 0,4-2-80,0 1 9,-4-4 0,8 6-47,-5-4 0,1 4-111,-1-1 1,2-2-1,6 0 141,-1-1 1,-3 1 0,-1 3 0,1-2 0,0 0 9,-1 0 0,1-3 1,3 3 4,1-1 0,-1 0 0,0-2 0,1 3 10,-1 0 0,1 2 0,-1-3 0,2 0 23,2-1 0,-2 1 1,2-3-1,-2 3-15,-2 1 1,4-4-1,1 2 1,-3 0-1,1 1 0,2 0 1,-4-1 0,4 2-1,-2 0-11,1 0 1,-3-3-1,5 3 1,-2 0-13,0 0 1,1-3-1,-4 3 1,2 0-1,2-1 1,-3-1 1,4 3-1,-2-2 1,-1 1 3,-1 3 1,2-4 0,2 1 0,-1 0 21,1 0 1,2-2 0,-3 2 0,2-1-20,2 1 0,2-2 0,1 3 1,-2 0-2,-2-1 0,3 3 0,-3-5 1,1 2 0,-1 3 1,1-3-1,-3 1 1,-1 1-1,2 1 8,0-2 1,-3 3 0,3-3 0,0 1-11,-1-1 1,-1 3 0,3-3 0,1 3 0,0 0 3,-1-3 0,3 3 0,-3-3-10,3 3 1,0 1-1,0 0 1,-2-2 1,-1-1 0,0 1 1,3-2-1,-2 3 0,-1 1 1,2 0 1,0-4 0,2 1 1,0 0 0,-4 2 0,0 1 0,1 0 0,1 0 0,-2 0 0,2 0 0,-3 0 0,0 0 0,-1 0 0,-3 0 0,3 0 0,-1 0 7,1 0 1,2 0-1,-3 0 1,1 0-1,1 0-2,-1 0 1,-3 0 0,3 0-5,-1 0 1,-3 0-1,2 0 1,-1 0 5,1 0 0,-2 4 0,2-1 0,-2 0 2,-1-2 1,-1 3 0,0 0 0,1-2-9,-1 0 1,1-2-1,-1 1-7,0 3 0,1-3 0,-1 3 0,1-3 0,0 0 5,4 3 1,-6-1 0,4 3 2,0-1 0,0-1 1,-3-4-1,1 0 4,-1 0 1,0 4 0,1 1 0,0 0 0,2 0 48,2-3 0,-1 0 0,-4-2-23,1 0 1,-1 4 0,2-1 0,1 0 0,1-1-16,-1 2 0,-1-1 0,-2 3 0,1-1-17,-1-2 0,0-2 0,1 0 0,-1 2 0,1 1-6,-1-2 0,0 1-1,1 1 1,-1-3-1,1 4 3,-1 0 0,1-4 1,-1 4 2,0 0 0,1 0 0,-2 4-17,-2-1 0,-1-4 0,0 2 0,4-1 0,-1 3 0,-2-4 24,1-2 1,1 3 0,1 0 4,1 2 1,-5-5-1,1 2 3,1-3 0,-3 3 0,2 0 0,1-2 64,1 0 1,-3 1 0,1 1-30,1-1 0,-4-1 1,0 1-14,0 1 0,0 1 12,3-1-6,2-3-28,-4 4 0,4-4 0,-1 2-22,-1 1-17,-6-1 1,5-3 0,-3 0 2,-3 0-79,4 0-2112,-5 0 1629,0 5 584,0-3 0,-5 8 0,-2-4 0</inkml:trace>
  <inkml:trace contextRef="#ctx0" brushRef="#br0">8017 9194 11381,'-6'-7'-2602,"6"2"1928,1 5 644,4 0 0,-3 2 23,2 1 1,-3 0 0,4 3 0,-1 1 0,-1-1-2,0 3 0,2-3 0,0 2 0,0 1-19,0 1 0,4 1 1,-2 1-1,0-2 1,1-1 3,1-2 0,-3-3 1,2 4-1,-1 1-66,0 1 0,1-3 0,-2 1 0,0 1 3,3 1 66,1 7 1,-2-5-21,-1 4 1,-3-4 138,4 0 0,-6-5 17,2 1 1,-4-6-1,-3 3-2,0 1 0,-6-4 0,1 4-73,-2 0 1,-2 1 0,0-3-1,-2-2-17,-1 0 0,-2 2 0,3-1 1,-2 1-1,-3 0-21,-5 0 0,-1 0 0,-5-4 0,-2 1 0,-1 1 5,-1 2 1,-4 1 0,0-2-1,0 2-8,-2 1 0,5 2 0,-4 3 0</inkml:trace>
  <inkml:trace contextRef="#ctx0" brushRef="#br0">8280 10222 21447,'-11'-7'-600,"-1"4"1,1 1 0,-1 1 0,1-2-1,0 0 421,-1 0 0,1 1 1,-1-1-1,1-2 0,-1 0 247,1 0 0,0 1 0,-1 3 0,1-2 1,-1-1-53,1 2 0,0 1 0,-1 1 0,1 0 0,-2 0-23,-2 0 0,2 0 0,-3 0 0,0 0-10,1 0 1,-5-4-1,2 0 1,0 1-23,3 2 0,-1 0 0,0-2 1,1-2-1,0 0-35,0 0 1,-1-2 0,5 1 0,0 1 46,-1 0 1,5-2 0,-1 2-1,-1-2-1,-1-2 1,-1-1 0,-1 0 0,2 1 0,1 2 13,1-2 1,2 2 0,-3 0 0,3-2 2,1-1 0,-4 2 0,3 0 1,-1 0-1,2-3-110,0 0 0,4 0 0,-3-1 0,3-1-70,1-2 0,0 3 0,0-4 1,0 4-1,0 0-52,0 1 0,4-1 0,-1 1 0,1 0 143,1-1 1,-2 1 0,3-1 0,0 1 0,1-1 28,2 1 1,-3 0-1,2 0 1,-1 3 50,0 0 0,3 0 0,-3-3 0,4-1 0,0 1 5,0 0 1,1 0 0,-1 3 0,1 0 49,-1-1 0,0-1 0,1 0 0,-1 1 0,-1 1 77,-2-1 0,2 1 1,-2-1-1,2 2 0,1 1 67,1 0 1,-1 2-1,1-3 1,-1 2-1,1 2-12,-1-2 0,4 3 0,0-2 0,-1 2 0,0-1-15,2 0 1,-4-1 0,3 4 0,-2 0 5,-1 0 1,3 0-1,0 0 0,-1 0-54,-1 0 0,2 0 1,0 0-1,0 0 1,1 0 12,-1 0 1,4 0-1,-3 0 1,2 0-18,2 0 1,-2 0 0,1 0 0,0 0 0,0 0 31,0 0 1,-1 1 0,2 2-1,-2 0 1,0 0-40,0-2 1,-1 3 0,4 0 0,-2 0-58,1 1 0,-2-4 0,0 4 0,-1-1-20,1 0 0,-3 1 0,3-3 0,0 3-57,0 2 1,-3-5 0,3 3 0,-2 0-18,-2 3 1,3-2-1,-2 1 1,-1-1-1,0-1 0,1 0 1,-2 3 0,2-3 0,-2 0 0,-2 0-21,0-2 0,-3 3 0,0 0 0,1 2-23,1-1 1,-3-3 0,1 4 0,0 1 0,-1 1-58,1 1 1,-2 1 0,3-1 0,-1 1-37,0-1 1,-1 0 0,-1 1 58,-1-1 0,0 1 0,-2-1 1,1 2-1,-2 1-29,-1 1 0,-1 1 1,-1 0-1,-3 3 66,-3 2 0,-3 2 1,-3-1-1,-2-2 1,-4 0-150,-3 4 1,-1-3-1,-1 4 1,-1 1-1,-3-2-836,-1 0 1,-2-5 1087,-3 0 0,-5 5 0,-2 5 1</inkml:trace>
  <inkml:trace contextRef="#ctx0" brushRef="#br0">2250 11078 18740,'8'-4'-366,"-1"1"0,2 0 0,1 2 1,2 1-1,-1 0 0,0 0 61,1 0 1,-1 0-1,2 0 1,1 0-1,1-1 137,-1-3 1,-1 2 0,-2-1 0,1 1 0,-1 2 3,0 0 1,1 0 0,-1 2-1,2 0 52,2 2 1,-2 0 0,3-4 0,0 0 55,-1 0 0,4 0 0,-3 0 0,1 0 48,-1 0 0,5 0 1,-2 0-1,2 0 1,1 0-231,-3 0 0,3 0 1,-3 0-1,2 0 96,2 0 0,0 0 0,0 0 0,-1 0 104,1 0 1,1 0-1,2 0 1,0 0 36,0 0 0,-2 0 0,-1 0 13,0 0 1,-1 0 0,1 0 0,0 0 1,0 0 1,0 4-1,-2-1 1,0 0-25,-2-2 1,-1 3 0,2 0 0,-1-2-1,0 0 10,-1-2 0,3 0 1,-3 0-1,1 1-16,0 3 0,-4-3 0,4 2 0,2-5 34,0-2 1,1 1 0,-2 3-4,-1 0 0,0 0 0,4 0 0,0 0 0,0 0-8,0 0 0,-1 0 0,1 0 0,0 0 1,0 0-1,0 0 1,0 0 0,-2 0-1,1 0 2,1 0 0,-7 0 1,7 0-1,-2 0 1,1 0 3,1 0 1,0 0 0,-2 0-1,0 0 1,-2 0-23,1 0 1,2 0 0,0 0 0,1 0 3,0 0 1,-1 0 0,-2 0 0,-1 1-14,1 3 0,2-3 1,-1 3-1,0-3 34,-2-1 0,0 0 0,4 1 1,-2 2-19,-2 1 1,3 0-1,-3-4 1,2 0 9,2 0 1,0 0 0,0 0 0,-2 0 0,0 0 16,-2 0 0,0 0 0,4 0 0,-2 0 46,-2 0 1,3 0-1,-3 0 1,3 0-29,0 0 1,-3 0 0,0 0 0,2 0 0,0 0-18,2 0 1,4 0 0,-1 0 0,0 0 0,-2 0 41,-1 0 1,1 0-1,1 0 1,2 0-1,0-2 10,0-2 0,-2 3 0,1-3 0,0 3-25,0 1 1,-4 0 0,2 0-1,0 0-56,0 0 1,-2 0 0,4 0 0,-2 0 61,-1 0 0,-4 0 0,0 0 0,2 0-13,0 0 0,2 0 0,0 0 0,0 0 1,-2 0 8,-2 0 1,3 0 0,-4 0 0,0 0-2,-3 0 1,-3 0-1,0 0-21,-1 0 1,-3 0-376,0 0-837,-1 0 1180,5 0 0,4 0 1,2 0-1</inkml:trace>
  <inkml:trace contextRef="#ctx0" brushRef="#br1">1804 12140 8543,'-5'-11'-446,"4"0"1,-1 0 0,3 3 539,3 0 0,1 5 1,-1 0 4,3 1 1,0 2 0,0 0 0,2 0 0,1 0-86,2 0 0,-5 0 1,1 0-1,1 0 1,2 0-5,4 0 1,-2 0 0,2 0 0,-2 0 15,-2 0 1,5 0-1,-1 0 1,0 0-1,0 0 0,1 0 1,3 0 0,-3 0-1,1 0-36,-1 0 0,4 0 1,-2 0-1,0 0 1,-2 0-18,1 0 1,-4 0 0,3 0-1,-1 0 6,1 0 0,-1 0 0,-3 0 12,4 0 0,-4 0 0,4 0 0,-2 0 0,0 0 9,1 0 0,1 0 0,-2 0 1,1 0 2,-1 0 0,3 0 0,-2 0 0,0 0-6,2 0 0,-1 0 0,5 2 0,-4 0 2,0 2 1,-1 0-1,0-4 1,1 0-1,1 0 1,4 0 0,-5 0 0,3 0-13,-1 0 1,-2 4-1,4-1 1,-4 0-12,0-2 0,3-1 0,-2 0 1,1 0 13,0 0 0,-1 0 1,2 1-1,-1 2 10,1 1 1,-2 0 0,1-4 0,2 0-43,0 0 1,-2 3 0,0 1 0,1-1 22,2-2 0,0-1 1,-2 0-1,-1 1 35,1 3 1,2-3-1,-1 3 1,0-3-1,-2-1 59,1 0 0,2 0 0,-1-1-35,-2-3 0,5 3 0,-3-3 0,-1 3-25,2 1 1,-1 0-1,2 0 1,0 0-1,-2 0-136,-2 0 1,3 0-1,-4 0 69,-1 0 0,5 0 0,-3 0 0,1 0 0,1 0 15,-2 0 0,0 0 1,4 0-1,-1 0 34,1 0 0,1 1 1,2 2 39,0 1 1,2-1 0,-2-3 0,0 2-25,0 1 0,2-1 0,0 2 0,1-3-12,3-1 0,2 0 0,3 0 0,1 0 17,-2 0 1,6 0 0,1 0-1,4 0 1,2 0 0,-1 0 0,6 0 1,0 0-114,0 0 1,-2 0 93,2 0 0,-1 10 0,4 3 0</inkml:trace>
  <inkml:trace contextRef="#ctx0" brushRef="#br0">1553 13591 12423,'-7'-7'-313,"-1"2"1,-1 2-1,-1-1 500,-1 1 1,3 2 0,0 0-1,-1-2-153,-1-1 0,-1 1 0,-1 1 0,1 0 0,0-2-6,-1 1 0,-1 2 0,0 1 1,-3 0-1,1 0 23,-1 0 1,2 0 0,-4 0 0,0 0-34,0 0 1,4-5 0,-2-1 0,1-2 0,-2 0-4,-1 0 1,3-3 0,-3 0 0,2 0 42,2-1 0,1 2 1,2 1-1,-1 2-4,1-2 1,0-1 0,-1-2 0,2-1-84,2-2 0,-2 2 0,4-2 0,-2 3-51,1 0 0,3 1 1,-3-1-1,2 1-50,3-1 0,-1 1 0,1-2 1,-2-1-1,1-1-40,2 1 1,1-2 0,0-1 0,0 1 53,0-1 1,1 2 0,2 4 0,2-1 27,1 1 0,-2-1 0,4 1 0,1-1 0,1 1 12,1 0 1,1 3 0,-1 0 0,1 0 0,-1-3 9,0 0 1,2 3 0,1 2-1,1 0 40,-1-1 0,3 5 0,-1-3 1,2 1 33,2 0 0,-2-4 0,1 3 0,1 0 0,1-1 25,-2 0 0,2 2 0,-3-3 0,1 2 38,0 3 1,-1-3-1,2 1-27,-1 1 0,-1-2 1,1 0-1,-2 0-19,-1 0 0,-2-2 0,4 1 0,0 1 0,-2 0-15,1 3 0,2-3 1,-3 1-16,2 1 0,-4-2 0,2 1 0,0 2-4,-1 1 1,4 1-1,-4-2 1,0 0-1,0-2 2,1 1 1,-1 2 0,-4 1 3,1 0 1,-1 0 0,1 0 0,-1 0 13,0 0 1,1 0 0,-1 0 0,1 0 11,-1 0 0,-3 0 0,-1 1 0,2 2-31,1 1 1,2 0 0,-1-3-3,1 3 1,-1-3-1,-1 4 1,-1-1-15,-1 0 0,-4 1 0,3-1 0,2 2-2,1 0 0,-3 1 0,-2-5-2,0 2 0,-3 1 0,6-2 20,1 0 1,-3 5 0,2-4-1,-1 0 11,0 1 0,-1-4 0,-3 4-62,0 0 75,6-4 1,-4 6-17,3-4 0,-2-1 0,-3 3-10,1 0 0,3-3 0,-3 6 4,-1 1 1,2-3 0,0 1 0,0-1 18,0 0 0,0-2 0,-1 4 0,-2-4 0,5 3 20,-2 2 1,0-4 0,-3 0 74,2 0 0,1-2-95,-1 4 1,-3 1-31,3 3 0,-3-3 0,1-2 1,0 1 14,2-1 1,0 2 44,-4 3 0,1-3 39,3-1 1,-3 1-82,3 3 0,-3 1 12,-1-1 1,0 1-18,0-1 1,0 1-6,0-1 0,-1-3 0,-2-1 29,0 2 0,-3-3 0,4 2 8,-2 1 0,0-3 1,3 1-1,-1-1 10,-2 0 1,0-2 0,3 2 0,-2 1 0,-1-1 1,-1-2 0,3 4-8,-2 0 0,-4-1 0,4 0-17,2 2 1,-3-2 8,1 0 1,-4-3 1,5 4 0,-2-5 1,1 5-20,-4 1 1,2-3 1,-2 2 1,6-4 0,-3 2 0,-1 0 6,-1 1 0,1-5 1,-1 3-2,2 0 0,-4-2 0,2 3-5,-4-1 0,4 3 1,0-3-1,1 0 7,0 0 0,2-1 0,-2-3 1,-1 2-2,1 1 0,0 1 1,-3-3-1,1 2 11,-1-1 1,3-2-1,-2 0 10,-1 3 1,-1-3 0,-1 3-17,-1-3 0,1 3-10,0 0 0,-1 0 0,1-4-18,-1 0 0,1 4 0,-1-1 19,1 0 1,0-2-1,-1-1 7,1 0 1,3 0 0,1 1-15,-2 3 0,-2-3 0,0 3-13,0-2 0,3-2 0,0 0-12,0 0 0,-3 3 0,0 1 5,0-1 1,3-2 0,0-1-1,-1 0 0,-1 0 1,-1 0 21,-1 0 0,5 0 0,-1 0 5,-1 0 0,-1 0 0,0 1 0,1 2 40,2 1 0,-1-1-55,-3-3 0,-1 0 0,1 0 0,-1 0 12,1 0 0,-1 0 0,1 0 14,0 0 0,-1 0 1,1 0-1,-1 0-7,1 0 0,-1 0 0,1 0-12,0 0 0,-1 0 0,1 0 3,-1 0 1,1-3 0,0-1 32,-1 1 1,1 2 0,-1 1 0,1-1-15,-1-3 0,1 3 1,0-3-24,-1 3 0,1-3 0,-1 0-8,1 1 1,-1-2 0,1 0 27,0-1 1,3 3 0,0-2 21,0 0 1,-1 3-1,0-5-28,1 2 1,4-2 0,-2 2 0,0 0 17,-1-1 1,3-1-1,-2 2 1,0-2 26,-1-1 1,0-3 0,-3 0-56,2 0 0,-2-1-31,2 1 0,2-1 1,0 1-1,-1-1-5,1 1 0,3 3 1,-2 2-1,1 0-7,1-1 0,-2 1 0,2-3 1,-1 2-10,2-2 0,-3-2 0,1 0 0,1 0-14,2-1 0,0 5 0,-2-1 0,-1-1 38,2-1 1,1-1 0,1-1 6,0 1 1,0-1-1,0 1 1,0-1 19,0 1 1,0 3 0,0 1 0,0-2 6,0-1 0,0-2 1,0 1-1,0-1-20,0 1 0,1 3 1,1 1-1,2-2-6,-1-1 1,2 2 0,0 1 0,1-2-2,3-1 1,-3 2 0,1 0 0,-1 1-11,1 0 1,0-3 0,5 3 5,-1-4 1,0 0 14,1 0 0,-1 3 0,1 2 0,-1-1 1,1 2 3,-1 0 0,0-4 0,1 3-4,-1 0 1,1-3-1,-2 4 1,-1 0 7,-2-1 0,1 1 0,3 3 0,1-2-36,-1 1 0,1-2 0,-1 2 1,0-5 0,1 4 0,-1 0-31,1-1 0,-5 4 1,1-3-1,1 3-103,1 1 0,1 0-14,1 0 1,-1 0-1,1 0 1,0 0 0,2 0-445,1 0 0,6 0 611,-2 0 1,2 5 0,2 1 0</inkml:trace>
  <inkml:trace contextRef="#ctx0" brushRef="#br1">2467 13614 8572,'8'0'-244,"-2"-2"0,0 0 0,1-2 0,0 0 291,0-1 1,-1 4-4,-2-3 0,2 3 1,5 1-63,1 0 0,-5 0 0,1 0 0,1 0 39,1 0 1,2 0 0,-1 0 0,0 0 0,1 0 22,-1 0 1,1 0 0,-1-1 0,2-2-24,2-1 0,-2 0 0,3 4 0,-1 0 0,1 0-10,-2 0 1,0 0 0,-1 0-1,3 0 69,-2 0 1,-2 0-1,0 0-21,-1 0 1,1 0-1,0 0 1,2 0 0,2 0 10,-3 0 0,0 0 0,-1 0 0,0 0-45,4 0 1,-4 0-1,5 0-29,-1 0 1,-2 0 0,4 0 0,-2 0 0,-2 0-9,-1 0 0,2 0 0,1 0 62,-3 0 1,0 0-1,0 0 1,1 0-34,1 0 0,0 4 0,-3 0 0,-1-1 1,2-2 38,2-1 1,-2 0-1,2 0 1,-2 0 62,-2 0 1,4 0 0,1 1-49,-3 3 0,0-3 0,0 3 0,1-3 0,1-1-238,-1 0 1,-1 0-1,-1 0 176,4 0 1,-4 4-1,4 0 1,-4-2 9,0 0 0,0-2 1,2 0-1,2 0 40,-3 0 1,0 3 0,-1 1 0,-1-1-5,0-2 1,5-1 0,-1 0-24,-1 0 0,0 1 1,0 2-1,2 1 1,1-2 22,-1 0 0,3-2 1,-2 0-1,-1 0 1,2 0-19,0 0 0,-3 0 0,4 0 0,0 0-82,-1 0 1,3 0-1,-3 0 1,1 0 18,0 0 1,-4 0-1,5 0 1,0 0 47,1 0 1,-2 0 0,-1 1 0,0 1-5,0 2 1,0 0 0,2-4 0,-1 0-5,1 0 0,2 0 0,-1 0 0,0 0-6,-2 0 0,0 0 0,4 0 0,-1 0-4,1 0 1,0 0 0,0 0 0,0 0 9,0 0 0,-4 0 1,0 0-3,1 0 1,2 0-1,0 0 1,1 0-1,0 0-10,0 0 0,0 0 1,0 0-1,-1 1-7,1 3 0,0-3 0,0 3 0,1-3 0,3-1 0,-3 0 0,2 0 0,-1 0 2,-3 0 0,1 0 1,0 0-1,0 0 2,0 0 0,0 4 1,-1 0 0,1-1 0,0-2 0,0-1 0,1 0 0,1 0 0,2 0 0,0 0 0,-4 0 0,-1 0 0,1 0 0,4 0 0,0 0 0,-2 0 8,-1 0 1,-1 0-1,0 0 1,0 0 2,-1 0 1,5 0-1,0 0 1,-2 0 24,-1 0 1,3 0 0,1 0-1,0 0-13,0 0 1,0 0-1,-3 0 1,3 0-22,1 0 1,-4 0-1,3 0 1,-1 0-1,1 0-6,1 0 1,-2 0 0,3 0 0,1 0-1,-2 0 0,4 0 1,-4 0-1,1 0 1,1-1-3,1-3 0,-3 2 1,0-1-1,0 1 4,0 2 0,-2 0 0,2 0 0,0 0-14,1 0 1,-1-3 0,3-1 0,-2 1 0,2 2-19,1 1 1,-3 0 0,1 0-1,0 0 26,2 0 1,-2 0 0,-1 0 0,1-1 22,-2-3 1,3 3 0,-4-3 0,-1 3 16,1 1 1,4 0 0,-3 0 0,2 0-25,-1 0 0,-1 0 0,3 0 0,-1 0-7,0 0 1,2 0 0,0 0 0,-1 0-1,-2 1-2,2 3 0,1-3 0,1 3 0,2-3-6,2-1 1,-2 0 0,3 0 0,-1 1-12,0 3 1,1-3 0,-2 3 0,2-3 0,1-1 1,-1 0 0,4 0 0,-1 2 0,3 0 13,0 2 1,1 0 0,1-4 0,1 0-1,3 0 9,1 0 1,-3 0 0,5 0 0,0 0 0,3-1-11,4-3 1,-1 2-1,-28 0 1,1-1 0,0 1-1,0 1-27,0-1 1,1 0-1,0-1 1,0 1 0,2 0-1,-1 0 1,3-1 0,-1 0-1,3-1 1,0 0-29,1 0 1,0 0 0,0 2 0,0 0 0,1-1 0,0-1 0,2-1 0,1 1 0,1-1 0,1 1-135,3 0 1,-1 0 0,2 0 0,-1 0 0,0 1 0,1 1 0,-1-1 0,0 0 54,0 1 0,1-1 0,3 1 0,0 1 0,-2 0 0,0 2 0,1-1 0,0 0 0,1 0 0,0 0-458,-1 0 1,-1 0 595,1 0 0,-1 0 0,-2-2 0,0 0 0,0 0 0,0 0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15818 4271 8347,'-4'-7'612,"0"-1"-453,0 6 1,4-2 0,2 8 0,0 5-1,2 3 1,0 5 0,0 0-94,0 4 1,1-1 0,-3 0 0,2-1 0,-2 2 0,0-1 0,-2 0 0,0-2 0,0 0-1,0-2 1,0 1 0,0-3 0,0-1 0,0-2 0,0 0-67,0 1 0,5-11 0,1-2 0</inkml:trace>
  <inkml:trace contextRef="#ctx0" brushRef="#br0">15852 4271 8035,'-6'-1'679,"3"-1"1,6-2-281,4 1 1,0 2 0,0 1 0,2 0-247,1 0 0,-2 0 0,0 0 0,1-1 0,1-2-84,1-1 1,1 1 0,-1 3 0,0 0 0,1 0 0,-1 0-38,1 0 0,0-4 0,2 0 0,4 1 0,2 2-71,4 1 1,2-4 0,-2-1 16,3-1 1,2 2 0,5-2-1,0-1 63,1 1-23,-1 4 1,0-7 0,2 4 0,2-1 23,4 1 0,-2 0 0,1 3 1,-2-2 0,-2 1 0,4-2 0,0 2 0,4 0-29,1 2 1,-2-3 0,-1 0 0,-1 2 63,1 0 0,5 1 0,2-1 0,-2-2 54,-1 1 0,2 1 0,2-1 0,0-1-72,0 2 1,2 1 0,-2 1-1,0 0 4,-1 0 0,1-2 0,-3 0 0,2-2 0,-1 1 1,1 2 11,-1 1 0,5 0 0,-5-1 0,-1-2 0,0-1-94,2 2 1,-2-3 0,4 1 0,-1 2-20,-3 0 0,0 1 1,1-2-1,0 0 0,-1 0 50,-1 2 0,0 0 1,0-2-1,1-1 132,1 2 1,-9 0-1,6 1 1,-2-1 40,1-2 1,2-1 0,1 2 0,1-1-140,0 2 0,-1-3 1,1 1-1,5 0 0,0 0-55,0 1 1,0-1 0,-3 4 0,-2-2-23,-2-1 0,9 1 0,-6-1 0,-1 1 0,-1 2 0,-2 0 54,0 0 1,-2 0-1,-1 0 1,-1 0 29,1 0 0,-2 0 0,1 0 0,1-1 0,0-2 83,-1 0 0,2-1 0,-2 4 0,4 0 0,1 0-49,-1 0 0,1 0 0,-8 0 0,4-1-89,8-3 0,-4 3 1,6-3-1,-5 2-58,-2 2 1,0 0 0,-2 0 0,-2 0 0,-3-1 0,-1-1 64,0-2 1,6 0-1,-4 4 1,2-1-1,0-2 40,1-1 1,-4-1-1,1 3 1,-2-2 0,0 0-24,-1-1 0,-2 4 0,-1-3 0,1 2-32,-1-2 1,8 2 0,0-1 0,-4 1-29,-5 2 0,2-3 0,-3-1 0,-2 1 0,1 1 11,-2-2 0,2 3 0,2-3 0,-2 1-2,0-1 0,-5 3 0,4-3 0,0 3 0,1 0 3,0-3 0,1 3 1,-7-3-1,2 3 0,-2 1-11,-1 0 0,-1 0 0,0 0 1,0 0-22,0 0 0,0-4 1,0 0-1,-1 2 38,1 0 0,-1 2 1,-2 0-1,-2 0 20,-2 0 1,3 0-1,-2 0 1,-1 0 12,1 0 1,-2 0-1,-3 0 1,-1 0 37,0 0 0,-3 0 0,0 0 208,0 0 0,-1 0-104,0 0 0,-3 0-121,4 0 1,-4 0-347,3 0 0,-3 0 10,4 0 305,-6 0 1,3 2 0,-3 0 0,0 3 49,2 1 0,0-2 1,-4 4-1,0 1-28,0 1 0,0 1 0,0 1 0,0 0 0,0 2-13,0 2 1,0-1-1,0-2 1,0 1-5,0 1 1,0 4-1,0-3 1,0 1-1,0-1 0,0 3 0,0-3 1,-2-1 22,-1 1 1,1-3 0,-1 2 0,1-2 0,2-2 37,0 1 0,0-5 0,0 1-1,0 1 0,-1 0 0,-1 0-22,-2-2 0,-1-4 21,1 1 0,3-2 0,-5 1-20,1 0 0,-1 1 0,-7-4-47,-2 0 1,2 0 0,-3 0 0,-1 0-17,-2 0 0,2 0 0,-2 0 0,-3 2 1,-2 0-46,-3 2 1,1 0 0,2-4-1,-2 0 1,-1 0 25,2 0 0,-3 0 0,2 0 1,-1 0 55,-1 0 1,3 0 0,-6 0 0,-1 0 0,-1 0 54,-1 0 0,4 0 0,-1-2 0,1 0-40,1-2 0,-4 0 0,3 4 0,0 0 0,1 0-7,1 0 0,-4 0 1,2 0-1,-3 0-12,-2 0 0,1 0 0,1 0 0,1 0 33,2 0 1,1 0 0,-2 0 0,3 0 23,1 0 0,2 0 0,-3 0 0,2 0-15,-1 0 1,-5 0 0,2 0-1,-3 0 1,0 0-21,3 0 1,-11 0 0,4 0 0,0 0-45,1 0 1,8 0 0,-7 0 0,4 0 0,0 0-46,1 0 0,1 0 1,-3 0-1,3 0 33,1 0 1,-4 0-1,0 0 1,-3 0 19,-3 0 0,5 0 1,5 0-1,1 0 0,0 0-2,2 0 1,-3 0-1,0 0 1,-1 0-11,-3 0 1,3 0 0,0 2 0,0 0 0,0 2-20,-3-2 0,3 0 1,-2-2-1,0 0-2,-2 0 0,2 0 0,2 0 1,0 0 2,-1 0 0,4 0 1,-3 0 10,1 0 12,-4 0 1,4 0-1,-4 0 1,3 0 38,1 0 0,0 3 1,3 1-1,-2-1 1,2-2 15,1-1 0,1 0 0,0 0 0,0 0-41,0 0 0,-3 0 0,-1 0 0,2 0-8,1 0 1,0 0 0,-2 0-1,0 0 1,0 0-16,2 0 1,1 1-1,0 2 1,1 1-1,-1-2-24,0 0 0,0-2 0,0 0 0,0 1 26,0 3 0,2-3 1,1 3-1,1-3 9,-2-1 1,0 0 0,-2 0 0,0 0 0,1 0-3,3 0 1,-2 4 0,2 0 0,-2-2 6,2-1 1,-1-1 0,4 0-1,-2 2-24,-2 1 0,2-1 0,-1 2 0,-2-3-12,0-1 1,-1 0 0,2 1-1,1 2 1,-1 0 11,-2 0 0,2-2 0,-2-1 0,-2 0 18,0 0 0,0 0 1,1 0-1,0 1 1,0 2 2,1 1 1,-5 0 0,0-4 0,2 0-1,1 0 17,1 0 0,0 3 1,0 1-1,0-1 22,1-2 0,-1-1 1,0 0-1,0 0-6,0 0 1,0 0 0,2 1 0,0 2-19,2 1 0,0-1 0,-3-3 0,-1 0 0,0 0-33,0 0 1,0 0 0,0 2-1,-1 0 0,-2 2 0,1 0 1,-1-4-1,0 0 34,0 0 0,2 4 0,-3-1 0,3 0 3,1-2 1,0-1-1,0 0 1,1 0 25,-1 0 0,1 4 1,2 0-1,1-2-13,-2 0 0,0-2 0,-1 0 1,2 0 3,1 0 1,1 1-1,-2 2-43,1 0 0,1 1 1,-2-4-1,1 0 1,-2 0-26,0 0 0,-2 4 0,2 0 9,1-2-30,-1 0 1,3-2-1,-5 0-8,0 0 1,1 0 0,-1 0 0,1 1-1,2 1 26,1 2 1,1 0-1,-2-4 41,1 0 1,4 1-1,-5 2 1,1 1-1,0-2-4,0-1 0,4-1 0,-4 2 0,0 0 10,1 2 1,-2 0-1,4-4 1,-2 0 0,-1 1-7,1 3 1,0-3-1,4 3 1,-2-1 0,-1-1 17,1 2 1,1 0 0,3-4 0,1 0 0,-1 1 24,1 3 1,-1-3 0,1 3-1,0-3-18,-1-1 0,1 1 0,-1 2 0,1 1-36,-1-2 1,1 0-1,0-1 1,-1 1-1,1 2 1,-1 0-31,1 1 0,0-4 0,-1 3 0,1-3 22,-1-1 0,1 4 0,-1 0 0,0-2 0,-2 1 8,-1 1 0,-1-3 0,5 4 1,-2-1-6,-2 0 0,2 1 1,-3-3-1,1 2 1,-1 0-9,2 1 1,2-4-1,-1 3 1,-1-3 0,-1-1 50,1 0 1,0 4 0,0 0 0,-3-1 0,1-2 33,-1-1 0,1 0 0,2 0 0,-3 0 39,0 0 0,5 0 1,-2 0-363,0 0-1654,0 0 1,9 0 1908,5 0 0,10-5 0,8-2 0</inkml:trace>
  <inkml:trace contextRef="#ctx0" brushRef="#br0">16081 3438 7361,'-8'-2'544,"0"-1"-339,6 1 1,-8-8 0,3 3 0,0-2-1,0 0 1,1 1 0,1-1 0,-1 0 87,-1 2 1,1-3 0,-3 2 0,1-2 0,0-2 0,-4 2-168,-3 3 1,2-2 0,-2 4 0,2 0 0,2 0-56,-1 2 0,1 2 1,0 1-1,0 1-157,4 3 1,-3 3 0,3 9 0,0 3-70,-1 2 1,6 8-1,-2 4 1,2 4 119,2 0 0,0-1 1,0-2-1,2 0 1,0-1-1,3-1-55,2-2 1,-5-3 0,2 2 0,-3-1-54,-1-3 0,0 0 1,0-4-1,0-1-109,0-1 1,0-5-1,0 2 1,-1-4 0,-1 0-701,-2-1 0,-5-1 952,1-2 0,-2 2 0,-1-4 0</inkml:trace>
  <inkml:trace contextRef="#ctx0" brushRef="#br0">15669 3872 8097,'0'-7'50,"2"-3"1,0 3 139,2-4 0,5 4 0,-1-1 1,3-1-1,4-1 0,4-1 1,3-1 0,1 5 0,-1 0 0,1 2-460,0 3 0,1 0 0,0 2 1,0 0-368,-2 0 0,-3 0 636,0 0 0,3 0 0,-5 0 0</inkml:trace>
  <inkml:trace contextRef="#ctx0" brushRef="#br0">16069 3815 8092,'0'11'-61,"0"0"1,-1 1 0,-2-1 172,0 1 1,-1-1 0,4 1 0,0-1 0,0 0 162,0 1 0,0-1 0,0 1-817,0-1 1,0-3 541,0-1 0,5 1 0,1 3 0</inkml:trace>
  <inkml:trace contextRef="#ctx0" brushRef="#br0">16103 3700 8092,'0'-11'-683,"-1"0"909,-3-1 1,3 4 0,-4 2 251,0 1 1,5 1-966,0 4 0,1 0 0,7 0 487,1 0 0,1 5 0,1 2 0</inkml:trace>
  <inkml:trace contextRef="#ctx0" brushRef="#br0">16218 3301 8092,'0'-18'1042,"0"3"-790,-5 7 0,3 5 0,-2 11 1,3 7 44,1 6 0,0 7 1,0 2-1,0 4-86,0 4 1,1-1-1,2 5 1,1 0-302,-2-2 1,3 4 0,-1-6-1,-1-1 1,-2-2-527,-1-1 1,4-1-1,0-2 1,-1-5-1564,3-1 2179,-5-8 0,9 5 0,-4-4 0</inkml:trace>
  <inkml:trace contextRef="#ctx0" brushRef="#br0">16366 3837 8092,'6'-7'0,"0"0"-87,-1 2 0,1-4 0,5 3 1,1-1-1,-1 0 109,1 2 1,3 0-1,1 1 1,1-2 5,-1 0 0,1-5 0,-3 5 0,1-2-3,-1 1 0,2-1 0,-2-3 0,-2-1 0,-5 1 306,-1 0 1,-4-1 0,-6 1-228,-3-1 0,-9 6 1,-4 2-1,-5 3 1,-4 3 156,-1 6 0,2 1 0,6 9 1,-1-1 114,0 1 1,9 0 0,4 2-1,3-2 1,6-2-278,4-2 0,8-1 0,8-3 0,4-2 0,4-4-1121,3-3 1,-1-1 1021,2 0 0,-1 0 0,5 0 0</inkml:trace>
  <inkml:trace contextRef="#ctx0" brushRef="#br0">15727 4957 7475,'-8'0'205,"0"1"1,-1 3-1,-1 3 1,-1 3-1,1 2 56,2-1 1,-1 1 0,4 0 0,-1 4 0,-2 1-1,2 1-76,2-3 0,1 2 1,1-1-1,-2 1-137,2-1 1,2 0-1,2-5 1,3-1-1,0-1-29,0-1 0,4-6 0,-1 2 0,3-3 1,3-1-91,1 0 1,2-1 0,-3-3 0,2-3 0,1-4-193,-1 0 1,3-2-1,-3-1 1,-2-1 181,-2 1 1,-5 0 0,-4 0 0,-1-1 0,-2 1 0,0 1 123,0 2 0,-5 3 0,-4 2 1,-4 1-1,-3 1-117,-2-1 1,0 4 0,-2-3 0,2 3-1,1 1-1259,4 0 1333,5 0 0,-7 5 0,2 1 0</inkml:trace>
  <inkml:trace contextRef="#ctx0" brushRef="#br0">22693 4648 7916,'7'-7'1821,"-4"-1"-1739,-1 6 1,-4-2-49,-1 8 0,0 2 0,-5 5 0,0 1 0,-3 0-61,0 4 0,-2-2 1,-1 3-1,-2 1-78,-2 0 1,4-3 0,-1 3 0,2-2-178,2-2 0,-1-1 0,1-2-922,0 1 1204,4-1 0,2 1 0,5-1 0</inkml:trace>
  <inkml:trace contextRef="#ctx0" brushRef="#br0">22842 4751 7916,'-12'10'0,"1"-1"103,-1-1 0,5-4 0,-1 3 0,1 2 68,0 1 0,1 0 1,3-1-170,0-1 0,0-2 0,7 2 0,2-3 0,3-1-396,3-1 377,-4 1 1,9-4 0,-6 0 0,1 0-34,-1 0 1,2 0-1,1-1 1,0-3-6,-4-3 1,1 0 0,-3 0 0,1-2 0,0 0 22,-2 1 1,-4-2-1,1 2 1,-3-2 36,-1-1 1,0 0 0,-1 0-1,-3 2-1,-4 2 1,-2 1 0,-1-2 0,-1 4-136,1 3 1,-1 1 0,1 0-123,0 0 0,0 1 0,4 3 253,3 4 0,8 2 0,2 1 0</inkml:trace>
  <inkml:trace contextRef="#ctx0" brushRef="#br0">23070 4774 7916,'6'5'-100,"-2"3"267,-8 2 0,2 0 1,-4-1-1,1-2 89,2 2 0,0-2 0,1 0-219,-2 2 1,5-3-1,7 1-75,2-2 0,2-1 0,-1-4 1,0 0-77,1 0 0,-1-2 0,1 0 15,-1-2 0,-3-4 0,-1 3 0,1-1 37,-2-3 1,3 3 0,-5-2 45,-1-1 1,-2-1-1,-2-1-50,-3-1 0,1 6 0,-4 2-254,-2 3 0,-1 1-563,-2 0 883,1 0 0,4 0 0,2 0 0</inkml:trace>
  <inkml:trace contextRef="#ctx0" brushRef="#br0">23333 4808 7916,'-1'7'0,"-2"-2"0,-1 0 106,0-4 1,4 9 105,0-2 1,2 1 0,1-2-171,5-3 1,2 1-1,2-1 1,-1-2 0,1 0 8,-1-2 0,2-4 0,1-1-149,1-2 1,0 0 0,-5-5 0,-2 1 85,-4 0 0,1 3 0,-2 0 0,-1 1 0,-4-1 1,-1 1 1,-10 4 0,2-2-1,-2 1-88,0 0 1,-3 1 0,-2 3 0,0 0 98,3 0 0,2 5 0,2 1 0</inkml:trace>
  <inkml:trace contextRef="#ctx0" brushRef="#br0">16058 4637 8028,'-8'0'23,"1"0"0,-2 0 0,-2 0 0,0 0 0,0 0 511,-1 0-400,6 0 1,-4 0-1,2-1 25,-2-3 0,-1 1 0,-1-3 1,1 0-15,-1-1 0,2 3 0,1-3 0,3-2 1,0 0 24,-1 1 1,5-2-1,-2 1-150,3-5 1,1 2 0,0-3 0,0 2-22,0 1 1,3 1 0,2 0 0,2-2-1,0-1-79,0-1 1,3-1-1,-2 5 1,2 0-103,1-1 0,1 2 1,-1 1 101,0 2 0,1 0 0,-1-2 1,1 3 22,-1 1 1,0-3 0,1 4-1,-1 2 1,1 1 0,-1 1-54,1 0 1,-5 1 0,1 3 0,-1 3 50,0 4 1,2 0-1,-4 2 1,0 1 0,0 2-1,-3 2 36,0 2 1,-2-3 0,0-1-1,0-1 48,0 1 0,-2-1 0,-1-2 1,-4 0-1,0 3 22,-1-2 1,0-2 0,-3 0 0,0-1-57,-1 1 1,5-5 0,-1 0-669,-1-2 32,4 4 645,0-8 0,5 4 0</inkml:trace>
  <inkml:trace contextRef="#ctx0" brushRef="#br0">16343 4568 8113,'-11'0'44,"-1"0"1,1 0 0,1 2 0,1 0 0,1 2 364,-1-2 0,3 0 0,-1-2-251,-2 0 1,-2 0 0,0 0 1,0 0 0,-1 0 0,1-2 0,-1 0 1,1-3 31,0-1 1,3 2 0,0-4 0,1-1-56,0-1 0,2-1 0,5-2 0,0-1-209,0-1 0,2-2 1,1 3-1,5-1 1,2 0-147,2-2 0,3 5 0,1-5 0,1 2-25,-1 0 0,3 0 0,-3 3 0,-1 1 86,1-1 1,-3 5-1,2 0 1,-1 2 46,1 3 0,-2-3 1,2 1 72,-2 1 0,-5 2 0,-1 2 1,1 3 65,-2 4 0,-1 2 0,-5 3 0,0 0 0,0 3 1,0 3-1,0-3 1,0 1 0,-1-1-54,-3-2 0,-1 3 0,-4-2 0,2-1-124,-2-1 0,2 2 0,1 0-619,1-1 0,1-1 767,4-2 0,0-5 0,0 0 0</inkml:trace>
  <inkml:trace contextRef="#ctx0" brushRef="#br0">16640 4511 8156,'-11'0'158,"-1"0"0,1 0 0,0 0 0,-1 0 0,1 0 183,-1 0 1,1 0-1,-1 0 1,1 0-1,0 0-100,-1 0 1,5 0 0,-1-1-1,0-3-91,2-3 1,-3 0 0,4 0 0,0-2 0,0-1 0,2-2-144,2 1 0,1-2 0,1-1 1,3-2-106,4-2 0,2 3 1,1-3-105,1 1 0,4-3 0,2 2 0,1 0 0,0 3-204,1 3 1,-3 0 0,-2 1-1,-1 1 143,1 2 0,-2-1 0,2 5 228,-2 2 1,-2 0-1,-1 4 1,-1 2 0,-2 3-1,-2 3 54,-3 2 1,3 3-1,-1 1 1,-1 2 54,-2 3 1,-2-4 0,-2 2 0,-2 0 3,-1-1 0,-1 0 0,-1-4 0,0 1 1,-1-1-1,0-1-1,2-2 1,-4 1-1,4-1 1,-2 0-174,1 1 0,-1-5 1,4 0-1,0-1-1281,0 0 1377,1-3 0,4 7 0,0-3 0</inkml:trace>
  <inkml:trace contextRef="#ctx0" brushRef="#br0">16058 4317 8140,'-2'6'9,"0"0"1,-3-3 0,-1 2 0,-3 2 0,-2 3 0,0 3 0,0 3 169,-1 2 1,0-3 0,-2 4-1,-2 0 1,2 0 0,2-1-226,0-2 0,2 3 0,1-3 0,3-2-378,1-2 0,2-2-247,7-2 671,7-3 0,7-5 0,5 0 0</inkml:trace>
  <inkml:trace contextRef="#ctx0" brushRef="#br0">16320 4294 8140,'-5'7'-259,"-1"3"1,-7-1 308,-2 5 1,1 0 0,-5 5 0,-1 1 0,-2 1 0,1 2 227,2 0 1,-3 0 0,4 0-1,0-2-378,3-2 0,4 2 0,3-6 1,4-1-1314,3-1 1413,11-7 0,3-6 0,10-6 0</inkml:trace>
  <inkml:trace contextRef="#ctx0" brushRef="#br0">16469 4306 8140,'-13'7'0,"-1"1"96,-1 1 0,-5 2 0,1 3 1,-3 3-1,-1-1 64,0 1 0,1 3 0,0-2 1,2 1-186,1 0 0,3-4 0,0 3 0,2-3 1,5-4-665,3-2 0,4-2-901,10 0 1590,0-2 0,13-15 0,-3-2 0</inkml:trace>
  <inkml:trace contextRef="#ctx0" brushRef="#br0">16606 4260 8140,'-11'5'139,"-2"-1"1,-2 6 58,-4 3 0,-3 2 0,-1 0 0,0 4 0,0 3 1,1 1-96,-1-1 0,0 0 0,0-2 0,2-1-230,1 2 0,4-5 1,5-1-1,0-2-443,4-1 1,3-2-1,8-3 570,3-3 0,9-8 0,1-2 0</inkml:trace>
  <inkml:trace contextRef="#ctx0" brushRef="#br0">16732 4260 8246,'-6'6'293,"0"8"1,-5-1-196,-1 3 1,-3 0-1,-1 3 1,-1 1 0,-1 0-299,1-1 1,3 3 0,-2-4-1,4-1-516,0-1 0,5-4 716,-1 0 0,5-1 0,-2 1 0</inkml:trace>
  <inkml:trace contextRef="#ctx0" brushRef="#br0">16891 4249 8140,'-12'7'19,"-3"1"0,-4 1 80,-3 1 1,3 5 0,0 2 0,0-1 0,1 1-263,3-3 1,2 2 0,2-1-1,1-1-1310,2-1 1473,3-2 0,0 1 0,-2-1 0</inkml:trace>
  <inkml:trace contextRef="#ctx0" brushRef="#br0">17154 4112 8140,'-5'16'-232,"-3"-1"1,-7 7-1,-4 2 360,-2 0 0,-1 4 1,2-1-1,1-2 0,-2-1-57,0-1 0,3-4 0,3-1 0,3-2 0,4-2-180,0-1 1,5-6 0,1 0 0,4-2-306,6-3 1,3-5 413,5-5 0,6-7 0,8-3 0</inkml:trace>
  <inkml:trace contextRef="#ctx0" brushRef="#br0">17280 4180 8140,'-5'11'0,"-3"1"0,-3-1 249,-5 1 1,-1 0 0,-5 2 0,2 3-203,1 1 1,1-4 0,-2 1 0,2-2 0,1-2-160,3 0 1,7 1-695,3-1 1,5-4 805,7-4 0,0-6 0,8-4 0</inkml:trace>
  <inkml:trace contextRef="#ctx0" brushRef="#br0">17394 4169 8140,'-17'11'-255,"0"0"374,-1 1 0,-4 4 0,5 2 0,-2 1 0,0 0 1,0 0-94,1-1 0,1 0 0,6-4 0,-1 1-120,1-1 1,5-5-1,2-2-429,3 2 1,2-4 522,3-1 0,7-8 0,7-2 0</inkml:trace>
  <inkml:trace contextRef="#ctx0" brushRef="#br0">17520 4203 8107,'-13'11'9,"-1"1"79,-1-1 0,-6 6 0,2 0 0,-1 2 1,0 0-1,2 1 129,2-3 1,-4 4 0,5-6-1,3-1-292,3-2 1,0 0 0,6-2-688,5-2 0,4-5 762,9-6 0,3-4 0,5-4 0</inkml:trace>
  <inkml:trace contextRef="#ctx0" brushRef="#br0">17645 4203 8105,'-11'6'-97,"-2"6"0,-1-2 1,-2 4 482,-2 0 1,3 2-1,-3 1 1,1-1 0,3 1-474,2-3 0,0-2 0,2 0 1,3-1-834,3 1 0,4-6 920,4-2 0,7-3 0,7-1 0</inkml:trace>
  <inkml:trace contextRef="#ctx0" brushRef="#br0">17794 4237 8105,'-17'12'0,"3"-1"0,-4 0 243,2 1-32,1-1 1,3 1 0,1-1 138,-1 1-888,6-1 1,6-5 141,8-2 0,1-1-553,-2 0 949,-2-1 0,-5 3 0,0-5 0</inkml:trace>
  <inkml:trace contextRef="#ctx0" brushRef="#br0">16195 4329 8537,'-12'0'-62,"-3"1"0,-1 1 0,-1 3 0,-1 2 1,1 3-1,-4 3 0,1 3 0,0 2 0,2 1 1,1 0-825,3 0 886,2-5 0,0 7 0,1-3 0</inkml:trace>
  <inkml:trace contextRef="#ctx0" brushRef="#br0">17542 4043 8110,'-11'11'223,"0"2"1,-2 2 0,-1 6-1,-3 3 1,-2 4 0,-2 0-1,-3-1 1,1-1 0,0-2-1,4-1-137,1 0 0,7-6 1,4-1-1,2-4 1,4-1-1,4-3-86,4 0 0,9-5 0,1 2 0</inkml:trace>
  <inkml:trace contextRef="#ctx0" brushRef="#br0">17737 4226 8110,'6'1'20,"-4"3"1,-4 3 204,-6 4 1,-6 0-1,-1 0 1,1 1 0,1-1-284,2 1 1,0 3 0,1 0 0,2-1-819,4-1 0,4-7 876,4-2 0,2 2 0,6 1 0</inkml:trace>
  <inkml:trace contextRef="#ctx0" brushRef="#br0">18034 4237 8110,'6'0'-23,"4"0"192,-14 5 1,3 2 0,-12 4 0,-1 0 0,-2 2-79,-2 2 0,4-2 0,-1 1 1,2-4-369,2-2 0,1-1 1,1 4-1,2-3-323,2 0 600,12-5 0,0 2 0,10-5 0</inkml:trace>
  <inkml:trace contextRef="#ctx0" brushRef="#br0">18239 4226 8099,'-13'7'-5,"-2"1"114,-4 1 0,-2 5 0,-1 1 0,2 0 0,1 0 0,0 1-150,1-2 1,-1 2 0,6-2 0,4-2-171,3-4 1,2-4 0,5 3-387,3-2 0,6-3 597,6-6 0,9-2 0,-1-5 0</inkml:trace>
  <inkml:trace contextRef="#ctx0" brushRef="#br0">18456 4191 8077,'-13'4'-73,"-2"1"1,-3 2 291,1 2 1,-5 1 0,3 1-1,-1 1 1,-1-1-87,2 0 1,2 1-1,-2-1 1,3-1-134,4-2 1,4 1 0,3-5-258,4-2 1,5 0-1,10-2 1,2-2 256,2-2 0,6-2 0,5-5 0</inkml:trace>
  <inkml:trace contextRef="#ctx0" brushRef="#br0">18547 4203 8068,'-12'6'190,"-2"-1"22,-1 0 0,-1 0 1,5 4-1,0-1 0,-1 0-168,1-2 1,3 3-1,2-4-263,1 1 0,2 1 0,7 0 0,4-3 0,2-3-340,1-1 1,2 0 0,1-1 558,1-3 0,5-2 0,-2-6 0</inkml:trace>
  <inkml:trace contextRef="#ctx0" brushRef="#br0">18662 4271 8068,'-5'11'0,"-2"-3"-775,1 0 0,-3-4 775,5 3 0,-5 1 0,3 4 0</inkml:trace>
  <inkml:trace contextRef="#ctx0" brushRef="#br0">18719 4157 7986,'-7'12'228,"2"2"1,0 3-1,-1 7 1,0 3-1,2 2 1,1 0-229,-1 3 0,-2 1 0,-5 1 0</inkml:trace>
  <inkml:trace contextRef="#ctx0" brushRef="#br0">15875 4443 7744,'-10'-2'1052,"1"0"1313,1-2-1979,6 0-15,-3 4-254,5 0 1,1-4 0,3 1-98,3 0 0,4 1 0,0-1 0,0-1 19,1 2 1,1-3 0,0 1-1,3 0 35,-2-1 1,-2 4 0,1-4 0,1 1-7,1 0 0,4-1 0,-3 2 0,-1 0 19,1 0 1,1-2-1,3 1 1,-2 2 33,-2 0 1,5-1-1,-4-1 1,4 0 1,2-1 0,-3 2 0,6-3 0,-1 0-70,-3-1 0,5 3 1,0-2-1,-1 0-45,2-1 0,-4 5 0,3-3 0,-3 1-24,-1 0 1,0 0 0,0 4 0,0 0 4,-1 0 1,1-3 0,0-1-1,0 1 6,0 2 0,0 1 0,-1 0 0,3 0 0,0 0 4,2 0 0,-1-1 1,-3-2 1,0-1 0,0 1 1,0 3-1,1 0-13,2 0 0,-5-2 1,1 0-1,0-2-11,0 1 0,0 2 0,1 1 0,0 0 0,-1 0 9,-3 0 1,2 0 0,-2 0 0,3 0 9,1 0 0,0-1 0,-1-2 1,0 0-1,-2 0-12,-1 2 0,-1 1 0,2 0 0,-1 0 8,2 0 1,-3 0-1,1 0 1,0 0 0,0-2 33,0-1 0,0 1 0,4-1 1,-2 1-14,-2 2 0,3 0 0,-3 0 1,1-1-1,0-2 3,-1 0 1,-1-1-1,2 4 1,0 0-19,0 0 1,0 0 0,0 0 0,-2 0-21,-1 0 0,2-4 0,-4 0 1,0 2 10,2 0 1,-5 2 0,5 0-1,-2 0 32,0 0 1,4 0 0,-2 0 0,1 0-36,2 0 0,-2 0 1,1 0-1,0 0-45,-1 0 1,2 0 0,-5 0 0,0 0 3,2 0 1,-5 0 0,4 0 0,-4 0 41,0 0 1,-1 0 0,1 0-1,0 0-23,4 0 1,-4 0 0,3 0 0,-2 0-13,-1 0 0,0 0 0,2 0 0,1 0 6,-1 0 0,-1 0 1,-1 0 26,-1 0 1,0 0 0,1 0 49,-1 0 0,-3 0-10,-1 0 1,-3 0 14,4 0-86,-6 0 0,5 0-267,-3 0 165,-3 0 0,4 2 168,-5 2 1,0-2-1,0 6 131,0 1 0,0 1 0,0 1 1,0 1-81,0-1 0,0 0 0,0 1 0,0-1-38,0 1 0,0 3 0,0 0-40,0-1 1,0-1-1,0-2 1,0 1-47,0-1 0,0-3 504,0-1 343,0-4-714,0 2 1,-5-5-1,-3 0 1,-2-1-53,-1-3 0,3 3 0,-1-5 1,-2 3-142,-3-1 0,-3-4 1,3 3-1,-2 0-39,-2 0 1,3 0 0,-4 2 0,0-2-66,1-1 0,-4 3 0,3-2 146,-2 0 0,-6 4 0,-1-3 0,-1 3 0,-3 1 69,-1 0 0,-2 0 0,-3 0 1,-4 0 103,-3 0 1,-2 0 0,-1 1 0,-4 2-78,-4 1 0,-1 4 0,24-4 1,-1-1-1,-1 1 0,0-1-1,0 1 0,0 0 0,0-2 0,-1 0 0,0 1 0,0 1 0,-1 1 0,-1-1 22,1 1 0,-1 0 0,0 1 0,-1 0 0,3-1 0,0 0 0,0 0 0,1-1 149,-1 0 1,2 0 0,-28-1 0,4 4 0,9-1-144,6 0 0,5-3 1,7 1-1,6-3-303,5-1 0,3 0-509,6 0 482,4 0 1,4 0 0,6 0 54,5 0 0,7 0 0,4 0 0,4 0-29,4 0 1,3-1 0,7-2-1,2-2 1,2 0-155,2 0 0,-1 0 0,2 2 0,5 0-36,1 0 1,0-2-1,3 0 238,2-2 1,1 5 0,1-3 0,-2 0 126,-1-3 1,0 2-1,-4-2 1,-3 1-1,-4-1 292,-5 0 0,-8 5 0,-3-4 0,-4 2 54,-4 3 1,-9-3 0,-10 1 76,-6 1 0,-11 2 0,-6 1 0,-7 0 0,-7 0-28,-5 0 0,-3 0 0,-5 0 0,-6 1 0,-5 2-226,30-2 1,-2 2 0,-7 1 0,0 0-1,1 0 1,-1-1 0,-2 1 0,-1-1 13,-1 1 1,0 0-1,1 0 1,-1 0 0,-2 1-1,1 1 1,-1 0 0,1-1-61,2 1 0,-1 0 0,-1-1 0,1 0 0,2 0 0,2-1 0,0 0 0,2 0 2,3 0 1,0 0-1,-27 3 1,9-1-1,5-1-125,4-2 1,12 2 0,9-1-1,6-2-433,4-1 1,8-1 139,5 0 1,11 0-1,9-1 1,5-1 0,6-3 219,2-2 1,7 3 0,5-3 0,4-1-1,4 1 105,6-1 0,-1 0 0,6-3 0,-1-1 86,1 1 1,-32 7 0,0 0 0,2 1 0,0-1-1,-2 0 1,0 0 0,28-3 156,-6-1 0,-4 5 0,-8 0 0,-5 1 1,-7 1-162,-7-3-86,-5 3 0,-23-4 1,-11 5-1,-13 0 1,-11 0-79,-10 0 0,-2 4 1,-4 0-1,-3-2 1,-2 1 192,-1 0 1,29-2 0,0 0 0,-30 3-1,2-3 224,4-1 1,8 0 0,2 0-1,8 0 1,8 0 308,6 0-877,7 0 0,17 0 0,15 0 0,12 0 0,14 0 278,7 0 0,10-5 0,6-2 0</inkml:trace>
  <inkml:trace contextRef="#ctx0" brushRef="#br0">15955 4831 9102,'0'11'78,"0"1"1,1-1-1,2 1 1,1-1 0,-2 2-1,-1 2 1,-1 3-1,0 1 1,0 0 482,0 1-534,0 7 0,2-3 0,0 4 1,2-1-1,-1-1-14,-2 0 0,0-2 1,2-2-1,0 1 0,0 0 10,-2 0 1,3-1 0,0-2 0,0-2 0,-1-1 13,1 1 0,0-4 0,-3 3 0,2-2 0,1 0 4,-2-1 1,1-3 0,-1-2 0,2-1-23,-1 1 0,-2-3 0,-1 2-399,0 1-610,0-4 233,0 0 1,0-14 756,0-2 0,5-3 0,1 2 0</inkml:trace>
  <inkml:trace contextRef="#ctx0" brushRef="#br0">15864 4934 7979,'0'6'47,"0"-1"2055,0-5-1935,0-5 1,0 3-122,0-6 1,1 2 0,1-3 0,2 1-16,-1-1 0,-2 3 0,0-2-37,3-1 1,-3 3 0,3-2 15,-3 0 1,3 1 0,1 0-7,2-2 1,-5 2 0,3 1 27,0 1 1,-2 1 62,4 4 0,-3 0-4,4 0 0,-2 5 0,3 2 0,-1 0 15,1 1 1,-3-1-1,2 5-67,0-1 0,-1 1 0,0-2 1,1-1-1,0-2-228,-1 2 1,-3-2 0,4 0-1,1 2-1859,1 1 2048,-4 2 0,9-1 0,-2 0 0</inkml:trace>
  <inkml:trace contextRef="#ctx0" brushRef="#br1">15886 4774 10832,'-5'-6'-2642,"4"-5"3572,-9 10-558,9-4-374,-4 5 0,6 0 0,1 1 30,2 3 1,1-1 0,-1 4 0,4 1 25,2-2 1,-3 3-1,1-4 1,1 0-16,1 0 0,5 3 0,1-3 0,-1 0-55,1 0 0,-2 3 0,4-3 0,0 0 72,0 0 1,-3 4 0,3-3-1,-2 2-2,-2 0 1,2-1-1,1 3 1,-1-1-32,1-1 0,2-1 0,-2 4 0,0-3 47,4 0 1,0-4 0,2 2-43,0-1 1,0 3 0,0-3 0,-1 1 0,1 2 38,0-2 1,0 1 0,0-4 0,0 4-1,-1-1 1,1 3 0,0-4 0,0 0-45,0 0 0,3 3 1,1-4-1,0-1 1,-1 1 6,1 0 1,3 0-1,-2-4 1,0 0-33,0 0 1,3 0 0,-3 0 0,1 0-29,3 0 0,-3 0 0,0 0 0,0 0 0,-1 0 2,0 0 0,2 0 0,-2 0 1,0 0 6,0 0 0,-1 0 0,-3 0 1,1 0-1,2 0 12,-2 0 1,-1 0 0,-1 0 0,0 0 24,0 0 0,0 0 0,0 0 0,-1 0 0,3 0 26,1 0 1,-2-1 0,3-2-3,-3-1 1,4-3 0,1 3 0,0 0 0,-1-1-4,0-3 1,-2 2 0,3 0 0,-1-1 5,-3 1 1,0 2 0,1-3 0,-1-1 0,-1 0-1,0 1 1,-7-1-1,6-2 1,-2 1-44,1 1 1,-1 2 0,0-3 0,-2 2 0,0-1 11,-1 2 0,2-5 0,-4 4 0,1-3 5,-1-2 1,3 5 0,-3-1 0,-1 0 0,0 1-30,0-1 0,2 1 1,-3-4-1,1 3 1,-1 0 1,-1-1 0,2 3 1,0-2-1,0-1 3,2-1 0,-3 2 0,4 1 0,-2-2-9,-2-1-1,3 0 1,-2 1 0,-1 1 14,-2-1 0,0 0 0,-1 1 0,-1 0 0,-1 0 7,-1 2 0,-2-4 1,3 3-1,-1 0 1,-1-1 4,0-1 1,2 3 0,-4 0-1,0-1 25,0 1 1,0 2 0,-3-3 69,2-2 1,1 0 0,-2 0 104,1 1 1,-1 4-37,-3-3 0,0 3 99,0-4-199,0 6 1,-1-3-118,-3 5 0,2 0 1,-6 0-67,-1 0 0,-1 4 0,-1 1 51,-1 1 1,5-2-1,-1 3 1,-1 1 32,-1-2 0,3 5 0,-1-4 0,-1 3 0,-1 2 11,-2-1 1,1 1 0,0-1-1,-1 0 1,1 1 34,-1-1 0,0 1 1,-2-1-1,-2 1 24,2-1 1,2 4 0,0 0 0,1-1 0,-2-1-16,-2-1 0,4-1 0,-2 0 1,4 1-18,0-1 0,-1 1 0,-1-1 0,-2 0 0,-1 1 26,-1-1 1,-1-3 0,4 0 0,-2 0 37,-1 3 1,-2 0 0,3-1 0,-1-1-27,1-1 0,-3-1 1,1 5-1,-2-2 1,-1-1-1,1-2 1,-3 1-1,2 2 1,-2-1-1,1-1-28,1 0 1,0-1-1,-4-1 1,2 0-14,2 1 1,-3-3-1,3 2 1,-3 0-1,0-1 6,-1 0 0,0 3 0,0-3 0,0 0 0,0 0 3,1-2 1,-1 2-1,0-1 1,0-2-16,0 0 0,2 1 0,0 1 1,2-1-10,-1-2 0,-2-1 0,0 0 0,-1 0-3,0 0 0,4 0 1,0 0-1,-1 0-2,-2 0 0,3 0 1,0 0-1,0 0-1,1 0 0,-3 0 1,1 0-1,-1 0 0,-2 0-2,0 0 0,3 0 1,-2-1-1,-2-2 16,0-1 0,0-1 0,1 3 0,0-2 1,1 0 21,-1-1 1,0 3 0,0-5 0,1 2 16,3 3 1,-2-1 0,2 0 0,-3-2 8,-1-1 1,4 4-1,0-2 1,-1 1 0,-2 1-9,0-2 1,3-1-1,-1 2 1,0-1-1,-1 2-38,-2 1 1,0-1 0,-1 0 0,0-2 14,1 1 1,-3 2 0,7 0 0,-2-2 83,-2 0 0,1-1 0,2 2 0,2 0 24,2-2 0,-1-3 0,3 1 0,-1 1-29,1 0 1,-2-2 0,1 2 0,1-2-10,1-2 0,1 3 0,1 0 0,0-1-25,-1 1 1,0 0 0,-2-3-1,-2 1 1,2 1-20,2 0 1,0-3 0,1 4 0,-1-2-1,1 0 24,0 0 0,-1 1 0,1 0 0,-1-1-11,1 2 0,-1-4 0,2 2 0,1-1 1,3 0 40,1 2 1,-3 3-1,3-4-84,-1-1 0,3-1-86,0-1 1,1 3-397,2 0-593,0 1 620,0 0 0,5 2 0,3 5 300,2 0 0,-2 5 0,1 3 0,2 2 38,3 2 1,3-3 0,-3-1 0,2 4 39,2 1 1,-3-3 0,3 6 0,0-1 106,-1 1 0,-1 3 1,3-4-1,0 0 1,0 0-9,0 1 1,-2 3-1,4-3 1,-2 1 0,1 0-25,2 1 1,1-4 0,1 3-1,1-2 31,2 0 1,-1 0 0,-3-3-1,0-1 3,0 1 1,3 3-1,1 0 1,-1-1-1,-2-1-41,-2-2 0,1 0 0,0 1 1,0-2-1,0-1-7,0-1 0,0-5 1,-1 4-1,2-2-7,3-3 1,-3 0 0,3-2-1,-3 0 0,-1 0 1,0 0-1,0 0 1,1 0-40,2 0 0,-2 0 0,2 0 1,-5 0-1,-2 0 13,2 0 0,0 0 0,2 0 0,0 0 0,0 0 24,0 0 0,-1 0 0,1-2 1,0 0 6,0-2 0,0-1 0,0 2 0,1-2 12,2-1 0,-1 2 1,1-2-1,0-1-14,0 1 1,-2 2 0,3-2 0,-4 0-1,-2 1 4,2-1 0,-2-2 0,5 0 0,-2-1 1,-1 0-8,0 2 0,0-1 0,0-2 0,-1 1-12,1 1 1,-1 1 0,-2-3 0,-1 1-45,2 1 0,0 0 0,2-2 1,-1 1 15,-3 2 0,2 0 0,-2-1 0,1 1 0,0 2 0,0-2 0,-4 1 1,1 0 46,-1-3 1,3 0 0,-2 0 0,-1 2 5,1-2 0,2-1 0,-4-2 0,0 1 0,1 0 11,-1-1 0,4 1 1,-3-1-1,2 1 1,1-1-17,-1 1 1,2 0 0,-3-1-1,-1 1-27,1-1 1,2 1 0,-4 0 0,-1-1 19,-1 1 0,-2-1 0,0 1 0,1-2 0,-2-1 35,-2-1 1,2 0 0,-4 3 0,0 1 0,0-1 127,-1 1 0,-4 0 0,4-1-80,0 1 1,-4-1 0,4 2 0,-1 1 9,0 2 0,0 3 61,-4-4 1,1 6 191,3-2-243,-3 3-352,4 1-3561,-5 0 3816,-5 0 0,-6 5 0,-7 1 0</inkml:trace>
  <inkml:trace contextRef="#ctx0" brushRef="#br0">18764 4568 6963,'0'-6'1137,"0"1"4948,0 5-6045,0 5 1,0 1 0,0 6 0,-1-1-1,-1 1 1,-2-1 0,1 0 76,2 1 0,1-1 0,0 1 0,0-1-91,0 1 1,0-1 0,0 0 0,0 1 37,0-1 0,0 1 1,0-1 11,0 1 1,0-1 0,0 0-1,0 1 42,0-1 0,0 1 0,0-1 0,0 0-21,0 1 0,0-1 0,0 1 0,0-1-59,0 1 0,0-5 0,0 1 0,0 1 0,0 1 6,0 1 1,0-3-1,0-1-24,0 2 0,0 1 1,0 2-25,0-1 0,0 1 0,0-1 0,0 1 18,0-1 1,0-3-1,0-1 1,0 2 24,0 1 0,0-2 0,0 0 1,0 0-8,0 3 1,0-4 0,0 1 0,0 1 0,0 1 0,0 1 53,0 1 0,0-5 1,0 1-1,0 1-11,0 1 1,0 1-1,0 1 1,0-1-15,0 1 0,0-1 0,0 0-22,0 1 1,0-1-1,0 1-15,0-1 1,0 1-1,0-1 6,0 0 0,0-3 1,0 0-41,0 0 1,0-1-1,1 0 30,3 2 0,-3-2 0,3 0 27,-3 2 1,-1-2 33,0 0 0,0 1 8,0 3 0,2 1 0,0-1-39,2 0 1,0-3 0,-4 0 1,0 1 0,0 1 0,1 1-1,3 1 0,-3-5 1,3 1-28,-3 1 1,-1-3-1,0 2 1,0 0 1,0 3 1,0-4 0,0 1 4,0 1 0,0-3 0,2 0 26,1 0 0,-1-1 242,1-2-85,-1-1-176,-2 3-8384,0-5 8346,0-5 0,5-2 0,1-4 0</inkml:trace>
  <inkml:trace contextRef="#ctx0" brushRef="#br0">18582 5151 8790,'5'-7'268,"-4"1"1,4 4-1,-1-3-26,0-2 0,0 0 0,-3-5 0,1 1-66,2-1 0,0 5 1,-3-1-37,3-1 0,-3-1 0,3-1-29,-3-1 0,3 5 0,0-1-43,-1-1 1,-1-1 0,1-2-14,0 1 1,3 3 0,-4 1 20,2-2 1,1 0-1,-2 0-5,0 2 1,2 0 0,-2-2 0,1 2 67,-2-2 1,1-1-129,1-2 0,-3 5-34,3-1 0,1 0 0,-1-3 49,-2 0 0,3 3-3,-1 0 0,0 5 0,-3-4 0,2 1 97,0 0 1,1 2 65,-4-4 1,1 4-63,3-3 0,-2-1 1,3-2-88,0 2 0,-4 2 1,3 2 0,-3 2-90,-1-6 0,0 4 91,0-3 0,1 4 1,2-2 159,1 0-131,-1 4-44,-3-10-296,0 10 91,0-4 60,0 5 44,0-5 1,2 4-36,2-3 1,-2 4 159,6 4 1,-4-2-1,2 6 1,0 1 21,1 1 0,-4 1 1,4 1-1,-1-1 19,0 1 1,-2-1 0,3 1-47,-2-1 1,2 0 0,-3 1 0,0-1-14,1 1 0,-3-2 0,5-1 0,-2-2-42,-3 2 1,3-3 0,1 2-236,0 1 1,-2 1 0,3 2 0,1-1-847,-2 0 0,-1 1 1093,-5-1 0,5 1 0,2-1 0</inkml:trace>
  <inkml:trace contextRef="#ctx0" brushRef="#br0">18833 4100 8293,'0'-8'426,"1"2"1,3 2 0,4 4-195,2 3 1,1 6 0,-1-2-1,-1 4 1,-1 1 0,1 2 0,1 3-288,1 0 1,1-1 0,-2 3-1,-1 0 1,-2 0-214,2 0 1,-2-4-1,0 3 1,2-2-1,1-2 1,2-1-1282,-1-2 1549,1-4 0,-1 3 0,0-4 0</inkml:trace>
  <inkml:trace contextRef="#ctx0" brushRef="#br0">19107 4146 8327,'1'-10'-1183,"3"2"2465,-3 3-1205,5 5 0,-1 1 1,2 3-1,2 4 1,0 2-122,-1 1 1,-2-2 0,3 0 0,-2 1-8,2-1 0,0 0 0,0 2 1,-1 1-7,1-1 1,1 1 0,1-2 56,1-3 0,-1 3 0,0-3 0</inkml:trace>
  <inkml:trace contextRef="#ctx0" brushRef="#br0">19404 4077 8638,'5'12'149,"1"-1"0,2 1 0,0-1-198,1 0 1,-3 1 0,2 0 0,0 2-39,3 2 0,0-1 1,0-4-1,1 1-4,-1-1 1,1-3 0,-1-1 0,1 1 0,-1 0 0,0-1-1281,1 2 1371,-1-4 0,1 5 0,-1-3 0</inkml:trace>
  <inkml:trace contextRef="#ctx0" brushRef="#br0">19621 4112 8145,'4'-8'-874,"0"0"1063,-1 6 0,-1-5 0,2 5-14,3-2 1,0 2-1,0 5 1,2 5-170,1 2 0,-2 2 0,-1 0 0,1 2 1,0 1-69,-1-1 0,0 0 1,1 0-1,0 1-158,1-1 1,-3-1 0,2-1 0,1-1-339,1 0 1,-2-3 557,-1 0 0,6-1 0,5 5 0</inkml:trace>
  <inkml:trace contextRef="#ctx0" brushRef="#br0">19918 4066 8112,'0'11'71,"0"-3"1,1-1 0,2 2 0,2 2-104,1 0 1,-2 4-1,4 0 1,-1-1-1,1-1-214,-1-2 0,0 1 1,2-1 104,-2 1 1,0-1 0,2-1 0,-3-1 0,0-2-456,1-2 596,-5-2 0,8 2 0,-3 2 0</inkml:trace>
  <inkml:trace contextRef="#ctx0" brushRef="#br0">20032 4100 8162,'8'8'211,"-1"-1"0,2 2-161,1 1 1,2 2 0,-1-1 0,1 1 0,-1-1-284,1 0 0,-1 1 0,0-1 0,1-1-12,-1-2 1,-3 2 244,-1-2 0,1 2 0,4 1 0</inkml:trace>
  <inkml:trace contextRef="#ctx0" brushRef="#br0">20409 4032 8112,'-8'0'1579,"1"0"-1439,4 0 1,-6 1 0,4 1-1,0 3-218,0 2 0,0 4 0,3 6 0,-2 0 0,1 4-58,2 0 0,1 3 0,0 2 0,0 0 136,0 0 0,0 3 0,0 0 0</inkml:trace>
  <inkml:trace contextRef="#ctx0" brushRef="#br0">20375 3952 7334,'0'-8'245,"0"0"1,0 5-150,0-5 0,-1 5 0,-2-2 5,-1 0 1,-1 3-1,1-5 1,-2 1-43,0 0 1,-5 2 0,4-4 0,-3 1-1,-2-1 36,1 0 0,1 5 1,1-5-1,1 0-39,-1 2 1,-1-4 0,-1 4-65,-1-1 0,5 1 1,-1 3-1,1-2 1,-1 0 4,0 0 1,1 0 0,-5 2 0,1-2 0,-2 0 24,-2 0 1,2-2 0,-3 2 0,0 0 0,1-1 0,-1 1 1,2 3-1,-1-2 1,1 0-4,1-1 0,2 4 1,-1-3-1,1 3-10,-1 1 0,0-4 0,-2 0-4,-2 2 0,1 0 1,4 2-1,-1 0 0,1 0 12,-1 0 1,-3 0 0,0 0 0,1 0 9,1 0 0,-2 0 1,0 0-1,0 0 2,-2 0 0,4 0 0,-3 0 0,1 0 1,0 0-15,1 0 0,-3 0 0,2 0 0,1 0 2,1 0 0,1 0 0,-2 0 0,-2 2-4,2 1 1,-2-1 0,1 2 0,1-2-5,1 2 1,2-3 0,-1 3 0,1-2 8,-1 2 1,-3-2 0,0 3 0,1-2 21,1 1 0,-2 4 1,0-3-1,0 0 0,-1 1 4,1 1 0,-4-4 0,3 5 0,-1 0 0,1-1-2,2 1 1,-3-4-1,2 3 1,1 1 7,1-2 1,-2 4 0,0-2-1,1 2 1,0 0 6,-1-2 0,2 2 0,-2-2 0,1 2-69,-1 1 0,2 1 1,-2-1-1,2-1 29,1-2 1,0 2-1,-1-2 1,0 2-1,3 0-116,0-2 0,0 2-309,-1-3 1,-1 4-39,1 0 0,4-3 0,4-1 445,1 2 0,7 6 0,2 3 0</inkml:trace>
  <inkml:trace contextRef="#ctx0" brushRef="#br0">20352 4546 6051,'-8'0'0,"2"1"0,1 3-35,1-3 140,4 4 465,0-5 75,0-5-20,0 4-343,0-4 1072,0 5-1335,0 5 0,0-3-21,0 6 0,0-4 1,0 3-20,0 2 1,0 1 0,0 2 10,0-1 1,0 0 0,0 1 0,0-1 8,0 1 0,1-1 0,2 1 0,1-1 4,-2 0 1,0 1-1,-2-1 1,0 2 31,0 2 1,0-2 0,0 2-1,0-2 14,0-2 1,0 2 0,0 1-1,0 1 1,0 0-3,0 2 1,0-5 0,0 4-31,0-4 1,0 4 0,0-1 0,0-1 0,0-2-14,0 0 1,0 3 0,0 0-1,0-1 4,0-1 0,0 2 1,0 0-1,0-1 7,0-1 0,0-1 0,0-1-11,0 0 1,0 1 0,0-1-1,0 1 1,0-1-3,0 0 1,0 1 0,0-1 0,0 1 0,0-1 1,0 1 0,0-1 0,0 2-2,0 2 1,0-5 0,0 4-1,0 0 12,0-1 1,0-1-1,0 0 1,0-1 0,0 1 6,0-1 1,0 4 0,0 1 0,0-3-18,0 0 0,0-5 1,0-1-1,0 2-13,0 1 1,-2 1 5,-2-4 1,3 3-128,-3-2-254,3-3-372,1 0-243,0-5 999,-5 0 0,4-10 0,-4-3 0</inkml:trace>
  <inkml:trace contextRef="#ctx0" brushRef="#br1">20169 4797 8931,'7'0'-571,"-2"0"618,-5 0 356,0 5 162,0-4 307,0 4 350,0-5-1131,0-5 0,3-1 0,3-4-66,0 2 0,-2-2 0,2 2 0,0-2 0,1-1 14,2-1 0,-3 1 0,2-2 0,0-1-35,3-1 1,-4 0 0,2 3 0,1 0 0,2-2-34,-2-2 1,-1 2-1,2 6 1,1 0 97,-1-1 1,-3 4 0,-2 0 10,-1 0 0,4 4 9,-1-3 0,0 8 0,1 3 0,-2 5-34,-2 3 1,0-1-1,-3 4 1,2-1-80,-1 1 0,2-3 1,0 3-1,0 0-306,0 0 1,0-4 0,-2 1 0,0-2 0,1-1-672,1 3 1,-2-2 1000,4 2 0,-4-2 0,2-2 0</inkml:trace>
  <inkml:trace contextRef="#ctx0" brushRef="#br0">19004 4808 8407,'-7'0'221,"-1"1"0,-1 3 1,-2 5-1,-4 5 1,-4 6-1,-3 5 1,-1 4-1,-1 2 251,-3 5 0,-2 1 0,-4-3 1,3 0-1,2 1 0,1-1-419,0 0 1,1 0 0,3-1 0,0-2 0,2-5-267,2-1 1,-2 0 0,5-1 0,1-4-2069,2-2 702,-1-3 0,13-10 1579,-3-5 0,8-15 0,2-9 0</inkml:trace>
  <inkml:trace contextRef="#ctx0" brushRef="#br0">18502 5117 8407,'6'-18'493,"-1"1"-87,-5 6 1,0 3-1,1 2-105,3 1 0,3 2 0,4 7 0,0 5 0,2 4-17,2 2 0,-1 4 0,4-3 0,0 2 0,-2 2-165,1 2 1,3 1-1,-2-2 1,1 0-289,0-2 0,-1-4 0,1 3 0,-3-3-371,1-5 0,-4 0 0,2-6 135,-3-1 1,-1-7 0,-4-6 0,-3-7 0,-3-7 226,-1-4 0,-1-2 0,-3-5 0,-3 1 213,-4 0 1,0 0 0,0 1 0,0 4-1,3 6 640,0 6 0,4 6-320,-3 3 1,4 4 0,-1 8 0,3 5-159,1 5 1,0 4 0,0 6 0,0 3-127,0 3 0,1 0 0,3 2 0,4 1 0,2-1-186,1 1 0,1 0 0,0 1-412,4 0 1,-3 1 0,6-2 0,2-2 0,0 0 526,2 1 0,5 1 0,1 1 0</inkml:trace>
  <inkml:trace contextRef="#ctx0" brushRef="#br0">19655 6110 8390,'0'-7'-3,"-1"0"1,-3 1-1,-3 1 1,-2-2 0,0 2-1,1 0 116,-1 3 0,-1 0 0,-1 2 0,-1 0 0,1 2 0,0 2 138,-1 3 1,1 3 0,-1 3 0,1 1 0,-1 2-194,1 2 0,5-3 1,1 3-1,1 0-145,0 0 1,0-3-1,4 3 1,1-2-1,2-2 1,2-1-426,1-2 0,6 1 1,3-2-1,0-2-762,2-5 1274,-5-1 0,10-2 0,-4 0 0</inkml:trace>
  <inkml:trace contextRef="#ctx0" brushRef="#br0">19747 6179 8333,'0'11'-464,"0"1"292,0-1 1,0 0 0,0 1 0,0-1 269,0 1 0,0-1 0,0 0 0,0 1 0,1-2-131,3-2 1,-2 1 0,5-4 0,-1 0 34,0 0 0,-2-1 1,4-4-42,1 0 0,-3 0 0,2-2-16,0-1 1,-1-4 0,-1-4-1,1-1 1,-2 1-13,0-1 0,0 0 1,-3-2-1,2-1 38,-1 1 0,2 1 0,-2 2 144,0-1 1,2 4 599,-1 1-604,0 4 1,-4 3-1,0 8 1,0 2-41,0 2 1,0 3-1,0 1 1,0 1-127,0-1 0,0 3 0,0-3 0,0-3-109,0 0 1,0 2-1,0 1-575,0-2 739,5-7 0,1 3 0,6-3 0</inkml:trace>
  <inkml:trace contextRef="#ctx0" brushRef="#br0">20032 6167 8281,'7'-5'126,"-4"-2"-36,-1 2 0,-2 1 0,0 8 1,0 3-48,0 3 0,0 5 0,0 1 1,0-1-56,0 1 1,0-3 0,0 2 0,0-2 0,0-2-226,0 1 0,0-1 0,0 1 0,0-1-178,0 1 1,-2-6 361,-1-2 0,1-4 0,-2-4 53,3-4 1,5-2-1,1-1 77,1-1 1,-2-3 0,3 0 0,-1 1 8,0 1 1,2 2 0,3-1-221,1 1 0,-1 1 0,-1 1 0,-1 3 0,-2-1-593,-2 1 727,3 3 0,-1-7 0,4 4 0</inkml:trace>
  <inkml:trace contextRef="#ctx0" brushRef="#br0">20215 6133 8267,'6'1'-32,"-2"3"0,-3 2 0,-1 6 0,-1 1 0,-1 0 186,-2 3 0,-4 0 0,4-2 0,1 3-212,-3 0 1,5-3 0,-4 2 0,1-4 0,0 0-135,2-1 1,1-3-232,1-1 397,0-4 0,0-8 0,0-9 44,0-3 0,3 1 0,3 4 0,0 1 0,2 0 4,-2-1 0,4 1 0,-4-1 0,2 2 0,0 3-19,0 3 0,-1-1 1,0 1-11,2 1 1,1 2 0,2 2 14,-1 3 1,1 1 0,-2 4 0,-1-3 44,-2 0 0,1 1 0,3-2 0,1 0 1,-1 0 0,1-1 0,-1-4 0,1 0-13,-1 0 0,0-4 1,1-1-1,-2-1-18,-2-3 0,2-1 0,-4-1 0,2-1 0,-2 1 7,-1-1 0,3 1 0,-5-1 0,0 1 0,-2 0-13,-1-1 1,0 5 0,-1 0 12,-3 2 0,-2-2 0,-7 3 1,-1 2-1,-1 5 106,1 5 1,-2 6 0,-1 2 0,1 2 10,-1 2 1,3 0 0,5 1 0,3-2-35,1 1 1,1 0 0,4 1 0,0-4-121,0 0 0,4-1 0,1-3-243,1-1 0,3 1 0,5-6 0,1-1-14,-1-2 0,0-3 1,0-1-1,1 0 0,1-1 1,-1-3-1208,0-3 1471,0-4 0,-3 0 0,-1 0 0</inkml:trace>
  <inkml:trace contextRef="#ctx0" brushRef="#br0">20638 6144 8320,'-4'8'580,"-1"0"-414,-2 1 1,1 2 0,-3 3-1,3 1 1,-1 0-48,1 2 1,3-4-1,-2 2 1,2-3-210,-1 0 0,0-1 1,4 1-177,0-1 0,1-4 1,3-5-1,2-4 31,1-6 0,3 0 0,-2-2 0,2-4 134,1-2 1,1 0 0,-1-1 0,0 0 75,1 3 1,-1-2 0,1 0 0,-2 3 131,-3 0 0,2 5 439,-5 1 0,0 5-243,-4 2 1,0 9-1,0 6 1,0 1-227,0 0 0,0-3 0,-1 2 0,-2-2 0,-1-2-220,2 1 1,0-1 0,2 0 0,0 1-402,0-1 1,2-4 0,2-4 0,4-3 543,6-3 0,-1-9 0,4-6 0</inkml:trace>
  <inkml:trace contextRef="#ctx0" brushRef="#br0">20900 6019 8205,'8'-29'-91,"-2"3"219,-1 6 1,-1 3 339,-4 6 1,0 7 0,0 8-1,0 10-289,0 6 0,0 8 1,0 3-1,0 2 1,0 2-1,0 2-166,0 1 1,0-4 0,0-5 0,0 1-212,0-1 0,0-4 0,0 3 0,0-2 0,0-2 0,0-3-1171,0 1 0,-1-6 1369,-3 0 0,3-4 0,-4 0 0</inkml:trace>
  <inkml:trace contextRef="#ctx0" brushRef="#br0">20820 6167 8147,'0'-11'323,"4"-1"-98,0 1 0,5 3 0,-2 2 0,5 1-203,3 2 1,-1 2-1,5 1 1,1 0-1,2 1-22,1 3 0,5 3 0,1 4 0</inkml:trace>
  <inkml:trace contextRef="#ctx0" brushRef="#br0">21848 6019 7992,'-18'-17'128,"2"3"0,4-5 0,1 0 377,0 2 1,0 0 0,3 6 0,1-1 0,1 1-194,0-1 1,3 1 0,-2-1-1,0 2-327,-3 3 0,2-2 0,-2 5-103,-1 1 0,-1 7 1,-2 5-1,-2 5 0,-2 5-35,2 3 1,2 4 0,0 4 0,2 1 0,1 5 23,2-1 0,4 2 0,-1-1 0,2-1-60,-2-2 1,3-1-1,-3 1 1,1-1-1,1-3-217,-2-1 1,-4-3-1,3-5 1,0-2-335,0-1 1,-4-2 739,2-4 0,-4 1 0,0-1 0</inkml:trace>
  <inkml:trace contextRef="#ctx0" brushRef="#br0">21448 6373 7992,'-6'-12'-4,"1"1"0,5 0 202,0-1 1,1 1 0,2-1 0,2 1 28,1-1 1,2 1 0,4 0 0,2 0 0,2 3-151,-2 0 1,-2 4 0,0-2 0,0 1 0,2 2-357,2 2 0,-1 1 0,-4 0 0,2 0-232,2 0 1,-2 4 0,2 1 0,-2 0 269,-2 0 1,-1 4 0,-1-3 0,-2 2 0,-1-2 246,0-1 0,-3 4 0,1-1 223,-3 2 1,-1 1 0,0 1 238,0-1 1,0 1 0,0-1 0,0 0-456,0 1 1,0-5-427,0 1 1,0 0 412,0 3 0,5-5 0,1 0 0</inkml:trace>
  <inkml:trace contextRef="#ctx0" brushRef="#br0">21780 6167 7992,'-2'-10'-845,"0"1"1191,-2 2 1,-1 4 139,1-1 1,3 4-1,-3 4-366,3 4-120,6 2 0,6 1 0,7 1 0</inkml:trace>
  <inkml:trace contextRef="#ctx0" brushRef="#br0">21962 5870 7992,'-5'-12'728,"-2"-4"-469,-4 4 1,4 0 0,-1 10 4,-1 4 1,0 10-1,1 8 1,1 4-206,2 3 0,-2 8 0,1 1 0,1 3 0,0 3 0,2-1-106,-3-3 0,4 0 0,-4-3 1,0-2-175,4 0 1,-1-5 0,1-1-3,-2-3 0,0-2 1,4-3-1,0-4 0,0-2-257,0-2 0,2-5 1,1-2-1,5-3 124,2-1 0,2-5 0,-1-2 381,0-3 0,1 2 1,-1 0-1,1-1 1,0 1-1,2-1 98,2 1 1,-1 2 0,-3-3-1,2 1 115,2-1 1,0 3 0,-2 0-1,1-1 30,-1 1 0,-1-2 1,-2-3-1,0-1-38,-4 1 0,-2 3-146,-5 1 1,0-1 0,-1-2-136,-3 2 1,-2 3-1,-6 5 1,1 2-10,0 1 0,-2 4 0,-1 4 0,-1 1 0,1 0 122,1 4 0,5-2 0,2 3 1,1 0-71,2-3 0,2 2 1,2-1-1,3-1 0,4-1-38,2-1 1,1-5 0,2-1-1,1 1-193,1-1 1,6-2 0,-4 2 0,2-1 238,0-2 0,-5-2 0,3-1 0</inkml:trace>
  <inkml:trace contextRef="#ctx0" brushRef="#br0">22602 6202 11491,'-6'16'197,"-1"3"0,5 6 0,-2 3-94,1 2 0,-2 0 1,1 4-1,1 1-109,-2-1 0,-2 0 0,-4 0 1,-1-1-1,1-1-321,0-2 1,-1 0-1,1 0 1,-1-3-1,1-3-317,-1-1 0,1-4 1,1-1-1175,2-2 1818,-2-1 0,9-8 0,-4-2 0</inkml:trace>
  <inkml:trace contextRef="#ctx0" brushRef="#br0">22613 6247 7959,'12'-11'0,"-1"-1"105,1 1 1,-1 1-1,-1 1 1,-1 3 0,-1 0 79,1 4 1,-3 1-1,1 1 1,1 1-1,-2 3-374,-2 3 0,-2 4 0,-2 0 0,0 2 1,-2 1-1,-2 2-89,-3 2 1,-3-4 0,-2 1 0,1-1 0,-1 0 55,1 1 1,0-3 0,0-5 0,3 1 221,0-2 0,0 4 0,-3-3 0</inkml:trace>
  <inkml:trace contextRef="#ctx0" brushRef="#br0">22819 6293 7959,'0'11'5,"0"-3"1,0 0 0,-1 0 160,-3 3 1,3 0 0,-3 0-63,2 1 1,6-5-1,1 0 1,2-2-1,2-3-138,1 0 0,1-2 0,1 0 0,-1 0 0,0 0-33,1 0 0,-1-4 0,-1-1 1,-1-2 125,-1-1 1,-6-3 0,4-1 134,-1-3 0,-5 1 1,0-4-13,-7 1 0,-4 3 1,-3 7-157,-1 3 0,-2 3 0,2 1 0,-3 0-99,0 0 1,2 0 0,4 1-1,1 3 1,0 2-309,-1 0 1,6 5-1,2-4 1,3 3-157,1 2 0,1-5 1,3 0 536,3-2 0,9-1 0,1-4 0</inkml:trace>
  <inkml:trace contextRef="#ctx0" brushRef="#br0">23150 6213 7959,'8'0'22,"-2"-1"313,-1-3 0,-2 3-97,-7-3 1,-2 3 0,-7 1 0,-1 1-1,-3 3-95,0 3 1,-1 7 0,-2 1-1,2-1 1,1-1-145,3-2 1,2 1 0,1-1 0,4 1-336,3-1 0,3-3 0,2-1 0,3 1-86,3-2 0,4-1 1,0-5 284,0 0 1,1 0-1,-1 0 1,1 0 72,-1 0 1,1 0 0,-1 0 0,0 0 224,1 0 0,-5 2 0,1 1 311,1 5 0,-4-2 0,-1 2 0,-4 1-20,-4 1 1,-2 2-1,-6-1 1,1 0-268,-1 1 0,1-1 0,0 1 1,-1-1-769,1 0 0,1 1 583,2-1 0,3 1 0,5-1 0</inkml:trace>
  <inkml:trace contextRef="#ctx0" brushRef="#br0">23230 6361 7959,'6'0'1539,"-1"0"1,-13 2-1612,-4 1 1,-1 4-1,5 4 1,1 1 0,2-1-1245,3 1 1316,0-1 0,2 0 0,0 1 0</inkml:trace>
  <inkml:trace contextRef="#ctx0" brushRef="#br0">23264 6259 7959,'0'-8'12,"0"0"0,5 2-408,3-2 1,-2 3 395,2 5 0,0 0 0,3 0 0</inkml:trace>
  <inkml:trace contextRef="#ctx0" brushRef="#br0">23367 6281 7959,'0'12'-38,"-1"-2"109,-3-2 1,3 2-1,-4-3 1,1 4 245,0 0 0,-1-1 1,2-1-1,0-1 601,0 1-768,2 1 0,2-5-259,3-5 1,2-2 0,6-5 0,-1-2-1,1 0-220,-1 1 1,2-2 0,1 4 0,1 0 82,-1 2 0,-5 3 0,-2 1 256,2 0 1,-4 5 0,-1 2 9,-3 3 0,-1 2 1,0 1-1,0 0 1,0 3-111,0-2 1,0-2-1,0 0 90,0-1 0,5 1 0,2-1 0</inkml:trace>
  <inkml:trace contextRef="#ctx0" brushRef="#br0">23778 5985 7333,'-1'-7'39,"-3"5"480,-3 4 1,-4 10 0,1 7 0,1 3-1,2 5-136,-2 4 0,-1 5 1,-2 4-1,1-1 1,-1 0-432,1-2 0,0-3 1,0-2-1,3-3 1,1-1-241,2-2 0,-2-3 0,1-3 0,1-2-241,0-2 1,0-4 0,3-5-1462,-2 2 1990,-5-4 0,3 0 0,-6-5 0</inkml:trace>
  <inkml:trace contextRef="#ctx0" brushRef="#br0">23516 6384 7959,'3'-11'-1039,"1"-1"1630,5 1 0,-6 3 1,4 2-1,2 0-314,1-1 1,2 5 0,-1-2-1,2 3 1,1 1-494,1 0 0,1 0 0,-2 0 1,2 0-1,-2 1 216,-2 3 0,0 2 0,-1 6 0</inkml:trace>
  <inkml:trace contextRef="#ctx0" brushRef="#br0">22933 6361 7959,'-61'-5'377,"0"-2"0,3-3 0,3-2 0,8 1 0,8 1 0,10 2 0,7 3 904,7 0 1,10 4 0,9-3 0,14 2-1248,13 2 0,15 0 1,19 2-1,-30-1 1,1 2-1,4 0 1,1 0-77,2 0 0,2 0 0,0 2 0,1 0 0,-1-1 0,-1-1 0,-3 1 0,0-1 0,-4 1 0,0-1-314,-3-1 1,-1 1 0,22 4 0,-2-3 0,-6-1 0,-5-2 242,-4-1 0,-12 0 0,-4 0 144,-4 0 1,-9 0-1,-11 0 1,-9 0 374,-11 0 1,-12 1 0,-12 2 0,-8 2-454,-10 1 1,32-3 0,-2 1 0,-4 0 0,-1 0 0,-1 0 0,-1-1 0,-2 0 0,0 0-123,-3 1 1,1-2 0,5 0 0,1-1 0,2 1 0,2 0 0,-23 0 0,12 1 307,11 1 0,11 3 1,10-2-1,7 2-348,11 2 1,10 2 0,17 3 0,8 1 131,8-1 1,8-5 0,7-3 0,-29-2 0,1-1 0,0-1 0,0 1 60,2-1 1,0 1-1,-3-1 1,1 0-1,29-2 1,-2 0 188,-5 0 1,-5 0 0,-11 0 304,-5 0 1,-11-4-1,-10-1-40,-5-1 1,-7-2-1,-11-2 1,-10 1-1,-10 1-167,-8-1 0,-7 4 0,-8 0 1,-3 1-1,-4 1-461,-4 0 1,4 2 0,-2 0 0,4-2 0,3-1-741,5 2 1,12 0-1,7 4 1,6 1-789,5 5 1,3 6 1717,9 1 0,-3 6 0,3-4 0</inkml:trace>
  <inkml:trace contextRef="#ctx0" brushRef="#br0">22511 6875 7959,'6'-1'597,"-2"-3"1591,-3-3-1734,-1 2 1,4 2 0,0 9 0,-1 7 0,1 5-113,0 6 0,0 0 0,-4 8 1,0 2-304,0 3 0,-5 6 0,-3-2 0,-3-1 0,-3-2-75,-2-2 1,0-3-1,2-3 1,-1-3-402,1-3 0,1-2 0,2-3 0,1-4-916,2-2 0,-1-2 1353,5 0 0,-5-4 0,3-2 0</inkml:trace>
  <inkml:trace contextRef="#ctx0" brushRef="#br0">22476 7035 7959,'12'-23'166,"-1"1"233,1-1 1,-1 0 0,2 1 0,1 2 114,1 1 0,5 6 0,-2 1 0,0 4-432,-3 3 0,1 1 1,0 4-1,-4 1 1,-2 3-215,-2 4 0,-5 2 1,0 3-1,-1 2 1,-4 4-67,-1 2 0,-8-2 0,-5 1 0,-2 0 0,-2 1-120,-2 2 1,1-5 0,2-3-90,3-2 1,5-2 0,3 1-583,5-1 0,6-4 989,5-4 0,7-6 0,3-4 0</inkml:trace>
  <inkml:trace contextRef="#ctx0" brushRef="#br0">22773 7001 7959,'7'-11'0,"1"3"382,-4 0-41,0 6 0,-4 2 1,0 9-1,0 3-61,0 4 1,0-1-1,0-4 1,1 1-1,3-2 1,4-1-125,2-2 0,1-4 0,1 1 0,-1-3-134,1-1 1,3-1 0,0-3-1,-1-4-122,-1-2 0,-2-5 1,-1 0-1,-2 1 1,-4 1-1,-3 2 12,-1-1 1,-3 1-1,-3-1 1,-7 2-1,-3 3-63,-4 3 0,-1-1 0,1 1-115,1 1 0,5 2 0,-1 1 1,3 1-1,5 3 0,3 4-1748,3 2 2014,6-4 0,6 4 0,7-3 0</inkml:trace>
  <inkml:trace contextRef="#ctx0" brushRef="#br0">23104 6921 7959,'18'-11'40,"-5"-1"531,-6 1 1,-4-1-22,1 1 0,-8 5 0,-4 2 1,-3 3-432,-4 1 0,1 5 1,-5 3-1,-2 5 1,1 2-1,0 1-89,1 0 1,5-3-1,0 3 1,4 0-289,2-1 0,6 0 0,-2-4 0,4 0 0,4-3 1,3-1-202,3-2 1,2-1-1,-1-4 1,2 0 0,1 0 123,1 0 1,2 0-1,-3 0 245,1 0 0,0 0 1,-4 0 510,1 0 1,-6 1-1,-2 3-122,-3 3 1,-6 4 0,-2 0 0,-4 0 0,0 1-336,0-1 1,-1 1 0,1-1 0,1 0-217,2 1 1,3-1 0,5 1 251,0-1 0,0-5 0,0 0 0</inkml:trace>
  <inkml:trace contextRef="#ctx0" brushRef="#br0">23230 7070 7959,'6'-12'69,"3"4"564,-5 1 1,-1 2-94,-7 1 1,1 5 0,-4 11 0,-1-1-583,2 1 1,-3 3-1,5 0 1,1 0-1,2 0-787,1 1 1,0-1 828,0-4 0,-5 1 0,-1-1 0</inkml:trace>
  <inkml:trace contextRef="#ctx0" brushRef="#br0">23241 6978 7959,'0'-18'111,"4"-2"0,0 5 0,0 1 732,1 1 1,-3 2-538,6-1 1,0 2 0,3 3-1168,1 3 1,-5 6 860,1 2 0,4 5 0,6-3 0</inkml:trace>
  <inkml:trace contextRef="#ctx0" brushRef="#br0">23675 6727 7959,'7'-6'867,"-7"0"0,-8 8 1,-2 3-368,-1 6 0,-1 7 0,1 9 1,1 3-1,1 3-514,1 1 0,1 1 0,-4-2 1,2-2-1,2 0-396,-2 1 0,3-5 0,-2 0 0,-1-3 0,-1-2-299,-1-3 1,0 1 0,1-5 708,-1-1 0,2-1 0,-8-2 0</inkml:trace>
  <inkml:trace contextRef="#ctx0" brushRef="#br0">23390 7115 7959,'6'-11'0,"4"-1"0,-1 1 190,5 0 1,0-1 0,4 1 0,0-1-18,0 1 0,1 3 1,3 2-1,0 1 1,-2 2-496,-1 2 0,-3 1 1,1 0-1,0 0 1,-3 0-1,-2 0-65,0 0 0,-6 5 0,-1 1 0,-1 2 445,0 0 1,0-1 0,-4 5 0,-2-1 510,-1 1 1,-2-1-1,-4 0 1,2 1 350,2-1 1,-2 1 0,3-1-990,1 0 1,2-3-1,1 0-1271,0 1 1340,0-4 0,0 0 0,0-5 0</inkml:trace>
  <inkml:trace contextRef="#ctx0" brushRef="#br0">23778 6898 7959,'0'-11'722,"0"4"-743,0-3 0,2 9 0,0-2-619,2 6 1,5 0 639,-2 4 0,4 1 0,0 3 0</inkml:trace>
  <inkml:trace contextRef="#ctx0" brushRef="#br0">23915 7035 7959,'-7'12'0,"-1"-1"0,0 1 190,2-1 1,-4 0 0,4 1-1,-2-1 309,0 1 0,6-1 0,-2 0 0,3 1-261,1-1 0,4-3 0,1-2 0,1-1-174,3-2 0,2-2 0,3-1 0,1-1 0,-1-3-186,-1-4 0,1 2 1,-1-2-1,-3-2 1,-1-2-1,-2-4-56,1 2 0,-5 2 0,0-1 1,-3-1 144,-3-1 0,0 3 0,-5 5 0,-2-1-45,-4 2 0,2-3 0,-4 5 0,4 2 0,0 0-394,1 2 0,1 2 1,2 1-1,4 5 472,3 2 0,6 2 0,1-1 0</inkml:trace>
  <inkml:trace contextRef="#ctx0" brushRef="#br0">24098 7035 7958,'8'0'-620,"-1"0"1128,-4 0 0,2 2 0,-5 1 0,0 6-155,0 5 1,0-1 0,-1 3 0,-2 0 0,-1-1 74,2-1 0,0-2 0,2 0-413,0-1 0,2-1 1,2-2-1,4-4-311,6-3 0,-1-5 0,2-1 0,-1-1 0,1-3-68,4-1 1,2-2 0,-1 1 0,-1 1 0,0 1 491,-1 1 0,2 6 0,-5-2 518,-1 3 1,-2 6 0,-3 2-594,-2 4 1,-3 1 0,4 2 0,1 0-54,1-4 0,1 7 0,1-4 0</inkml:trace>
  <inkml:trace contextRef="#ctx0" brushRef="#br0">15989 5916 8187,'4'-8'-26,"1"1"0,1-2 0,2-1 0,0 0 0,-2 1 425,-1 1 0,3 0 0,-3-2-98,1 3 0,-3-3 0,0 2-78,-1-2 1,-2 2 0,0 1-294,0-2 0,-5 0 1,-3 1-1,-2 4 0,-2 3-237,1 1 1,0 1 0,-1 3 0,0 5 200,-4 5 1,7 5 0,-2 8 0,1 3 144,0 3 1,0 5 0,2 2 0,4 0-4,3 3 1,2 0 0,3 1-1,4-5-38,2-4 0,0 6 1,-1-8-1,-3 0-193,-1-1 1,3-6-1,-4 4 1,-2-2-244,-1-3 0,-1-2 1,0-3 437,0-1 0,-5-5 0,-1 3 0</inkml:trace>
  <inkml:trace contextRef="#ctx0" brushRef="#br0">15795 6281 8318,'0'-11'-16,"5"1"28,3 2 1,3-1 0,3 4 0,3 0-250,0 0 0,6-2 0,4 3 0,-2 1 1,1 2-1,0 1 0,-2 0 0,3 1 0,-3 2 0,-1 2 216,0 1 0,-4 1 0,-1 1 1,-2 0-1,-2 1 0,-2 1 241,-5 1 1,2 1-1,-5-1 1,-2 1-1,0-1 27,-2 1 1,-2-1-1,-1 0 1,-4 1-1,0-1-210,-1 1 1,2-1 0,-3-1-1,2-1-185,2-1 1,0-4-787,1 3 934,3-4 0,-4 2 0,5-5 0</inkml:trace>
  <inkml:trace contextRef="#ctx0" brushRef="#br0">16172 6144 8199,'0'-11'-639,"0"0"720,0-1 1,-1 5-49,-3-1-355,3 5 0,1-2 322,7 5 0,3 5 0,2 2 0</inkml:trace>
  <inkml:trace contextRef="#ctx0" brushRef="#br0">16355 5710 8281,'-5'-6'964,"3"-4"-830,-8 9 1,9-2 0,-3 11 0,3 7-27,1 5 1,0 8 0,0 4 0,0 3-71,0 4 0,4 4 0,-1-1 0,1 2 0,0 2-130,0-1 1,0 0-1,-4-2 1,1-3-1,1 0-232,2-3 1,0-3 0,-4-2 0,0-3 11,0-1 1,0-2 0,0-4 311,0-3 0,5 3 0,2-5 0</inkml:trace>
  <inkml:trace contextRef="#ctx0" brushRef="#br0">16549 6339 7862,'11'-8'544,"1"2"-524,-1 1 1,1-1 0,0 4-1,2-2-74,1 2 0,1-5 0,-5 1 0,0-2 0,1 1-107,-1-2 0,-4-1 0,-4-2 0,-1 1 0,-2-1-14,0 1 1,0 3 0,-2 2 0,-1 0 0,-6 1 193,-5-1 0,0 3 1,-4 3-1,0 1 119,1 3 0,1 2 0,-1 7 0,0 2 200,3 4 0,3-1 0,2 1 0,2 1 1,2 0-1,3 0 1,4 0 0,5-5 0,2-1-389,3-1 1,4-2-1,-1 1 1,3-2-228,-1-3 0,5 2 0,-3-5-56,2-1 1,-2-2-1,-1-1 333,-1 0 0,3 0 0,-2 0 0</inkml:trace>
  <inkml:trace contextRef="#ctx0" brushRef="#br0">17257 5939 8118,'0'-12'98,"0"1"1,0 0 32,0-1 1,0 1 0,0-2 0,0-1 0,-1-1-42,-3 1 0,1 1 168,-4 2 1,3 1 338,-4 2-417,6 3 0,-3 6 34,5 3 1,0-1 86,0 4-157,0-4 1,0 3-70,0-2-187,0-3-669,0 4-53,0-5 0,-2 4 834,-1 0 0,-4 5 0,-4-3 0</inkml:trace>
  <inkml:trace contextRef="#ctx0" brushRef="#br0">17211 5825 9464,'0'11'109,"-4"4"1,1 2 0,0 2 20,2 5 1,1 4 0,1 7-1,2 2 1,0 3-46,0 0 1,-2 2-1,-1 4 1,0-1-167,0 1 1,0 1-1,-1 1 1,-3 2 0,-2-1 5,-1 2 0,-3-4 1,3 2-1,-3-3 0,-2-4-74,1-4 1,4-4 0,2-3-114,0-5 0,4-3 0,-3-4 0,3-3 1,1-4 261,0 0 0,-5-6 0,-2-1 0</inkml:trace>
  <inkml:trace contextRef="#ctx0" brushRef="#br0">17188 6213 8104,'12'-28'363,"-6"4"1,-1-3-162,0 3 1,-2 5 0,4 1 0,2 2 0,2 2 102,0 1 1,0 3 0,2 2 0,1 5-1,1 1-443,-1 2 0,-1 2 1,-3 1-1,-2 5-170,-5 2 0,-1 7 1,-2 2-1,-3 2 1,-3 2-42,-6 0 1,-5-1 0,0-2 0,1-2 0,-1-2-101,3-2 1,5-1 0,3-2 448,1 1 0,1-6 0,14-6 0,3-6 0</inkml:trace>
  <inkml:trace contextRef="#ctx0" brushRef="#br0">17417 6144 8104,'6'2'-193,"-2"2"84,-3 3 1,-1 3 0,0 2-1,0-1 1,0 2 438,0 2 0,0-6 1,2 2-1,1-2-171,5-2 0,3 1-90,5-4 0,0-1 0,3-6 1,-5-2-107,-5-1 0,0-2 0,-4-3 0,0-1 67,0 1 1,-1-4 0,-4-1 0,-1 4-28,-3 3 1,-3 0 0,-4 4 0,0 0 0,-2 0 0,-1 2-139,-1 2 1,0 1-1,3 1 1,1 2-1138,-1 1 1272,6 5 0,1-3 0,5 5 0</inkml:trace>
  <inkml:trace contextRef="#ctx0" brushRef="#br0">17622 6202 8104,'0'11'60,"0"0"74,0 1 1,-1-1 0,-1 1 0,-2-1 2,1 0 0,2-3 1,1 0-1,1-1-137,3 0 0,-3 3 0,4-4 0</inkml:trace>
  <inkml:trace contextRef="#ctx0" brushRef="#br0">17657 6076 8090,'0'-18'-116,"0"3"-62,0 2 0,1 3 436,3 2 0,-3 5 1,3 6-1,-3 6-354,-1 5 0,4-1 0,1 2 0,0-2 1,0-2-74,-2 1 1,2-1-1,-1 1 1,-1-1 43,2 0 1,0 1 0,4-2 75,-1-2 0,-5 2 0,2-4 0,-2 2 0,1-1 124,-1 2 0,2-2 0,0-1 511,1-1 1,-2 3 1211,4-5-1046,-1 1 1,0-5-405,-4-3 0,0 3-450,1-3 1,-2 3 0,5 0-207,-2-3 0,0 2 80,-1-1 0,-3 0 0,4 1 25,0-2 1,-2 0-1,4 3-96,2-3 0,-3 3 219,2-3 0,-4 3 227,3 1 1,-4 1 0,1 3 143,-3 3 1,-1 3-257,0 2 0,4-5-78,0 1 1,1-5 44,-1 0 102,-3-1 0,5-2-209,-2 0 1,-1-4-1,3-1 1,0 0-414,1 0 0,-5 0 0,3 2-445,0-1 0,-2 0 963,4 4 0,-4 0 0,2 5 0,-5 2 0</inkml:trace>
  <inkml:trace contextRef="#ctx0" brushRef="#br0">18068 5699 8126,'0'-8'1858,"0"1"-1609,0 4 1,0 8 0,0 11 0,0 6-107,0 9 1,1 4 0,2 11 0,0 0 0,0-1-300,-2 1 0,3 0 0,0-2 0,-2-2-92,0-4 0,-2-6 1,0-3-1,0 0 1,-2-2-324,-1-3 1,1 0 0,-3-7-399,0 0 969,4-3 0,-9 3 0,3-6 0</inkml:trace>
  <inkml:trace contextRef="#ctx0" brushRef="#br0">18056 6179 8022,'0'-12'654,"0"5"-6,0-1 1,2 6-601,1-2 1,4 4 0,4 2-1,1 3 1,0 0-155,4 0 0,-4 3 0,5-4 0,-2 0 0,0-1-16,-1 1 0,-1 0 1,-2-4-1,1 0 141,-1 0 1,-3-1-1,-1-2 1,1-2-1,0 0 1,-2-1 120,-1-1 0,3 4 0,-5-5-352,0-1 0,-2-1-319,-1-1 0,-1 4 477,-3 3 0,-2 8 0,-4 4 0,2 2 122,4 1 0,3 1 0,1-1 0,0 1 0,0-1-90,0 1 0,1-1 1,2 0-1,2 0-314,1-4 0,-2 2 0,2-4 53,-1 1 0,4-3 283,-1 1 0,2-8 0,1-2 0</inkml:trace>
  <inkml:trace contextRef="#ctx0" brushRef="#br0">18445 6133 7840,'-8'1'-451,"0"3"511,6 2 1,-3 6-1,5 1 1,0 0 7,0 3 0,0-1 1,0-4-1,0 1 0,-1-1-222,-3 1 0,3-5 343,-3 1 1,6-7 0,3-1 0,2-6-8,2-4 0,1-2 0,1 1 0,1-1 0,-1 1-192,0 0 0,1 3 0,-1 2 0,1-1 0,-1 2-1031,0 0 1041,1 1 0,-1-1 0,1-1 0</inkml:trace>
  <inkml:trace contextRef="#ctx0" brushRef="#br0">18787 6122 7717,'0'11'-126,"5"0"0,2 1 0</inkml:trace>
  <inkml:trace contextRef="#ctx0" brushRef="#br0">18810 6304 7966,'-11'17'122,"3"-6"1,2 2 0,-1-4 95,1 0 1,4-3-219,-2 2 0,2 4 0,2 6 0</inkml:trace>
  <inkml:trace contextRef="#ctx0" brushRef="#br0">17154 7275 9829,'6'6'44,"-2"6"1,-2 6 0,-1 4 0,1 5 0,2 4 0,-1 2 0,-2 0 0,-1 0 0,0 0 0,-1 1-72,-3-2 1,1 1-1,-3-6 1,0 1-1,-1 0 1,0-2-193,0-2 0,-3-5 1,3-1-1,-2-2-399,1-2 0,-2-3 0,2-3 618,-2-4 0,4-3 0,1-1 0</inkml:trace>
  <inkml:trace contextRef="#ctx0" brushRef="#br0">17188 7378 7973,'8'-15'-96,"0"2"42,1 3 1,1-2-1,1 7 455,1-1 1,-1 3 0,0 0-1,1 1-287,-1 2 1,-3 5 0,-2 3 0,-1 2-206,-2 2 0,-2-1 0,-1 2 0,0 2 1,-1 3-1,-3-1-90,-4-1 1,-6 0 0,-1 1 0,1-1-14,2 1 0,-4-2 0,1-4 1,1 1-1,1-2-1065,2-2 1259,5-3 0,-5 0 0,5 1 0</inkml:trace>
  <inkml:trace contextRef="#ctx0" brushRef="#br0">17474 7366 7962,'-11'4'0,"-1"1"172,1 2 0,1 0 0,1 5 0,2-1 0,2 1 20,3-1 1,0 4 0,2 0 0,2-1-1,0-1-278,2-1 1,6-2 0,0-3 0,4-3 49,0-3 1,-1-1-1,0 0 1,-1-1-1,1-1-68,-3-2 1,-1-5-1,1 1 1,-1-2 84,-1-1 1,-6-1-1,2 1 1,-3-1 0,-1 1 66,0 0 1,-1-1-1,-3 2-252,-3 2 0,-4-1 0,0 6-1118,0 0 1322,-1 2 0,6 6 0,1 1 0</inkml:trace>
  <inkml:trace contextRef="#ctx0" brushRef="#br0">17817 7344 7085,'-6'-7'1309,"0"2"281,0 0-1442,-4 4 0,7-4-221,-5 5 0,1 4 0,-5 1 0,1 0-106,0 0 0,-1 0 362,1-1 49,-1-3-245,6 4 0,-3-4 0,5 3-34,2 4 1,0-2-1,1 0 1,-1 1-40,-2-1 1,0-2 0,4 4-17,0 0 1,1 1 0,3 0 50,4-1 0,-2-6 0,0 3 0,1-1-29,-1 0 1,-2 1-1,4-2 1,-1 2-30,0 1 0,3-3 0,-4 2 143,0 0 0,1-4 0,-5 4 165,2 0 0,-1-4 0,-6 5-73,-1-1 1,-5-4 0,2 4-131,-3 0 0,-2-2 1,1 4-120,-1 2 1,1-4 0,-1 0 0,1-1 0,0 0-762,-1-2 1,6 1-122,2 1 1005,3-3 0,-4 4 0,-2-5 0</inkml:trace>
  <inkml:trace contextRef="#ctx0" brushRef="#br0">17919 7435 9814,'-3'11'390,"-1"1"0,1-1-303,2 1 1,1-1-1,-1 2 1,-2 2-482,-1 4 1,-3-6 0,3-2 0,0-1 393,-1 0 0,4-3 0,-4-2 0</inkml:trace>
  <inkml:trace contextRef="#ctx0" brushRef="#br0">17942 7344 7888,'-4'-8'520,"1"0"-483,-1 6 47,4-3-84,0 5 0,10 0 0,3 0 0</inkml:trace>
  <inkml:trace contextRef="#ctx0" brushRef="#br0">18159 7047 8022,'0'16'652,"0"-1"1,0 7-1,0 3-359,0 3 1,-1-1-1,-2 3 1,0 2-254,0 1 0,2 0 1,1-1-1,0-3-106,0-1 0,-2 0 0,0-4 0,-3 0-327,-1-2 1,2-3 0,-4 1-201,-1-1 1,0-5 592,2 1 0,-3-2 0,3-2 0</inkml:trace>
  <inkml:trace contextRef="#ctx0" brushRef="#br0">18034 7504 7861,'-2'-12'344,"0"1"149,-2-1 1,0 1-1,5-1 1,3 1-447,4 0 1,2 3 0,1 2 0,2 1 0,2 2-1679,4 2 1631,-2 1 0,-1-5 0,-4-2 0</inkml:trace>
  <inkml:trace contextRef="#ctx0" brushRef="#br0">18285 7435 7861,'0'11'929,"-1"1"-424,-3-1 1,2 1 0,-3 0 0,2 2 0,-1 2-155,1-2 1,-2-2 0,1 0 0,1-2-1637,-3-3 1285,5 4 0,-4-10 0,5 4 0</inkml:trace>
  <inkml:trace contextRef="#ctx0" brushRef="#br0">18330 7309 7849,'0'-6'-184,"6"1"184,-5 10 0,9 1 0,-4 6 0</inkml:trace>
  <inkml:trace contextRef="#ctx0" brushRef="#br0">18399 7504 7846,'4'7'281,"0"1"-122,5-1 1,-3 0 0,5-3-28,1-3 1,-5-1 0,1 0 0,1 0-46,1 0 1,-2 0 0,-1 0 0,1-1-47,-2-3 1,3 1-1,-4-4 1,0-2 273,0-1 1,-1 2 0,-4 0-244,0-1 0,0-1 1,-1 0-149,-3 2 1,1 0 0,-3 3 0,0-1-119,-1 1 1,4 2 0,-5 3 0,-1 0-124,-1 0 0,-1 0 0,-1 0 0,2 1 0,1 1-67,1 2 1,6 1 0,-2-1 162,3 4 1,1-2-1,1 2 221,3 1 0,2-4 0,6 0 0,-1-5 0</inkml:trace>
  <inkml:trace contextRef="#ctx0" brushRef="#br0">18639 7401 7833,'6'0'1093,"4"0"0,-8 1-595,1 3 1,-1 2 0,-2 6-248,0-1 1,0 2-1,0 1 1,0 1-1,0-1-126,0-1 1,0-6 0,0 1-429,0 1 1,1-4-1,3-1-178,3-3 1,4-6-1,1-3 1,2-2-1,1-1 60,-1-1 0,0 1 0,0 1 1,2 1 491,-3 1 1,0 5 0,-1 0 251,-1 1 0,-5 7 1,-2 4-1,-3 4 0,1 2-46,2-1 1,-3-5 0,4-1-1,0-1-277,3 0 0,7-2 0,3-5 0</inkml:trace>
  <inkml:trace contextRef="#ctx0" brushRef="#br1">2490 6042 26385,'1'-7'-798,"3"3"0,3 3 0,4 1 0,0 0 1028,0 0 1,1 0-1,-1-1 1,1-2-1,-1-2 1,1 0 27,-1 0 1,4 1 0,2 4 0,-1 0-1,2-1-173,0-3 0,-3 3 1,3-3-1,-1 3 1,1 1-164,3 0 0,-4 0 0,2 0 1,2 0-1,0-1 88,2-3 1,-1 3 0,-2-3 0,-1 1 0,1 1 22,2-2 0,1 0 0,0 4 0,-1 0 0,1 0 15,0 0 1,0-4-1,0 0 1,0 2 21,-1 1 0,1 1 1,0 0-1,0 0 0,0-2-45,0-1 0,1 1 0,1-1 1,2 1-61,-2 2 1,-1 0 0,0 0-1,2 0 1,0 0 29,0 0 0,-2-4 0,0 1 0,1 0 0,3 2 69,1 1 1,-3-4-1,1 0 1,-2 2 0,0 0-43,2 2 0,0 0 0,-5 0 0,1 0-31,0 0 1,0 0-1,0 0 1,1 0 0,1 0 20,2 0 1,0 0 0,-3 0 0,1 0 0,3 0 21,1 0 0,-3 0 0,1 0 0,1 0 0,3 0-24,2 0 1,0 0 0,0 0 0,0 2 0,2 0-5,1 2 0,-1 0 0,0-4 0,-2 1-29,-3 3 0,3-3 0,-4 3 0,2-3 0,-2-1 96,-1 0 0,0 0 0,-3 0 0,2 0 0,-2 0 50,-1 0 0,-1 0 0,-1 0 1,-2 0-1,-2 0-16,-2 0 1,3 0-1,-3 0 1,-3 0-36,0 0 0,-3-1 0,-1-2 1,-1 0-150,1 0 1,-3 2-45,2 1-382,-6 0 1,5 0-1048,-4 0 1252,-1 5 1,8 1 0,-4 6-1</inkml:trace>
  <inkml:trace contextRef="#ctx0" brushRef="#br1">5813 6144 15688,'5'-6'-132,"-2"-4"0,4 4 0,1-2 0,0 2 0,-1-1 0,2 1 0,1-2 0,0 1-14,-2-1 0,1 4 0,-4-2 1,1 0 221,3-1 0,0 3 0,0-2 55,-1 1 1,-1 0-1,5 2 1,-1 0 33,1 0 1,-1 2-1,0 1 1,2 0-1,1 0-121,1 0 1,4 0 0,-2 0 0,1 0-33,2 0 1,1 0 0,2 1 0,0 2-41,0 0 0,-3 1 1,2-4-1,2 0 166,0 0 0,0 0 0,0 0 1,2 0-34,0 0 0,5 0 1,-5 0-1,1 0-24,1 0 0,0 0 0,4 0 1,-3 0-36,-1 0 0,2 0 1,-2 0-79,1 0 0,2 0 0,2 0 1,-2 0 41,0 0 0,-1 0 1,3-1-1,0-2 1,-1 0 72,0 0 0,2 2 0,-6 1 1,1 0-54,3 0 1,1 0 0,1 0-1,0 0-29,1 0 1,-1 0-1,0 0 1,0 0-1,1 0 0,-1 0 1,0 0-1,1 0 3,-1 0 0,4 0 1,0 0-1,-1 0-6,-2 0 1,3 0 0,2 0 0,-1 0 7,0 0 0,3 0 1,-4 0-1,-1-1 22,-1-3 1,2 2 0,0-1 0,-1 1-1,-2 2 1,3 0 0,0 0 0,0 0-14,2 0 0,-6 0 0,1 0 0,-3 0 21,0 0 0,-3 0 0,0 0 0,-1-1 54,-2-3 0,-2 3 0,-3-3 0,0 3 0,-4 1 173,0 0 1,-1-1 0,-2-2-119,1-1 0,1 1 0,-6 1 209,-3-2-967,4 3 100,-10-4 1,5 5 0,-3 1 319,1 3 1,4 8 0,-1 5-1</inkml:trace>
  <inkml:trace contextRef="#ctx0" brushRef="#br1">2467 10324 12540,'0'-17'-232,"0"0"0,0 6 0,0-1 1,0 1-1,1 1 0,2 1 1,2 3-1,0-1 0,1 2 553,1 0 1,-4 1 0,5 4 0,1 0 0,1 0 0,1 0-1,2 0-77,2 0 1,2 0 0,3 0 0,-1 0 0,3 0-1,2 2-134,3 1 0,4-1 0,0 1 0,2-1 0,2-2-45,3 0 0,-1 0 1,4 0-1,-1 0 0,1 0 21,2 0 1,0 0 0,0 0-1,-1 0 1,0 0-92,-1 0 1,-1 0 0,-3 0 0,1 0 0,-1 0 32,-1 0 1,-2 1 0,0 1-1,2 2 1,0-1 141,2-2 1,4 0-1,-2 2 1,0 1-1,2-2-111,-1 0 0,3-2 0,-2 0 1,2 0-1,2 0 42,0 0 1,-2 0-1,-1 0 1,-1 0-1,0 0 44,-1 0 0,3 0 0,-2 0 1,1 0-1,0 0-71,-1 0 1,-1 0 0,2 1 0,-1 1-67,1 2 1,-4 1 0,-1-2 0,-2 1-12,-2-2 0,-1 1 0,-1-1 0,-2 2 0,1-1 109,-2-2 1,3-1-1,-4 0 1,0 0-1,1 0 38,0 0 0,-4 0 0,2 0 1,-2 0-46,2 0 1,-4 0-1,1 0 1,-4 0-1,-1 0 32,-1 0 0,2 0 1,-4 0-1,-2 0 1,-2 0 65,0 0 1,-1 0-1,0 0 1,1 0 141,-1 0 1,-3 0 0,0 0 1,-5 0-77,5 0 0,-4 0 25,3 0 0,-3-4-111,4 0 1,-6-1-184,2 1 0,-1 3-191,1-3-44,-3-2 0,4 3-326,-5-4-749,0 4 0,1-2 0,3 5-437,4 0 1,-2 6-1,2 5 1662,0 3 0,3 11 0,0-1 1</inkml:trace>
  <inkml:trace contextRef="#ctx0" brushRef="#br0">6624 10439 8564,'-6'-12'399,"1"2"1,1 1 591,0 2-338,0 4 1,9-2-258,3 5 1,-2 0-1,2-1 1,1-2-205,1-1 1,1 1 0,1 3 0,-1 0-140,1 0 0,3 0 1,0 0-1,0 0-10,2 0 0,-1 0 1,5 0-1,-2 0 1,1 0-11,2 0 1,4 0 0,1 0-1,-1 0-44,2 0 1,-4 0 0,4 0 0,-1 0 75,0 0 0,4 0 0,-1 0 0,0 0 1,1 0-46,0 0 0,2 0 1,2 0-1,-1 0 0,0 0-14,0 0 0,4 1 1,2 1-1,-1 2 1,0-1 32,-2-2 0,3 3 0,-1 0 0,0-1-25,1 2 0,1-3 0,-3 3 0,-1-1-10,-1-1 1,2 5 0,1-3-1,1 0 1,0 0-20,1-2 0,-1 2 0,4 0 1,-3 0 4,3 0 1,-1 0 0,0-2 0,-3 1 5,0-2 0,2-1 1,-3 1-1,0 0 23,1 2 1,2 0 0,-3-4 0,2 1 0,0 2 2,0 0 0,2 1 0,-4-4 0,2 1 0,1 2 6,-1 1 0,2 0 0,-4-4 0,0 0 22,1 0 1,-2 0 0,-4 0 0,0 0 15,1 0 0,-1 0 1,0 0-1,-1 0 0,0 0-42,1 0 0,-3 0 0,4 0 0,-4 0 9,-3 0 1,2 0 0,-3 0-1,-2 0 3,-1 0 0,-5 0 0,0 0 0,2 0 1,0 0-38,2 0 1,-1 0 0,-2 0 0,-2 0-127,-2 0 1,5 0-1,-2 0 1,1 0-282,-1 0 1,1 0-1,-3 0 1,-1 0-1,2 0-1349,0 0 1757,-4 0 0,7 0 0,-3 0 0</inkml:trace>
  <inkml:trace contextRef="#ctx0" brushRef="#br1">3849 11843 8719,'0'-11'-1,"-1"0"0,-2-1 0,-1 1 1,2-1-1,0 1 0,2-1 0,0 1 1,2 0-1,1 0 41,5 4 1,-2-3 0,2 3-1,1 0 1,1-1 0,2 1 41,-1 0 0,4 1 0,0 3 0,1 0 1,-1 0-72,0 2 1,4 1 0,-2 0-1,0 0-2,4 0 1,-4 0 0,2 0-1,2 0 33,0 0 0,2 0 0,1 1 0,2 2-32,0 0 0,2 1 1,-1-3-1,2 2 0,2 1 35,-1-2 0,0 0 0,3-2 1,-1 0-7,-1 0 1,-1 1 0,4 1 0,1 2-63,-1-1 0,0 2 0,-1 0 0,0 0 0,0 1-23,3 1 0,0-5 0,-1 3 0,-1-1 1,0 0 27,0-2 0,1 0 0,-1-2 1,0 0-1,1 1 15,-1 3 1,0-3 0,0 3-1,1-3 13,-1-1 1,0 0 0,0 0 0,1 0-1,-1 0 14,0 0 0,0 0 1,1 0-1,-1 0 50,0 0 0,-1-4 1,-1 0-1,-2 1 1,1-1-1,-1 0 4,1 1 1,-2 2-1,3 0 1,-3-2-44,-1 0 0,2-1 0,-3 4 1,0-1-1,-1-2 3,1-1 0,-1 0 0,-3 4 0,0 0-10,0 0 0,0 0 1,0 0-1,-2 0 1,0 0 19,-2 0 0,0 0 0,3 0 0,1 0-13,0 0 1,-4 0-1,0 0 1,2 2-1,-1 0-30,-1 2 0,1 0 1,-5-3-1,1 2 5,0 0 0,-2 1 1,4-4-1,-2 0 1,-2 0 23,-1 0 1,-2 0-1,1 0 1,-1 0-1,1 0 55,-1 0 1,-3 0-1,-1 0 1,2 0 32,1 0 1,2 0 0,-1 0-40,1 0 0,-1 0-38,0 0 155,-4 0 104,-2 0-2953,-5 0 2001,5 0 646,-4 0 1,9 5 0,-3 2-1</inkml:trace>
  <inkml:trace contextRef="#ctx0" brushRef="#br1">7504 11832 9485,'0'-11'-645,"0"3"1,0 0 0,1-1 924,3-1 1,-3 3 0,4 0 0,0 2-110,3 3 0,2 0 0,1 2 1,1 0-171,-1 0 1,2 0 0,1 2 0,1 0 0,-1 3-1,0 0-28,1 1 1,-2-3-1,3-3 1,-1 0 70,1 0 1,0 0 0,-2 0 0,3 0 34,0 0 1,2 0 0,4 0-1,0 0-57,0 0 1,0-1 0,0-1-1,0-2 7,-1 1 0,1 2 0,1 1 0,2 0 9,0 0 0,1 0 0,-4 0 0,0 0 21,-1 0 1,3-1-1,0-2 1,2-1 89,-2 2 0,0 0 0,1 1-99,0-3 1,6 3 0,-1-4 0,2 1-1,1-1-19,0-1 1,2 3 0,0-2-1,3 1 1,-1 1-12,1 0 0,-6-2 0,4 1 0,0 2 1,-2 0-36,1 2 0,-2 0 0,1 0 1,2 0-9,1 0 1,4 0 0,-3 0 0,1 0-1,0 0-33,1 0 1,0 0 0,2 0 0,-3 0 53,0 0 1,3 0 0,-3 0 0,2 0 0,0 0 23,1 0 1,2 0-1,0 0 1,1 0 0,0 0 10,0 0 0,3 0 0,1 0 0,-1 0-20,2 0 1,0 0-1,3 0 1,-2 0-1,-1 0 19,-3 0 1,4 0 0,0 0 0,0 0-1,-2 0 60,-3 0 1,-2 0 0,1 0 0,0 0 0,-2 0-59,-2 0 0,2 0 0,-2 0 0,3 0-35,0 0 0,1 0 0,0 0 0,1 0 1,1 0-12,1 0 0,-3 0 0,-4 0 1,1 0-1,0 0 7,-1 0 0,1 0 0,-3 0 0,-1-1 79,0-3 0,3 3 0,-3-3 0,1 3 1,-1 1-27,-2 0 1,2 0-1,1 0 1,0 0 0,2 0-48,-1 0 0,2 0 0,-4 0 15,2 0 1,-3 0-1,2 0 1,1 0 19,0 0 1,-4 0 0,2 0 0,-1 0 64,0 0 1,4 0-1,-3 0 1,1 0-3,-1 0 0,0 0 0,-1 0-48,4 0 0,-1 1 1,-2 2-1,-1 1-20,-1-2 1,-4-1 0,5-1 0,-1 0 0,-2 0-3,0 0 0,1 0 0,-5 0 0,3 0 12,4 0 1,-2 0 0,2 0 0,-1 0-7,1 0 0,-1 2 1,3 0-1,1 2 44,-1-1 0,-3-2 0,1-1-14,-2 0 0,-1 0 0,1 0 0,-1 0 0,0 1 71,1 3 1,-5-3 0,4 3 0,1-3-62,1-1 0,2 0 1,-2 0-1,1 0-14,-1 0 1,-2 0 0,1 0 0,2 0-1,2 0 64,1 0 0,0-5 0,-5-1 0,4-2 0,0 1 1,-3 3 0,3-4 0,-2 1-26,0 0 0,5-2 0,-3 4 0,2-1-50,0-3 0,1 3 0,6-2 1,1 0-1,1 1-26,0-1 0,2 4 0,-2-2 0,1 0-36,2-1 1,2 4 0,1-4 0,2 2-1,0 3-6,2 0 1,2 2 0,-3 0 0,4 0-6,-1 0 1,-30 0-1,0 0 1,30 0 0,0 0-4,-30 0 1,0 0 0,30 0 0,2 0 0,0 0 0,0 0-7,-1 0 1,-4 0-1,2 0 1,-1 2 10,0 1 0,-28-2 1,0 0-1,30 2 1,-30-1-1,-1-1-5,1 1 0,-1 0 0,29-1 0,-29 1 0,0 0 9,1-1 0,0-1 0,31 4 0,-1 0 0,1 0 0,-2-1 4,0 1 0,-29-2 0,-1 0 0,29-2 19,-2 0 0,4 4 0,-3 0 1,0-2 24,-2-1 1,0-1-1,-1 2 1,0 0 0,0 2 2,0-1 1,-4-1 0,1 1 0,-1 0-7,-1 0 1,4 2 0,-4-1-42,0-2 0,0 4 0,-4-3 0,3 0 0,0-1-16,-1 2 0,1-1 0,-3 3 0,3-1 6,1-2 1,-6-2 0,2 0 0,0 2 9,-1 1 1,0-1-1,-1-3 1,0 0 10,-1 0 0,1 0 0,0 0 0,-1 0 59,1 0 0,1 4 1,1 0-1,2-1-41,-2-2 1,-1-1-1,-2 1 1,1 2-11,0 0 1,0 1-1,0-3 1,3 2 0,0 1 2,-1-2 1,-1 0 0,0-2 4,3 0 1,-2 3 0,4 1 0,0-1 27,0-2 1,-2 0 0,3 2 0,1 1-8,2-2 1,0 3 0,-3-1 0,-2-1-10,0-2 1,0 3 0,3 0 0,-2-2 6,-1-1 0,4 3 0,-3 0 1,1 0-24,0 1 0,-3-4 0,2 3 1,0-2-1,0 2 1,-3-2 0,3 1 0,0-1-4,0-2-1,-2 0 1,2 0 0,-1 0 13,-3 0 1,-1 0 0,-1 0-9,-1 0 1,1 0 0,-2 0-1,-1 0 1,-1 0-2,1 0 0,-2 0 1,0 0-1,-1 0-23,1 0 1,0 0 0,2 0 0,-1 0 2,1 0 1,-4 0-1,0-2 0,-1 0 46,1-2 1,-1 0 0,-4 4 0,0-1 0,0-2-18,1 0 0,-1-1 0,0 4 1,2 0-26,2 0 0,-3-4 0,3 0 1,-2 2-13,-2 0 0,0 2 0,1 0 0,-1-1-7,0-3 0,-1 3 0,-1-3 0,-3 2-7,-1-2 0,2 1 0,-3-3 0,0 1 0,-1 1-197,1-1 0,0 2 1,-3-3-1,1 1-227,2 2 1,0-2-1,-3 0 1,1 0-595,2 0 0,1 1 0,-3 4 1049,2 0 1,9 0 0,0 0 0</inkml:trace>
  <inkml:trace contextRef="#ctx0" brushRef="#br0">2810 13671 8066,'-7'-1'3,"5"-3"1,4-4-1,6-1 197,2 2 1,-2 0 0,-1 5 0,1-3 0,-1 0-45,1-1 0,0 3-78,3 3 1,0 0-58,1 0 0,-1 0 74,1 0 0,-1 0-14,1 0 1,-1 0-1,0 0-17,1 0 0,-1 0 0,2 0 0,1 0-47,1 0 1,0-2 0,-2 0 0,1-2 14,1 2 1,4-1-1,-2 0 1,-1 0-1,2 0 18,0 2 1,-4 1 0,2-1 0,-1-2-18,1-1 1,3 0 0,-4 4 0,0 0-4,2 0 1,-1 0 0,5 0 0,-4 0 0,0 0 0,-3 0 0,2 0 1,1 0-1,-1 0 1,2-1 10,0-3 0,-3 3 0,3-3 1,-2 3-32,-2 1 1,3 0 0,-1 0 0,1 0-1,0 0 29,1 0 0,-4 0 0,3 0 1,-2 0 18,0 0 0,4 0 0,-4 0 0,1 0-11,0 0 1,-3 0 0,3 0-1,0 0 1,-1 0 2,-1 0 0,2 0 0,1 0 1,-1 0-2,1 0 1,-1-4 0,-1 0-1,4 2-20,3 1 0,-3-3 0,0 0 0,1 1-10,2 2 1,0 0-1,-2-2 1,-1 0 5,1 0 1,-2 2 0,0 1 0,-1 0-2,1 0 0,-4 0 0,3 0 0,-2 0 0,0 0 8,-1 0 0,3 0 1,-2 0-1,0 0 7,2 0 0,-3 0 1,3 0-1,1 0 1,-1 0-16,-1 0 0,1 0 0,-3-2 0,1 0 0,0-2 12,1 2 0,-3 0 1,2 2-20,-2 0 0,2 0 0,2 0 0,-1-1 0,1-2-5,-3 0 0,2-1 0,-1 4 0,-1 0 0,0-1-3,2-3 1,-4 3 0,5-3-1,-2 2-4,0 2 0,2 0 1,-3 0-1,1 0 1,0 0-8,2 0 0,-3 0 0,3-1 0,1-1 0,-1-2-2,-1 1 1,3 2 0,-4 1-1,-1 0 17,-1 0 1,2 0 0,1 0 0,-3 0 0,0 0-4,-1 0 1,-1 0 0,0 0 0,1 0 0,-1 0 0,1 0 0,-1 0 5,1 0 1,-1 0 0,0 0-1,1 0 1,-1 0 0,1 0 0,-1-1 0,0-2 1,1-1-13,-1 2 1,1 1 0,-1 1-6,1 0 1,-5 0 0,1 0-1,1 0-2,1 0 1,1 0 0,1 0-1,-1 0 1,1 0 4,-1 0 1,0 0-1,1 0 1,-1 0 38,1 0 1,-1 0-1,0 0 1,1 0 3,-1 0 1,1-2 0,-1 0 0,1-2-23,-1 1 1,0 2 0,1 1 0,1 0-6,2 0 1,-3 0 0,4 0 0,-4 0 0,0 0-19,-1 0 1,1 0-1,-1 0 1,0 0 26,1 0 0,-1 0 0,1 0 1,-1 0 3,1 0 0,-1-1 0,0-2 1,1 0-33,-1 0 1,1 2-1,-1 1 1,1 0-2,-1 0 0,-3 0 1,-1 0-1,2 0 1,1 0-11,2 0 1,-1 0 0,0 0 0,1 0 3,-1 0 0,1 0 1,-1 0-1,1 0 1,-1 0 4,0 0 0,1 0 0,-1 0 0,1 0 1,-1 0 0,1 0 0,-1 0 0,0 0 0,1 0 0,-1 0 0,2 0 0,2 0 0,-5 0 0,4 0 0,0 0 0,-1 0 0,3 0 0,0 0 0,-2 0 23,-2 0 0,0 0 0,-1 0 0,1 0-5,-1 0 0,0 0 0,1 0 0,-1 0-17,1 0 0,-1 0 1,0 0-1,1 0-5,-1 0 1,1 0 0,-1 0 0,1 0-2,-1 0 0,0-4 1,1 0-1,-1 2 15,1 0 1,-1 2 0,1 0 0,-1 0 11,0 0 1,1 0 0,-1 0-1,1 0-18,-1 0 1,0 0-1,1 0 1,-1 0-5,1 0 1,-1 0-1,1 0 1,-1 0 0,2 0-6,2 0 0,-2 0 1,2 0-1,-2 0 3,-2 0 1,0 0 0,2 0-1,1 0 1,1 0 8,-1 0 1,-1 0 0,-2 0 0,1 0-8,-1 0 0,1 0 0,-1 0 0,0 0-1,1 0 1,-1 0-1,1 0 1,-1 0-1,1 0 8,-1 0 1,0 0 0,1 0-1,-1 0-5,1 0 1,-1 0 0,0 0 0,1 0 0,-1 0-3,1 0 0,-1 0 0,1 0 0,0 0 0,2 0-4,1 0 0,1 0 0,-5 0 0,1 0 1,0 0-1,2 0 1,1 0-1,-1 0 1,-1 0 0,0 0 0,1 0 0,1 0 3,-1 0 0,-1 0 0,-2 0 0,0 0 1,1 0 0,-1 0 0,2 0 0,1 0-4,1 0 1,0 0 0,-3 0 0,0 0-7,4 0 1,-4 0 0,4 0-1,-4 0 11,0 0 1,-1 0-1,1 0 8,-1 0 0,0 0 0,1 0 1,-1 2 1,1 1 1,-1-1 0,1 2-18,-1-3 0,0-1 0,1 0 0,-1 0 0,1 0-8,-1 0 1,0 0 0,1 0 9,-1 0 0,1 0 1,-1 0-1,1 0 1,-1 0 0,0 0 0,1 0 0,-1 0-4,1 0 0,-5 0 0,1 0 0,1 0 0,1 0-33,1 0 0,1 0 1,-1 0-1,1 0 7,-1 0 1,0 0 0,1 1 0,-1 2 8,1 0 1,-5 1 0,1-4-2,1 0 1,-3 0 0,2 0-18,1 0 1,-3 0 0,2 0-8,1 0 0,-3 1 0,1 2 0,2 1-9,2-2 1,-4 0 0,1-1 0,1 1 17,1 2 1,1 0 0,1-3 36,-1 3 0,0-3 25,1 3 1,-5-3-18,1-1 1,-5 2 0,2 0-46,0 2 68,-4 0 1,5-4 0,1 0 81,8 0 1,1 0 0,5-1-61,-12-3-61,-9-3 0,-7-4-69,4 0 0,5-1 0,3 2-7,1 2 1,5 2 53,0 2 1,-2 2 0,-9-6 1,0-1 0,5 0 0,1 0 25,1 2 1,-2-1 7,-5-3 0,0-1 0,0 1-1,0 0 0,0 3 0,1 2 0,2-1 4,0 1 0,1-2 1,-3-3 55,3-1 0,1 5 0,3-1-72,-4-1 1,-3-1 0,0-1-56,3-1 1,-3 5 0,4-1-69,1-1 0,-4-1 0,4-1 151,-1-1 0,-1 5 0,-4-1 45,0-1 1,0 3 0,0-2-41,0-1 0,0 3 0,0-2-24,0-1 0,-4-1 1,-1 0-1,0 1-34,0 2 1,0 3 0,1-4 8,-3-1 1,0 3 0,1-2-43,1 0 0,-4 1 52,1 0 0,0 3 0,-1-3 1,1 2 9,-1 3 1,-1-3-1,-1 1 1,-1 1 15,1 2 1,-1 0-1,1-2-20,0-1 0,-1 1 1,-1 3-1,-1-2 0,-2 0 6,-2-2 1,4 0 0,-2 4 0,-1 0 0,0-1-2,-1-3 0,-4 3 0,3-3 0,-1 3-43,1 1 1,-7-4 0,4 0 0,-3 2 0,1 0-60,2 2 0,-5 0 0,-1 0 0,0-1 61,0-3 0,-4 3 0,3-3 0,-1 3 42,-1 1 0,1 0 0,-4 0 0,-1 0 0,2 0 36,3 0 1,-7 0 0,3 0-28,-2 0 0,1-4 0,0 0 1,1 2-1,0 1-5,0 1 1,-2 0 0,2 0 0,1 0-16,4 0 1,-7 0 0,-4-2-15,4-2 1,2 3-1,3-3 1,-4 3-95,1 1 1,1 0 0,-3 0 103,-2 0 1,1 0 0,-3 0 0,-1 0 0,0 0 53,-2 0 0,0 0 0,1 0 0,4 0-10,3 0 0,0 0 0,1 0 0,1 0-46,3 0 0,-3 0 0,3 0 0,0 0 0,-1 0-23,0 0 0,2 0 1,-2 0-1,-1 0 86,-1 0 1,-1 0 0,1 0 0,0 0 0,0 0 3,-2 0 1,-2 0-1,3-1 1,-1-2 0,1 0-12,0 0 0,-1 2 0,1 1 0,0 0-35,0 0 0,3 0 0,1 0 0,-1 0 0,1 0-19,-1 0 0,2 0 0,-2 0 0,0 0 14,-1 0 1,3 0-1,-1 0 1,-1 0 7,2 0 1,-3 0 0,4 0 0,0 0 0,3 1 0,7 3 1,-4-3 0,4 3 6,-6-3 0,-16-1 0,2 1 1,1 2-1,3 1 26,4-2 0,-1 0 0,-3-2 0,0 0 0,-1 0-12,1 0 0,9 0 0,-2 0 0,-3 0 0,-7 0-13,-1 0 1,0 0 0,1 0 0,-1 1-5,1 3 1,2-3 0,2 3-1,0-3 1,0-1-11,-3 0 0,3 4 0,3 0 0,-2-2-6,-1-1 1,2-1 0,1 0 0,-2 0 31,-1 0 1,3 0 0,-1 0 0,1 0-13,1 0 1,-4 0 0,4 0 0,-1 0-13,4 0 0,-2 0 1,1 0-1,2 0-7,1 0 1,1 2 0,-4 0 0,-6 2-9,0-1 1,5-1 0,0 1 0,2 0 4,-1 0 1,0 0-1,5-1 1,-1 2 11,0-2 0,0 1 0,0-1 0,0 2 7,0-1 0,2-2 0,1-1 0,2 1-1,1 3 0,-2-3 1,3 3-1,-1-2 1,1-2-6,2 0 1,1 0-1,2 0-14,-1 0 1,5 3 0,-1 1 18,-1-1 30,-1-2-85,4-1 0,-1 4-39,4 0 109,1 4 1,-3-1 0,5 4 51,0 1 1,0-5 0,0 1 0,-1 1-14,-3 1 1,3 1-1,-3 2 1,3 1-10,1 1 0,0 0 0,0-3 1,0-1-1,0 2 2,0 2 1,0-2-1,0 2 1,0-1-1,0 0 4,0 1 1,0 2 0,0-3 0,1 1-29,3-1 1,-3 2-1,3 0 1,-3-2-1,0-2 19,3 0 0,-2-1 1,1 1-1,-1-1 21,-2 0 0,0-3 0,1 0 7,3 0 1,-3 3-91,3 0 0,-3 0-96,-1 1 1,0-5-171,0 1 1,0 0-1,0 3-100,0 1 0,0-5 0,0 1 0,1 1 0,3 1-1972,4 1 2350,2 6 0,6 1 0,2 4 0</inkml:trace>
  <inkml:trace contextRef="#ctx0" brushRef="#br0">6727 12346 8295,'0'-11'-227,"-1"-1"0,-2 1 315,-1-1 1,0 7-1,4 5 1,0 8 0,0 6 55,0 5 1,0 4 0,-1 3 0,-1 5 0,-3 2-37,-2 1 0,0 2 0,-5 0 1,1 2-102,-1-1 0,1-1 0,0-2 0,0 0-235,4 1 0,-3-6 1,3-3-1,0-3-27,-1-4 0,0 0 1,-2-6-1,0-4 1,0-3-145,-3-3 0,-1-2 1,3-1 324,-1 0 0,1-5 0,0-3 1,-1-2 84,1-1 0,-1-1 1,2 0-1,1-1 0,3 0 276,1 3 1,0 2 0,2 0 1582,-1 0-1460,1 5 1,8 3 0,2 8-282,4 2 1,1 2-1,2-1 1,1-1-150,-1-2 0,3 1 0,-1-4 0,2 0 0,2 1-144,2 1 1,1-5 0,1 2-1,1-4 7,2-4 1,1 2 0,-1-7 0,2-3 0,1-3-401,1-3 0,-6 2 557,2-7 0,2 3 0,0-8 0</inkml:trace>
  <inkml:trace contextRef="#ctx0" brushRef="#br0">7161 12060 6127,'-4'8'118,"-1"-2"1,0 1 0,-1-1 0,-1 3 0,-2 0-1,0 0 1,1-2 0,0 2 82,-1 1 0,-1 2 0,0-1 0,1 1 0,1-1 0,-1 0-90,-1 1 1,-1-1 0,1 1 0,1-1-135,1 1 1,6-1 0,-2 0-52,3 1 0,1-1 97,0 1 1,0-5 0,1 0 0,3-2 49,3-3 0,7 0 1,3-2-1,0 0-61,4 0 1,-3 0 0,1 0 0,1 0-23,1 0 0,-2 0 1,-1 0-1,-1-2-84,-3-2 1,2 3-1,-1-4 1,-1 1-152,-1 0 0,-1 1 0,-1 1-201,0-1 1,1 1 0,-2-3 445,-2 0 0,-3 4 0,-5-4 0</inkml:trace>
  <inkml:trace contextRef="#ctx0" brushRef="#br0">7275 12163 8413,'-11'0'-185,"-1"-5"251,6 4 1,-4-3-52,2 8 1,2 3 0,-2 7 0,-1 2 0,-1-1 101,-1 1 0,-1-2 1,1 4-1,-1 0-135,1 0 0,3-1 0,1 4 0,-1-4-40,2 0 0,-3 2 1,5-4-1,2-1 1,0 0-259,2 1 0,0-2 1,0 2-1,2-3-56,1-5 0,4-2 1,5-5 371,4 0 0,1 0 0,6 0 0</inkml:trace>
  <inkml:trace contextRef="#ctx0" brushRef="#br0">7378 12300 8391,'6'-5'-657,"-1"4"855,-10-4 1,0 6-1,-4 3-89,2 4 1,4 2 0,-1 1 0,2 1-1,-1-1-33,-1 0 1,2 1 0,6-1-79,3 1 1,0-2-1,0-1 1,3-3-47,4-1 0,-1-1 1,2-4-1,-2 0 10,-2 0 1,2 0 0,1 0-1,1 0 1,-1-1 0,-1-3-81,-2-4 0,0-2 1,-4-1-1,-2-1 86,0 1 1,-3-1-1,1 1 1,-1 0 26,-2-1 1,-2-3 0,0 0 0,-3 2 0,-2 2-12,-1-1 1,-3 7 0,0-5 0,0 4-204,-1 3 0,1-2-178,-1 1 0,2 2 397,2 5 0,8 4 0,7 4 0</inkml:trace>
  <inkml:trace contextRef="#ctx0" brushRef="#br0">7766 12255 8107,'-11'5'-329,"1"1"1,1 5 411,1 1 0,4 1 1,-2 0-1,1 3 1,2-2 327,2-2 1,1 0 0,1-1-322,3 1 1,-1-5 0,4 0 0,2-2 0,1-3-105,2-1 0,3-1 0,0 0 0,-1-1-132,-1-3 1,-2-2 0,1-5 0,-2-1 0,-1 1-20,-2-1 1,-4 1 0,1 0 0,-3-1-1,-2 1 1,-3-1-99,-4 1 1,-6 3 0,-2 2 0,-2 0 262,-2-1 0,-2 0 0,-1-5 0</inkml:trace>
  <inkml:trace contextRef="#ctx0" brushRef="#br1">18627 3129 28479,'0'8'-2458,"0"0"0,0 0 1,2 1-1,0 0 1980,2-1 0,0-4 0,-4 3 0,0 2 0,0 1 0,1 2 199,3-1 0,-3 1 0,3-1 0,-3 0 4,-1 1 0,0-1 0,0 1 1,0-1 188,0 0 0,0 1 0,0-1 0,0 1 0,0 0 0,0 2 47,0 2 1,0 0 0,0-2 0,0 1 41,0-1 1,0 3-1,0-2 1,0 0-1,0 0 1,0 2-584,0 1 0,0-1 0,0 4 0,0-3 631,0-2 0,0 4 0,0-1 0,0 3 0,0 0-25,0-3 0,-1 1 0,-2-4 1,0 1-1,0 1-31,2-1 0,1-3 0,0 2 0,0-4 0,0 0 0,0-1 80,0 1 1,-1-1 0,-2 0 246,-1 1 148,0-1 85,4 1-261,0-6 0,0-2-378,0-8 1,0 1 0,0-4-727,0-2 291,6 4 0,-5-1-1056,3 2 1863,-13 2 0,1-8 0,-8 4 1</inkml:trace>
  <inkml:trace contextRef="#ctx0" brushRef="#br1">18399 3655 28906,'0'-7'-9831,"0"2"4584,0 0 3954,0 4 1515,0-4 1,1 5-1,2 1 1,2 2 110,1 0 1,-2 5-1,2-3 1,1 1-198,-1 3 0,0 2 0,3 0 1,-1 0-1,0 1 6,-2-1 1,4 1 0,-4-1 0,2 0-471,0 1 1,-5-1 0,4 1-1,-1-1 638,0 1 0,-3-5 0,2 1-55,0 1 0,0 1 0,3 1 0,-3-1-17,0-2 1,-4 2 0,3-2-464,-3 2 1,1-2-783,1-1 980,-1 1 215,3-2 28,-5-1 1,1-5 62,3 0 1,2-4-1,6-1 1,-1-1-205,0-3 0,1-1 0,-1-1 0,2-2-68,2-2 0,-1-3 0,5-5 1,1-1-1,2-2-191,1 0 1,4-6 0,0 2-1,1-5 306,0-3 1,9-12 0,-19 20 0,0 1 0</inkml:trace>
  <inkml:trace contextRef="#ctx0" brushRef="#br1">6202 13614 20255,'-12'0'-296,"4"0"1,1 0 0,-2 0 0,-1 0 0,-2 0 0,1 0 0,0 1 0,-1 1 0,1 2 373,-1-1 0,3-1 0,-1 1 0,-2 1-88,-1-2 1,0 0 0,2-2-1,-1 0 1,1 0-23,0 0 1,-1 0-1,1 0 1,-1 0-1,1 0 27,-1 0 1,1 0 0,-2 0 0,-1 0 16,-1 0 1,0 0 0,2 0-17,-2 0 0,2-2 0,-3 0 1,1-2-1,-2 1 10,-1 2 1,-1 1 0,-2 0-1,0-1 1,2-2-32,-1-1 1,-2 1-1,0 3 1,0-2-52,3-1 1,-3 1-1,3-1 1,-2 1-1,-2 1 16,0-3 1,2 3 0,0-3-1,2 3 87,-1 1 1,-2-4-1,0 0 1,-1 2 0,0-1 0,0-1 0,4 3 0,0-4 0,-1 1-25,-2 0 0,3-1 0,0 3 0,0-2 5,1 1 0,-2-2 0,5 2 1,-1-1-1,1 0-13,0 0 0,0-1 0,3 2 0,1-2 0,-1 0-34,1 0 0,0-4 0,-1 3-29,1 0 1,3-4 0,1 2 0,-1-2 0,0-2-30,1 1 1,0 3 0,0 1-1,2-2-52,0-1 1,2 0 0,-3 1 0,1 1 0,2-1-203,2-1 0,1 2 1,-1 1 53,-3-2 0,3-1 0,-3-2 1,4 1-51,4-1 0,-2 5 325,6-1 0,-1 1 1,5-4-1,-1 3 82,1 0 1,-1 4 0,0-3-1,1-1 1,-1 0 87,1 1 1,-1 0 0,0-2 0,1 2 50,-1-2 1,2 3 0,1-2 0,1 0 0,0 1 121,2-1 1,-3 2-1,4-3 1,-1 1 123,1-1 1,-4 3-1,3-1-146,-1-2 0,1 2 1,3 0-1,-2-1 1,-1 0-35,1 1 1,-3 0 0,5-1 0,-1 1-76,-2 2 0,4-2 1,-5 1-136,2 0 1,0 2 0,2-2 0,-2 1 0,-1 1-2,1-1 0,0 4 0,2-4 0,-1 1-37,2 0 1,-4 0 0,2 3 0,0-2-1,1 0-21,-1 0 1,0-2 0,3 1 0,1 0-6,0-1 1,-1 4 0,-2-4 0,-1 1 5,1 0 0,2-1 0,-1 3 0,0-2 0,-2 0 18,1-1 1,-2 3 0,1-5 0,1 2-30,2 3 1,-3-3 0,0 1-1,1 0-1,2-1 0,1 2 1,-1-3-1,1 1 0,-1 1 11,-3-1 0,2 4 1,-3-4-1,1 1 12,0 0 1,0-1-1,4 2 1,-1 0 0,-2-1 10,-1-1 1,0 3 0,3-3-1,-2 2-12,-1-1 0,0 0 0,4 3 0,0-2-22,0-1 0,-4 1 1,0 3-1,1 0-63,2 0 1,-1 0 0,-1-2 56,-1-2 0,-1 3 0,3-3 0,-4 3-23,0 1 1,3 0 0,-2 0 0,1 0 0,-1 0-7,-2 0 0,1 0 1,-3 0-1,5 1-119,6 3 1,-9 1 0,7 3 0,-7-4-119,-5-3 0,4-1 0,2 0 148,0 0 1,-3 0-1,3 0 1,-1 0 0,2 1-47,0 3 0,2-3 1,-3 3-1,-1-1-21,1 0 0,2-1 0,-3 2 53,2-3 0,-4 3 1,1-1-1,-1 0 1,0-1-1,1 2 1,1-2 0,-5 1 0,0 0-15,1 1 0,-1-3 0,-1 4 0,-1-1 34,-1 0 1,-2 1 0,3-3 112,-1 2 0,-4 1 0,3-2 0,1 2-76,-2 1 0,3-2 1,-4 2-93,1-1 0,2 4 75,4-1 0,-5 2 0,1 1 14,1 1 1,-4-5 0,0 1 0,-1 1-56,-1 1 0,1-2 0,-3-1-16,3 2 0,-2 1 0,3 2 64,0-1 0,-4 1 0,3-1 0,-3 0 13,-1 1 1,0-4 0,0-1 0,0 2 5,0 1 0,0 2 0,0-1 96,0 0 0,-4-3 0,-1 0 1,0 1 52,0 1 0,0-3 0,2 1 1,-2 0-1,0-1 122,0 1 1,0-4 0,1 3 78,-3 2 0,0-3-145,0 2 0,3 0 0,-4 2 1,1-1-1,-1-3 21,0-1 1,5 3 0,-4-3 0,1 1 66,0 3 0,-2-3-62,-3 2 1,0-4-1,3 3 1,0 1-27,-1-2 0,-1 1 0,-2-4 0,1 4-32,0-1 1,-1 3 0,1-5 0,-1 0-2,1 1 1,0-4 0,-1 4 0,1-1-2,-1 0 0,1 0 0,-2-3 1,-1 1-1,-1 2 0,1-1 0,-3-1 0,1 1 0,-2 1-35,-2-2 0,2 1 1,0-1-1,1 2 1,0 0 14,1 1 1,-5-4 0,4 3 0,-1-3 0,1 0-31,1 3 1,3-2 0,-3 1 0,0 0 5,1 1 1,0-3 0,2 3 0,-1-3-18,-1-1 1,0 4 0,2 0-1,-1-2-25,-1-1 1,-2 3 0,4 0-1,-3-1 1,2-2-14,2-1 1,-4 1 0,0 2 0,-1 0 18,1 0 0,-3-2 0,2-1-10,0 0 1,1 4 0,-3 0 0,0-2 0,2 0-10,1-2 0,-1 1 1,-1 2-1,-1 0 4,0 0 1,3-2 0,-1-1 0,-1 1 0,0 2 2,-2 1 0,3 0 1,1-3-1,1 1 10,-1 2 1,-3 0 0,4-3-1,1 2 1,0 1-8,-1-2 0,2-1 1,-2 1-1,1 0 7,-1 2 1,2 0 0,-3-4 0,1 0 0,-1 1-21,2 3 1,-2-3-1,-1 3 1,1-1 12,-1 0 0,-2-1 0,3 1-6,-2-1 1,3-2-1,-3 0 1,0 0 0,2 0 9,-1 0 0,-2 3 0,4 1 0,0-1-31,-2-2 0,5-1 1,-4 0-1,4 0 21,0 0 1,0 4 0,-2 0 0,-2-2 1,2 0 0,2-2 0,-1 0 1,-1 0-1,-1 0-8,1 0 0,0 0 1,0 0-1,-1 0 8,1 0 0,1 0 0,2 0 0,-1 0-9,1 0 1,-1 0 0,1 0 0,0 0 9,-1 0 0,1 0 0,-1 0 0,1 0-23,-1 0 0,1-4 1,0 0-1,-1 1 0,1 1 18,-1-2 0,0 3 0,-2-3 1,-1 1-18,1 0 1,1 1-1,0-1 1,-1 0-1,-1 0 5,1 0 0,0-1 1,0 4-1,-1-1 1,1-2-15,1-1 0,2-1 0,-1 3 0,1-2 34,0 1 0,-1-2 0,1 1 0,-1 1 19,1-3 0,-1 4 1,1-4-48,0 1 0,-1-3 0,1 3 30,-1-2 0,1 0 0,-1-5-78,1 1 0,3 1 0,1 1-16,-2 1 1,0 1-1,0-3-1,2 2 1,3-1 0,-3 4 0,1-1 13,0-3 0,3 2 1,-2 0-1,1-2-29,1-1 1,-1 2 0,4 1 0,0-2 0,0-1-64,0-2 1,0 1-1,0-1 41,0 1 0,1-1 0,2 1 0,2 0 21,1-1 0,-2 5 0,2-1 0,0-1 90,1-1 0,0-1 0,5-1 0,-1 1 92,1-1 1,-1 1 0,0 1 0,1 1 10,-1 1 0,1 2 0,-1-3 0,1 3 0,-1-1 48,0 1 1,2 2 0,1-2 0,1-1 66,-1 1 0,-1 2 1,-2-2-1,1 0-13,-1-1 0,2 5 0,1-3 0,1 1-25,-1 0 0,-1-1 0,-1 2 1,2-2-1,2 0-18,-2 0 0,2 0 0,1 3 0,-1-2-60,1 1 1,-1-2 0,-2 0 0,3 0 0,-1 0-9,1 2 0,-2-2 1,-3 1-1,2 1-32,2-2 1,0 3-1,-2-3 1,1 1-23,-1 1 1,0-2 0,0 2 0,1-1 0,1 0-22,0-1 1,-2 4 0,4-3 0,0 2-3,-1-2 1,-1 3-1,3-4 1,0 1-1,0 0-18,0 1 0,0 1 0,2-1 10,-2 0 1,2-1 0,-5 2 0,2 0-1,1-2 9,-1 2 0,2-3 0,-3 1 0,-1 0-3,1-1 0,3 4 0,-2-3 1,1 1-7,0-1 1,-2 3 0,4-3 0,-3 3 0,-1 1-14,1 0 1,0-4-1,2 0 1,-1 2-4,1 1 0,-2 1 1,1 0-1,0-2 22,-1-1 0,2 1 1,-3-2-1,-1 3 0,2 0 8,0-3 1,-3 3 0,3-3 0,0 2 7,-1-2 1,-1 2 0,1-1 0,0 1 0,-2 2-14,2 0 0,-3-3 1,3-1-1,0 1-11,-3 2 1,2 1-1,0 0 1,-2 0 0,-1 0-7,3 0 1,-4 0-1,5 0 1,-2 0 5,0 0 1,2 0-1,-3 0 1,1 0 6,-1 0 1,0 0 0,0 0 0,1 0-11,-1 0 1,-1 0-1,-1 0 1,2 0-4,2 0 0,-1 0 0,-4 0 1,1 0-1,-1 0 0,4 0 0,1 0 0,-2 0 8,-2 0 0,0 0 0,-1 0 0,1 1-15,-1 3 0,0-3 0,1 3 0,-1-3 42,1-1 0,-5 0 0,1 2-37,1 1 1,1-1 0,1 3-29,1 0 1,-1-4 0,-1 4 0,-1-1-11,-1 0 1,-1 1 0,5-3 0,-1 2-10,1-1 0,-1 2 1,-1 0-13,-2 1 0,2-3 0,-4 2 0,2-1 0,0 0 2,0-2 1,-1 3 0,-1 0-1,0 0-27,1 0 1,-3 0-1,3-1-60,2 4 1,-3-2 54,2 2 1,0-1-1,3 5 9,1-1 1,-5-3-1,0-1 18,-2 2 1,2-2-1,-3 0 1,0 1-34,1-2 0,-4 4 0,4-3 1,-1 0 4,0 1 0,0 0 1,-4 3 31,0 0 0,0 1 1,0-1 77,0 1 1,0-5-1,0 1 1,0 1-23,0 1 0,-4-2 0,-1-1 107,-2 2 1,1 1 0,-3 0 0,2-1 7,-2-1 0,-1-2 1,-1 3-1,3-1 0,0-1 3,-1 0 0,-1 3 1,-2-4-1,0 2 1,-2-1 69,-1 2 0,-1-2 0,5 0 1,-2 1-35,-2-2 1,2 4 0,-3-2 0,1 1 0,-1 0 73,2-2 0,2 0 0,-1 2-72,-2-2 1,1-3-1,-4 2 1,2 1-1,2-2 72,1 0 0,-2 2 0,-1-1-96,3 0 0,1 0 0,-2 2-53,-6-4 1,0 1-1,2 0 1,0 0 0,2 1-5,-1 1 0,-3-5 1,2 3-1,0 0 0,3 2-54,2-1 1,-6 3-1,0-4 1,3 0-105,2 0 1,0 3 0,-4-5 0,-5 0-1,2 0 44,4 0 1,1 2 0,0 3 0,-8-3 0,1 0 68,4 3 0,-3-3 0,-6 0 4,7 0 1,-3-4-1,6 3 1,-4-1-6,0 0 0,-2 3 0,2 0 1,-2-5-1,3-3-97,4-1 1,-8 2-1,-2 1 1,0 0 8,2 0 1,-2 0 0,1 0 0,-1 0 37,-1 0 0,4 4 1,-3-1-1,2 0 0,1 0 90,1 0 1,-2-1 0,6 1 0,-3-1 0,-1-2-78,0 0 1,4 0 0,3 1 0,2 1-37,4 2 1,-12-1-1,-3-6 1,1-1-12,2 2 0,4-3 0,-2 1 0,1 0 1,0 0 19,1 1 0,-2-1 1,3 3-1,0-2 77,-4-1 1,5 0-1,-1 3 1,2-1-1,-1-3-25,-2-2 0,3 5 1,-4-3-23,-2-1 0,4 5 1,-1-4-1,1 1 6,3 1 0,-2-5 0,-1 4 0,1 0 0,-1 0-22,3 1 0,-2-1 0,-1 3-10,0-3 1,3 1-1,-3-3 1,1 0 72,-3-1 0,2 3 0,2-2 1,1 1-1,0 1-21,-1-1 0,0 0 0,3-3 0,1 3-7,-1 0 0,1 3 0,-1-5 0,2 1 17,3 0 0,-3 2 1,2-2-2,-2 0 1,2-2 0,1 1 0,-1 0-6,2-1 0,-3 0 1,4-3-1,0 0-33,0-1 0,-3 5 1,4-1-1,0-1 1,0-1-42,1-2 0,-1 1 1,3 0-1,-2-1 25,-1 1 0,-1 1 1,3 1-1,-2 1 0,0-1-11,-1-1 0,4 2 1,-3 1-1,3-2-85,1-1 1,0 2-77,0 1 0,0-1 143,0-3 1,3 3-1,2 2 1,1-1 0,0 2 82,0 0 1,2-2-1,3 1 104,1 0 0,-1 0 0,1-3 1,-1 3 37,0 0 0,2-1 0,1 2 0,1 0 6,-1 0 0,-1-4 0,0 2 0,1 0-27,1-1 1,0 4-1,-2-2 1,1 0-1,2 1 24,2-1 0,-4-1 1,2 2-1,0 0-6,-1 0 1,5-3 0,-2 3 0,1 0-47,0 0 1,0-3-1,4 3 1,-2 0-50,-2 0 0,3-3 0,-4 3 0,1 0-14,0 0 0,-3 0 0,5 1 1,0-2-16,0 0 0,-5-1 0,3 5 1,0-3-1,0 0-14,0-1 1,-1 1-1,2 3 1,-1-2-9,2 1 1,-2-2 0,1 2 0,2 0 0,-2 1-8,1-2 1,-2 2 0,2-3-1,0 2 14,0-1 1,-5 0 0,3 3-1,0-2 1,0-1 3,0 2 1,-1 1-1,1-1 1,-2 0 12,-1-2 0,2 0 1,3 4-1,0 0-3,-2 0 1,4-4 0,2 0 0,-1 2-1,-2 1-15,-2 1 0,4 0 1,-5 0-1,3-2-12,0-1 1,1 1 0,0-1 0,0 1-23,0 2 1,0 0-1,0 0 1,-1 0-23,1 0 1,0 0 0,-1 0 0,-2 0 9,-1 0 1,-3 4 0,6 0-1,1-2 19,-3 0 0,2 1 0,-6 1 1,1-1-1,1-2 4,-1-1 1,1 4 0,2 0-1,-2-2 1,0 0 1,0-2 1,-3 3-1,4 1 1,0-1 0,-1-2 0,-1 0 0,-1 2 1,1 1-1,1-1-32,-3 2 0,2-3 0,-1 2 29,2-3 1,-3 3 0,3-1 0,-1 0 0,-3-1-11,-2 2 0,4-1 0,-1 3 1,-1-1-1,-2-1 3,0 1 0,-1-2 1,1 3-1,-1-1 2,1-2 1,-4 2 0,3 0 0,1 0 7,1 0 0,0 3 0,-2-5 0,-1 1-14,-2 1 0,2-2 0,-2 3 0,2 0-13,1 1 0,1-1 0,-1 3 0,0-3 18,1-1 0,-2 4 0,-1-2 0,-1-1 0,-1-1 4,-1 0 0,5-2 0,-4 3 28,3-1 0,-2 3 0,-2-3-15,-1 1 1,4-3 0,-2 2-6,-1 0 1,0-4 0,-3 4-1,2-1-9,1 0 0,-3 1 0,2-1-47,0 3 0,-4 0 0,3 0-23,-3 2 1,-1-2 80,0 0 0,2-3-144,1 4 165,-1-6 298,3 3 414,-5-5 278,0 0-642,5 0 114,-4 0-491,-1-5 0,0 4 125,0-3 1,3 4-1,6 4 1,-3 1-208,-9-3-1,5 2 1,-9-8 39,5 3-75,-1-4-85,-3 4 1,1-6-245,5 4-92,0 1 355,0-3-336,-5 5 549,3 0 1,0 0 0,8 0 0,3 0-1,-4 0 20,-7 0 18,-2 0 8,-1 0 60,0 0 9,3 0-82,-3 0 1,5-1-118,0-3-55,0 3-22,0-4-653,0 5 589,0-5-77,0 4 0,2-5 0,-1 6-267,-1 0 0,-3 0 0,-8 0 0,0 0 561,-1 0 0,1 11 0,-1 1 0</inkml:trace>
  <inkml:trace contextRef="#ctx0" brushRef="#br0">21540 3141 6432,'0'-8'881,"0"1"-760,0 4 0,0-3 275,0 2-42,0 3-93,0-5-113,0 6-112,0 6 0,0-4-25,0 6 0,0-1 1,-2 5-1,0-1 1,-2 1 1,0 3 0,4 0 6,0-1 0,-1 0 1,-1 0-1,-2 2 11,1 2 1,2 0 0,1 2-1,0-1-4,0 2 1,0-1 0,0 0-1,0-1-25,0 2 0,-4-4 0,0 1 0,2-1 0,0-2 14,2 1 1,0-3-1,0 3 1,0 0 0,-1-1 20,-3-1 0,3 2 1,-3 1-1,3-1 8,1 1 1,-4-1-1,0-2 1,2 2 0,1-2 7,1-2 1,0 0-1,-2-2 1,0-1 41,-2-2 1,0-3-18,4 4-43,0-6-327,0 3-338,0-5 1,-5 5 0,-1 2 0</inkml:trace>
  <inkml:trace contextRef="#ctx0" brushRef="#br0">21403 3620 8549,'-12'-10'510,"1"3"1,5 0 111,2 3-442,2 3 1,2 5-188,0 7 1,0 5 0,0-2 0,0 2 96,0 2 1,4-3-1,1 4-72,2 1 1,-1-2 0,3 0 0,-3-2-18,-1-2 0,3-1 1,-3-1-1,1-1 56,3 0 1,-2 0 0,0-4 0,2-3 0,2-3 71,5-1 1,3-10-1,6-6-192,2-9 1,11-9 0,2-8 0,-16 20 0,1 0-105,0-1 0,2 0 1,1-1-1,1-1-123,1 0 1,1 0 0,2-4-1,0-1 1,-2 0 0,1 1-1</inkml:trace>
  <inkml:trace contextRef="#ctx0" brushRef="#br0">9388 12357 8290,'0'-11'-23,"-4"0"1,-1 0 0,0 2 0,-1 3 0,1 0 0,-2 1 0,1-2-1,-3 1 668,-1-3-497,-2 4 0,1-4-82,0 5 0,3 1-164,0 3 0,6 1 0,-3 1 0,1 3 0,0 2 0,0 2-17,-1 1 0,4 5 1,-3 0 77,3-1 0,1 3 1,0-1-1,0 1 56,0-1 0,0 3 0,0-2 0,0-1 36,0 1 1,4-2 0,0-4 0,-2 2 29,-1 2 1,-1-6 0,-1 3 0,-1-2 44,-2 0 0,-5 1 0,1 0 74,-2-4 1,2-1 0,1-3-82,-2 1 1,-1-2-1,-2-4 1,2-3-55,3-2 1,-2 0 0,4-5 0,0 1 1,-1 0 0,1 0 1,3 2-1,-2 2 1,2-2 13,0-1 0,2 2 0,0 1-110,0-2 1,0 2 0,2 0-1,1-2 1,2 3 0,4-1-1,-1 2-5,1 3 1,1-3-1,1-1 1,1 1-1,0 0 0,4 3 0,-4 0 1,5 1-1,-2-1 1,2-2-107,0 1 0,-3 2 1,2 1-1,-4 0-101,0 0 0,-1 0 0,1 0 1,-1 0-99,0 0 0,1 0 0,-1 0 0,1 0 0,-1 0-127,0 0 0,1 0 0,-1 0 462,1 0 0,-5 0 0,1 0 0,0-5 0,3-1 0</inkml:trace>
  <inkml:trace contextRef="#ctx0" brushRef="#br0">9525 12392 8014,'-6'5'86,"-3"-3"-68,5 6 0,-4-1 0,5 5 51,0-1 0,-2 1 0,1-1 0,2 1-31,0-1 0,2 0 1,2 1-1,1-2 1,4-1-105,-1-2 0,4-4 0,-2 1 65,2-3 1,1-1-1,1-1 1,-1-2-32,1-1 1,-5-4 0,0 0 0,-1-2 32,0-2 1,-3 1 0,1 0 54,-3-1 1,-1 1-1,0-1 1,-1 1 53,-3-1 0,1 5 0,-4 1-47,-2 0 0,0 1 0,0 3-97,1-2 1,5 0-1,-4 5-244,2 3 1,1-1 0,4 4-81,0 2 0,5 0 1,3 0-1,2-3 1,2 0 357,-1-4 0,6-1 0,-5 4 0,5 2 0</inkml:trace>
  <inkml:trace contextRef="#ctx0" brushRef="#br0">9685 12437 6778,'11'5'295,"-4"-2"83,-4 5 0,-1-5 0,-2 5-196,0 1 0,0 1 0,1 0 0,3-1-126,3-1 1,4-6 0,0 3 0,0 0-43,1 3 0,-1-2 1,1 1-1,-1-2 1,1-1-114,-1 1 1,0-4 0,1 3 0,-1-3 68,1-1 1,-5-1-1,0-3 82,-2-4 1,-2-2 0,-3-1-1,-1-1 92,-3 1 0,-2 3 1,-5 1-1,-1-1 27,1 2 1,-1-1 0,1 5-230,0-2 1,0-1-381,4 1 0,0 3 438,4-3 0,-4 8 0,-4 2 0</inkml:trace>
  <inkml:trace contextRef="#ctx0" brushRef="#br0">1747 13876 8360,'-5'-6'534,"4"-4"-412,-4 4 0,6-2 0,3 2 39,4 0 1,2 1 0,1 3-1,1-3-111,-1-2 1,4 0 0,2-5 0,1 1-51,2 0 0,5-5 0,3 0 0,0-1 0,1 0 36,0-1 1,2 0 0,3-2 0,-1 1 19,-2-2 1,2 4 0,-4-1 0,1 0 0,-1 2-3,-1-1 0,3 2 1,-5 3-1,0 1 1,-2 0-78,-1-1 1,-4 5-1,-1 0 1,-2 1-69,-2 0 1,-1-1 0,-2 0-1,-1 2-203,-2-1 0,-2 5-52,-2-3 1,-4 4-1,1 4-374,-3 4 1,-7 2 719,1 1 0,-7 1 0,-3-1 0</inkml:trace>
  <inkml:trace contextRef="#ctx0" brushRef="#br0">2353 13442 8434,'0'-11'-237,"1"1"-37,3 2 0,-2-1 0,6 5 0,1 2 336,1 1 0,1 1 0,1 0 1,-1 0 98,1 0-1,-2 6 1,-1 4 0,-3 4-136,-1 0 1,3 3 0,-4-1 0,-2 2-124,-1 2 1,-2 2-1,-3 2 1,-5 1-131,-5 2 0,-2 3 0,-4-2 0,1 0-95,-2 0 0,1-1 323,1-4 0,-8-1 0,3 1 0</inkml:trace>
  <inkml:trace contextRef="#ctx0" brushRef="#br0">1770 14527 8230,'-10'-1'382,"2"-3"68,3 3-449,5-4 0,2 5 1,1 0 83,5 0 0,2 0 0,2-1 0,0-2 1,2-2-73,2-1 0,4 2 1,-1-4-1,2-1 1,2-1-18,0-1 0,1-2 0,2-1 1,0-2-22,0-2 0,2 3 0,-2-3 0,0 0 0,-2 0-33,-1-2 0,-2 4 0,-2-1 0,-2 2-185,-1 0 1,-4-1 0,0 5-1,-3 1-887,0 2 1130,-4-2 0,5 4 0,-3-6 0</inkml:trace>
  <inkml:trace contextRef="#ctx0" brushRef="#br0">2216 14173 8230,'10'-1'-2109,"-3"-3"2411,4-2 1,-5 0 0,5 2 0,1 2-76,-1 2 0,1 0 0,-1 2 0,-1 2-262,-2 3 0,-2 5 0,-3 3 0,-1 4-15,-3 2 1,0 2-1,-7 1 1,-1 2 49,-1 0 0,-1 1 0,-1-4 0</inkml:trace>
  <inkml:trace contextRef="#ctx0" brushRef="#br0">2867 15167 8412,'-8'0'-416,"2"-1"-120,1-3 1,2 3 599,7-3 0,-2 2 1,6 2-9,1 0 1,1 0-1,3 0 1,1 0-11,1 0 1,1 0-1,0 0 1,3 0-42,2 0 0,3 0 1,2 0-1,2 0 3,1 0 1,-2 0 0,3 0 0,2 0 0,1-1 38,1-3 0,-1 3 1,0-4-1,0 1 4,2 0 1,2 1 0,-2 3 0,-1-2-2,0-1 1,0 1 0,2-2-1,1 3 1,1 1-15,-1 0 0,2 0 1,0 0-1,1 0 1,0 0 42,1 0 0,-3 0 0,2 0 0,1 0-23,0 0 1,-3 0 0,2 0 0,0 0 0,-2 0 16,1 0 1,0 0 0,5 1 0,-3 2 0,1 1-22,-1-2 0,0 0 0,-5-2 0,4 0-78,0 0 0,-2 3 1,3 1-1,0-1 19,-1-2 0,1-1 0,2 0 0,-2 0-3,-2 0 0,3 0 0,-3 0 6,2 0 0,-5 0 1,4 0-1,-2 0 1,1 0 55,2 0 0,1 0 0,3-1 0,2-2 59,3-1 0,1 1 0,3 3 0,-1 0-118,2 0 0,-3 0 0,0 0 1,0 0 17,0 0 0,0 0 0,3 0 0,-2 0-32,2 0 1,0 0-1,3 0 1,-1 0-1,-2 0 15,-1 0 0,5 0 0,-1 0 0,0 0 0,0 0 52,-1 0 0,0 0 1,2 0-1,0 0 1,4 0-26,0 0 0,-2 0 0,2 0 0,1 0-17,-1 0 1,-2 1 0,-28 0 0,-1 0 0,0 1 0,1 0-17,30 1 0,-28-2 1,0-1-1,-2 0 1,0 0-1,0 0 1,0 0 4,0 0 0,1 0 0,1 1 0,0-1 0,1 1 0,-1 1 1,0 0-1,0 0 4,0-1 0,1 0 0,0 0 1,-1-1-1,-1 1 0,0-2 0,1 1 1,-1 0-1,1 0 0,0 0 0,1 0 1,0 0 0,-2 2 0,1 0 0,0 0 0,-1 0 0,0 0 0,-2-1 14,1-1 0,0 1 0,1-1 1,0 0-1,0 0 0,0 0 0,0 0 1,1 0 3,-1 0 0,0 0 0,0 0 0,0 0 0,-1 0 0,1 0 0,-1 0 0,1 0-3,1 0 1,0 0-1,0 0 1,0 0 0,-2 0-1,0 0 1,30 0 17,-1 0 1,3 0-1,-3 0 1,2 0-13,-31 0 1,0 0 0,0 0 0,0 0 0,0-1-1,0 1 1,30-3-23,-1-1 1,0 0 0,-2 4 2,1 0 0,0 0 0,-4 0 1,0 0-1,0 0 16,0 0 0,-5 0 1,-1 0-1,0 0 46,2 0 0,-2 0 0,-2 0 0,-2 0-11,-1 0 1,-2 0 0,0 0 0,-4 0-40,-1 0 0,3 0 0,-4 0 0,-1 0-201,-1 0 0,-6 0 1,-1 0-1,1 0 189,-1 0 0,-4 6 0,3 0 0</inkml:trace>
  <inkml:trace contextRef="#ctx0" brushRef="#br0">5905 15201 8106,'-8'0'-201,"0"0"1,-1 0 0,-1 0 0,-1 1 0,-1 2 0,1 1 144,0-2 0,-1 0 0,1-2 0,-1 0 0,0 0 188,-4 0 1,4 0 0,-5 0 0,1 0-65,-3 0 0,1 0 0,-1 0 1,-1 0-1,-1 0-52,2 0 1,-10 0 0,2 0 0,1 0 0,-1 0-6,1 0 0,-2-4 0,-5 0 55,-2 1 0,7-3 1,-5-2-1,2-2 0,0-1 99,0-1 1,-4 1 0,9 0-120,0-1 1,-2 1 0,2-1 0,2 0-46,3-4 0,1 4 0,3-5 1,1 1-1,-1-3 46,4-3 1,4 4 0,2 2 0,1-1 16,0-2 1,3 2-1,-1-2 1,4 0-64,4 1 0,2-4 1,6 4-1,-1-1-11,1 0 1,0 2 0,4-4 0,3 2-18,2-1 0,6 0 0,1-1 0,3 4 7,9 0 0,-5-3 1,8 1-1,-2-2 53,1 2 1,2 2 0,1 1-1,-1-1 65,2-1 1,-7 1-1,8 5 1,0-1-39,1 2 0,2-3 0,-6 7 0,-1 1-67,-1 2 1,0 3-1,4 0 1,0-2-1,-1-1-58,1 2 1,-4 2-1,-2 4 1,1 2 29,0 0 0,-5 4 0,2-2 0,-3 2 0,-1 3 12,4 2 0,-7-2 1,3 1-1,-11-3 5,-6 1 0,-3-5 1,4 6-1,-1-3 10,-3 3 1,-2-2 0,0 4 0,2-1 8,5 2 1,-10-4 0,5 5-1,-6-2 71,0 0 0,0 0 0,-8-2 0,0 1-9,0 1 1,-4 0 0,-1-3 0,-2 1 0,0 1-1,0 1 1,-3 0 0,4-4 0,-2 1-8,1-1 1,3 5 0,-2-1 0,0-1-39,4-2 1,1 0 0,1-1 0,-2 1-25,-1-1 0,1-3 0,-1-1 0,1 2 4,2 1 1,-4 2 0,1-1 0,-1-1 33,-1-2 1,3 2-1,-1-2 1,0 1-14,-1-2 0,2 3 0,-6-2 29,-1 2 1,4-2-1,0-2 146,0-1 1,3 3-64,-6-4 0,2 1-61,-2-2 0,2-1 69,2 2 75,3-3-8,-5-1-378,6 0 67,0-5 86,0 3 1,-1-3-162,-3 5-112,3 0 142,-4 0 0,4-3-252,-3-1-358,3 0 179,-4 4-590,5 0 1171,5 0 0,1 0 0,5 0 0</inkml:trace>
  <inkml:trace contextRef="#ctx0" brushRef="#br0">8691 15293 8401,'-19'0'-179,"0"0"1,-2 0 0,-3 0 0,-2-2 0,3 0-1,0-2 1,-3 1 3,-7 2 0,-5 0 0,0-2 0,-5-2 0,-4-1 206,-3-3 0,1 3 0,3-2 0,3-1 0,2-1 131,3-1 1,-4-1 0,-6-1 0,4 0 0,6-3-34,6 2 0,-2-1 0,1-1 1,-2-3-17,6 2 1,2-2 0,10-1-1,-2-4 26,-2-3 0,4 0 0,8 4 0,4-1 0,2 0-79,4 1 0,3-6 0,2 6 0,7-1-110,5 0 0,4-6 0,-5-2 0,9 2 0,7 0-11,10 5 1,1-3 0,8 0 0,5 0 0,-25 14 0,1 0 88,2 1 1,0 1 0,1-1 0,0 1 0,-4-1 0,0 0 0,2 0 0,1 0 0,3 0 0,1 1-12,3 2 1,1 0 0,-5 0 0,1 0 0,3 1 0,1 1 0,-1 0 0,0 0-27,1-1 1,0 1 0,3 0 0,1 1-1,0 2 1,1 0 0,0 0 0,0 1-36,-1 0 0,-1 0 0,-1 2 0,0 1 0,1-2 1,-1-1-1,1 2 0,-1-1-5,-2 2 1,1 0 0,1 0 0,-1 0 0,-2 2 0,0 0 0,0 1 0,-1 1-1,1 1 1,-1 2 27,-1 0 1,0 2 0,1 0 0,-1 0-1,-3-1 1,-2 0 0,2 1 0,-1 1-1,-1-1 1,1 2-11,-2-1 0,0 2 1,0-1-1,-2 1 1,24 12-1,-3 0-22,-3 0 1,-6 1 0,-4 1 0,-9 2-1,-4-2 19,-5 0 0,-11-3 0,-1 1 0,-3 1 0,-6 1 118,-4-3 0,-8 8 0,-9-8 0,-6 4 11,-4 2 1,-8-3-1,-4 4 1,-3-1-277,0-2 1,-6-1-1,-2 0 1,-4 2-5,26-14 1,1-1-1,-1 1 1,1 0 0,-2-1-1,0 1 185,2 0 0,-1 1 0,-26 12 0,25-14 0,0-1 0,-1 1 0,1-1 0</inkml:trace>
  <inkml:trace contextRef="#ctx0" brushRef="#br1">10439 14379 16249,'-8'-5'-459,"2"-3"1,-1-1 0,1 0-1,-3 3 1,-1 0 0,-1 1-1,-1 0 286,1 2 0,-1-2 0,1 1 0,-1 2 120,1 0 1,3 2-1,2 2-60,1 1 0,-4 4 0,3 4 0</inkml:trace>
  <inkml:trace contextRef="#ctx0" brushRef="#br0">3038 16983 8135,'0'-12'123,"0"1"0,0 0 0,0-1 1,0 1-1,-1-1 117,-3 1 1,-2 5-1,-6 0 1,-1 3 0,-1-1-1,-2 1-183,-2 2 1,-1 1 0,-5 0 0,-1 1 0,-3 2-29,-1 1 1,2 5 0,-2-2-1,1 3 1,2 2 0,4-1-107,3 1 0,-2-1 0,6 0 21,1 1 0,6-1 0,5 1 0,3-1 1,5 1-1,6-1-31,7 0 1,3 1-1,4 0 1,0 2-67,2 2 0,-2-1 1,-5-2-1,-2 1 68,-1 1 0,-6 0 1,-5-4-1,-1 1 97,-2-1 1,-8 1-1,-5-1 1,-6 1 155,-1-1 1,-6-3-1,-5-2-126,-1-1 0,3 3 0,-2-5 1,3 0-36,2-2 1,-1-1 0,9 0-8,1 0 0,1-5 0,2-1 0</inkml:trace>
  <inkml:trace contextRef="#ctx0" brushRef="#br0">2992 17108 8079,'8'-6'1056,"-1"2"-1209,1 3 0,4 1 0,-1 0 255,0 0 1,1 0 0,0 0 0,2 0 0,3-1 74,1-3 1,-3 3 0,3-3-1,-1 1 1,0 1-162,-1-2 1,3-1 0,-2 2 0,-1-2 0,1-1 67,-3-3 0,-1 3 0,-3-2-42,-3-1 1,-2-1-1,-5-1 1,0-1-1,0 1-76,0-1 1,-5 2-1,-2 1 1,-3 3 0,-3 0-104,-2-1 0,-2 5 0,-3-2 1,1 3-1,-1 2 256,-2 3 0,-5 2 0,2 6 0,2 0 1,3 2 135,0 1 1,3 4-1,2-2 1,2-1 0,3 2-49,2 0 1,3-4 0,5 1-297,0-2 0,2 0 0,1 1 1,6-1-1,5-1-636,5-3 1,3-2 0,1 4-13,-1-4 737,1-2 0,5 0 0,1 2 0</inkml:trace>
  <inkml:trace contextRef="#ctx0" brushRef="#br0">3381 17154 8964,'11'0'-450,"2"0"0,2 0 466,4 0 1,3-1-1,0-2 1,1-2-1,0-1 499,0-3 1,0-1 0,1-2 0,1 1-469,2 0 0,0-1 1,-5 1-1,0-1 1,-2 0-3,-1-4 0,-5 4 0,0-3 0,-4 2-394,-2 1 0,-6 1 0,2 0 0,-4-1 1,-4 2 167,-3 2 1,-5 3-1,-3 5 1,-4 2 0,-4 1 365,-3 5 1,2 2 0,-4 3 0,1 1 112,0 1 0,2 4 0,6-2 1,4-1-1,2 1 54,2-3 0,4 2 1,3-1-242,3-1 0,2-1 0,3-2 0,4 1-282,2-1 1,7-3 0,2-2 0,2 0-334,2 1 0,0-5 0,1 3 0,1-1 504,2 0 0,5 0 0,-3-4 0</inkml:trace>
  <inkml:trace contextRef="#ctx0" brushRef="#br0">4077 16457 8510,'2'13'0,"0"2"0,2 6 180,-2 4 0,0 6 1,-1 5-1,1 2 0,2 0 168,-1 2 0,-2-5 0,-1 3 0,0-2 1,0-1-156,0 4 1,0-8-1,0 4 1,0-4-1,0 0-278,0-1 1,-4-4 0,0 0 0,1-3-484,-2-4 0,3 1 0,-3-4-1643,0-2 2211,4-2 0,1-5 0,6-2 0</inkml:trace>
  <inkml:trace contextRef="#ctx0" brushRef="#br0">4317 16914 8132,'-23'5'13,"0"2"1,1 4 131,-1 1 0,1-1 1,3 0-1,4 1 0,1-1 82,-1 1 1,6-5-1,-1 1 1,2 0-1,3-1-9,0 1 1,2-2-1,7 3-95,4-1 1,3-6 0,4 2 0,4-2-102,3 2 0,1-2 0,0 1 0,0-1-189,-1-2 1,1 0 0,0 0 0,0 0 0,0 0 0,-2 0-497,-2 0 0,3 0 0,-4 0 1,-1 0 662,-1 0 0,-4 5 0,0 1 0</inkml:trace>
  <inkml:trace contextRef="#ctx0" brushRef="#br0">4820 16891 8048,'-12'-6'89,"5"-3"0,-1 5 0,-1 1 0,-1-1 0,-1-1 0,-1 0 0,-1 0 0,-1 2 0,-1 2 194,1 1 0,-2 0 0,1 0 1,-1 0-1,1 1-116,0 3 1,0-2 0,3 7 0,1 3 0,1 2-98,2 0 1,-1 2 0,5 1 0,2-1 0,1 1-121,1-3 0,5 1 0,2-3 0,5-1 0,2-2-206,1-3 1,4-1 0,-3-5 67,2 0 1,-3-1-1,4-3 1,0-4 0,-1-3-105,-3-4 0,-2 2 0,-1-2 141,-1 2 1,-1 2 0,-2-1 0,-3 2 475,0 2-87,-4 3 0,-5 19 0,-6 5 0,0 5-10,1 4 1,3 0 0,-3 5 0,1 0 0,1 3 106,0-1 1,2 5 0,4-2-1,-2 0 1,-2 0-158,-1 0 0,2 0 0,-3-5 0,-1-1-44,2-2 0,-3-4 0,4 0 0,0-2 0,-2-1-16,1 0 1,0-5-1,-3-3 1,1-2-82,-1-2 1,-1-1-1,-1-2 1,-1-4-79,1-3 0,-1-1 0,0 0 0,-4 0-135,-3 0 1,2-5 0,-1-3 0,0-3 0,2-3 17,-1-1 0,-2-4 1,3 2-1,-1-1 0,2-1 119,5 2 0,-2-4 0,6 6 1,0 0 112,2-2 0,3 5 0,1-5 0,1 2 0,3 0 77,3 1 0,3 4 1,3 1-1,1-2-46,1 3 1,6 0 0,-2-1-1,2 1 1,2 1 13,0 1 0,3-5 0,1 5 0,-2-2-30,0 1 1,-3 3-1,1-2 1,-1-1-256,-3 1 0,1 3 1,-3 0-1,-1 1-488,1 2 0,-2-1 1,-4-1-1,1-2-144,-1 1 1,2 2 0,1 1 0,1 0 797,-1 0 0,-1 0 0,-2 0 0</inkml:trace>
  <inkml:trace contextRef="#ctx0" brushRef="#br0">5391 16720 8082,'-8'-4'161,"0"1"1,0 0 0,-3 2 0,0 2 0,0 2 0,-1 2 83,1 1 0,-1 2 0,1 3 0,-1 0 0,0 2 0,-2 1 8,-1 1 0,-1 6 0,4-2 0,-2 2 0,-2 2-13,2 0 1,2 0-1,2 0 1,1-1-1,1 3-94,-1 1 0,3-2 1,0 2-1,1-5-43,2-2 1,2 0 0,1 3 0,0-2 0,0-2 19,0-2 0,0 3 1,1-3-1,2-2 0,2-2-21,1 0 0,2-2 1,2-1-1,-1-2 0,-2 1-119,2-2 0,1 1 0,2-5 0,-1 2 33,0-1 1,1-2 0,-1 0-1,1 2 7,-1 0 1,1 1 0,-1-4-338,0 0 0,-3 0-745,0 0 1,-5 0-1100,5 0 2158,-5-5 0,2 4 0,-5-4 0</inkml:trace>
  <inkml:trace contextRef="#ctx0" brushRef="#br0">5859 17040 8038,'-5'-11'-159,"4"5"1,-3 6 0,2 7 0,2 3 0,0 1 445,0 1 1,0-1 0,0 1 0,0 0 0,0 2-84,0 1 0,0 2 1,0-3-1,0 1 0,0-1-217,0-1 0,0-2 0,0 1-867,0-1-638,0 1 1518,0-6 0,-5-1 0,-1-5 0</inkml:trace>
  <inkml:trace contextRef="#ctx0" brushRef="#br0">5870 16869 8157,'0'-12'556,"-5"1"289,-2-1-1482,2 6 191,-1 1 1,12 5-1,1 1 446,3 3 0,2 2 0,-1 6 0</inkml:trace>
  <inkml:trace contextRef="#ctx0" brushRef="#br0">6190 16960 8115,'-5'6'-1,"2"-1"0,-4-5 44,-2 0 1,-1 5-1,-2 3 1,2 2 128,3 2 1,-2-1 0,4 1 0,0-1-1,0 0 0,2 1 0,2-1 1,1 1-1,0-1-63,0 0 1,1-3-1,3 0-84,3 1 0,4-3 0,0 0 0,2-1 0,1-2 1,2-2-85,2-1 0,-4 0 0,1 0 0,-1 0 0,0 0-22,1 0 0,0-4 0,-4-1 0,-2-1-19,-2-3 0,-4-1 0,0-2 1,-1 1 101,-2 0 1,0-1 0,-2 1-1,-1-1 1,-5 2 60,-2 3 0,-2-4 1,1 5-1,0-2 1,-1 1 0,1 4 0,-1-2 0,1 1-86,0 1 0,-1-1 1,1 4-904,-1 0 454,6 0 1,2 4-1,9-1 471,7 0 0,4 3 0,7 1 0</inkml:trace>
  <inkml:trace contextRef="#ctx0" brushRef="#br0">6738 16823 8115,'12'0'0,"-7"0"172,-5 0 1,-7 0-1,-6 1 1,-4 3 0,-1 4-167,-2 2 0,-5 1 0,-2 1 1,0-1 96,-1 0 1,8 1-1,-2-1 1,5 1-1,4-1-110,4 1 0,4-5 1,5 1-64,0 1 1,3 0 0,3-1 0,7 0-1,3 0-13,4-2 1,2 4 0,1-2 29,0 2 1,-6-2 0,0-1 0,-2 2 80,0 1 1,-4-2 0,-8-1 136,-1 2 0,-5 1 0,-3 1 0,-7-3 0,-3 0-69,-5 1 0,3-3 0,1 2 1,-1 0-1,1-2-389,1-2 0,1 1-1050,3-1 1343,6-1 0,6-3 0,6 0 0</inkml:trace>
  <inkml:trace contextRef="#ctx0" brushRef="#br0">7035 16812 8202,'-5'-7'1040,"-2"3"-489,1 3 0,0 2-611,2 3 1,2 3 0,-5 4 0,2 0-1736,3 1 1795,1-1 0,1 1 0,0-1 0</inkml:trace>
  <inkml:trace contextRef="#ctx0" brushRef="#br0">7127 16994 8495,'-7'12'14,"2"-5"0,5 1-184,0 1 0,0-3 0,0 2 0,0 1 0,0 1 170,0 1 0,-5 1 0,-1-1 0</inkml:trace>
  <inkml:trace contextRef="#ctx0" brushRef="#br0">7389 16857 8154,'-1'-7'1185,"-3"-1"76,3 5-1305,-4-2 0,5 10 0,-1 3-1136,-3 2 0,3 2 1180,-3-1 0,2 6 0,2 0 0</inkml:trace>
  <inkml:trace contextRef="#ctx0" brushRef="#br0">7412 17120 8154,'6'7'746,"-2"1"-511,-2-5 1,-1 3 0,3-2-421,3 3 185,-2-2 0,0 6 0,-5-5 0</inkml:trace>
  <inkml:trace contextRef="#ctx0" brushRef="#br0">7709 16709 8105,'0'-8'-430,"0"0"539,0 6 1,0-2 0,0 9 58,0 7 0,-4 0 1,-1 7-1,0 2 67,0 0 1,-3 3 0,3 2 0,0 2-112,0 1 1,-2-4 0,2 2 0,-1-3-1,0-1 33,0 0 1,2-2 0,-4-2 0,1-3-20,0-4 1,-2 0 0,4-2 0,0-1-92,0-2-197,1-4 0,6 2-60,2-5 0,3-4 0,7-1 0,3 0 0,-1-1-34,1-1 1,2 5 0,-4-2-1,-1 3 1,0 1 0,0 0 64,1 0 1,0 0 0,-3 1 247,-1 3 0,0 2 0,0 5 0,-4 1 226,-3-1 1,-3 1 0,-1-1 2,0 1 1,-1-2-1,-3-3 1,-5-2-1,-3-1 98,-4 0 0,-3 0 0,3-4 0,-1 0-139,1 0 0,-4 0 0,2 0 0,0 0-382,3 0 0,2 0 0,2 0 1,-1 0-710,1 0 0,3 0 0,2-1 834,1-3 0,6-3 0,5-4 0</inkml:trace>
  <inkml:trace contextRef="#ctx0" brushRef="#br0">7949 17097 7993,'11'0'-732,"1"0"728,-1 0 1,1 0 0,-1 0-1,0 0 204,1 0 1,-1 0-1,1 0 1,-1 0-187,1 0 0,-1-1 1,0-3-1,1-2 0,-1-2-136,1 0 0,-2 1 1,-1-5-1,-3 1-55,-1 0 1,3-1 0,-4 1 0,-2-1 145,-1 1 1,-6 1 0,-2 1 0,-4 2 0,0 2-1,-2 3 362,-2 1 0,-3 1 0,-4 0 1,0 1 103,3 3 1,-1 1 0,4 4 0,2-2-97,2 2 0,0 1 0,2 2 0,3-1 0,3 1-221,3-1 0,1 0 0,0 1 0,1-1-258,3 1 0,2-2 0,7-1 1,2-2-439,4 2 1,-1 0-1,2 0 578,4-1 0,-1-1 0,5 5 0</inkml:trace>
  <inkml:trace contextRef="#ctx0" brushRef="#br0">8497 16949 7993,'-16'0'0,"-1"3"0,-3 2 35,1 2 0,5 2 0,-1 5 1,2 1-1,1-1 490,1-1 1,5-6-1,2 1-395,3 1 1,2 0 0,4-2-106,6-3 0,1-3 0,3-1 0,-1-1-163,1-3 1,-2-2 0,2-6-107,-2 1 1,-2 0 0,1-1 0,-1 1 75,1-1 1,-6 1-1,-1-1 1,-1 1 447,0 0 1,-2 5-60,-6 6 1,2 6 0,-5 6 0,1 3 0,0 5 123,-3 1 1,3 3 0,-1 3-1,2 3 1,1 3-142,-1 2 1,4-1 0,-4 0-1,0 2-129,-3 2 1,-2-3 0,-1 5 0,-1-2-99,1 0 1,1-4 0,1-5-1,1-1-38,-1-3 0,0 3 1,0-1-1,2-2-34,-2-1 0,3-4 0,-3-1 0,-3 0-71,-2-2 1,-1 0 0,4-6 0,-2-1 66,-2-2 1,2 1 0,-2-5 0,2-2 86,2 0 1,-1-6 0,0-1-1,-1-2 9,2-2 1,-6-1-1,8-2 1,0-2 55,-1-2 0,1 1 0,0 2 1,3-2-1,1-3 172,2 1 1,2-4 0,1 5 0,1-1 19,3 1 1,3-3-1,4 2 1,2 1-79,2-1 1,-2 2 0,3 4 0,-1-1-118,1 1 0,4 0 0,-1-1 0,2 2 0,1 1-54,-3 1 1,3 5-1,-5-4 1,2 1-101,0 0 0,-5 3 0,3-1 0,-2 3-486,0 1 0,1 0 0,-5 0 1,0 0-1,1 0-1455,-1 0 2045,1 0 0,-1 0 0,1 0 0</inkml:trace>
  <inkml:trace contextRef="#ctx0" brushRef="#br0">9125 17291 10708,'0'12'85,"-1"-2"0,-3-1 1,-3-2-1,-4 3 1,-1 3-1,-2 2 1,-3-1-1,0-1 1,-4-2-595,0 1 1,3-1 0,3 1 508,2-1 0,-4 1 0,0-1 0</inkml:trace>
  <inkml:trace contextRef="#ctx0" brushRef="#br0">10050 16903 8110,'0'-12'22,"2"1"1,1 0 0,5 0 0,2 3 0,2 1 0,-1 2 0,2 3 393,2 0 0,3 2 0,3 0 0,0 2 0,-2 1-385,1 5 1,-2 6-1,-1 3 1,0 0-110,-3 4 0,-3 0 0,-2 1 0,-2-1 0,-2 0-135,-3-1 1,-2 3-1,-4-7 1,-3 1-1,-5-1 92,-3-2 1,1-1 0,-5-2 0,0 1 128,1-1 0,-2-5 0,4-2 0,-1-2 0,-1-2 122,1 0 1,3 0 0,-2 0 109,4 0 0,4 0 0,2-2 0,1-2-58,2-3 1,7 1 0,3-1 0,4 1 0,1 1 2,4 0 1,1-3-1,6 4 1,0 2-116,0 0 1,3-1 0,2-1-1,0 1-88,0 2 1,3 1-1,-3 0 1,0 0-1,1 0-495,0 0 0,1 1 0,3 2 0,-1 1-1446,-1-2 1959,-6-1 0,8 5 0,-4 0 0</inkml:trace>
  <inkml:trace contextRef="#ctx0" brushRef="#br0">10827 16983 8110,'-11'7'31,"-1"1"83,1 0 0,3 3 1,2 1-1,1-1-73,2 0 0,2 1 0,1-1 0,1 1 22,3-1 0,2-3 0,6-2 0,-1-1-32,1-2 0,0 2 1,2-2-1,1 0 1,1-3-111,0-4 0,-3 2 0,2-6 0,-2-1-18,-2-1 0,-1-1 0,-2-2 0,-4-2 114,-3-4 0,-1 2 1,-1 1-1,-2 0 144,-1 1 1,-8-4 0,0 4 0,-2 1 166,-2 1 0,-1 3 0,-2 1 0,4 3-186,2 1 1,-2 0-1,0 2 1,1-1-220,1 2 1,2 1 0,1 2-274,2 3 0,4 2 0,8 4 0,4-1-367,2-1 0,8-5 0,3 4 717,5-2 0,5 4 0,-1-3 0</inkml:trace>
  <inkml:trace contextRef="#ctx0" brushRef="#br0">11158 16971 8110,'-1'8'106,"-2"0"161,0 1 1,-1 1 0,4 1 0,0 1 101,0-1 1,1 0 0,3 1 0,3-1-190,4 1 0,1-5 0,2 0 1,3-2-1,1-2-148,2 3 0,-2-5 0,-1 3 0,1-3 0,-1-2-265,-1-3 0,-2 1 1,-5-4-1,-3-2 0,-1-1-2,-2-2 0,-3-3 1,-5 0-1,-7 1 0,-5 0 172,-5-1 1,-1 2-1,-1-1 1,-1 4 72,-2 2 0,2 2 0,4-3 0,4 3-410,0 1 1,2 1-269,4 4 668,4 0 0,7-5 0,7-2 0</inkml:trace>
  <inkml:trace contextRef="#ctx0" brushRef="#br0">11706 16766 8110,'18'-5'66,"-1"3"1,-5-1-1,2 1 349,2 2 0,0 5 0,-2 3 0,1 4 1,-1 3 104,-1 4 0,-2 4 0,-1 2 0,-1 4-138,-1 4 0,-4-1 1,2 6-1,-1-2 0,-2-3-139,-2-3 1,-1 2-1,-3-6 1,-3 0 0,-5-3-101,-2-4 1,-5-3-1,0-4 1,-1-1-1,0 0-554,-1 1 1,0-2 0,-1-2 0,4-3 410,0 0 0,-3 1 0,2 5 0</inkml:trace>
  <inkml:trace contextRef="#ctx0" brushRef="#br0">13831 16777 8137,'-7'5'435,"4"3"-435,1 2 0,2 7 0,0 0 0</inkml:trace>
  <inkml:trace contextRef="#ctx0" brushRef="#br0">13899 17200 9978,'0'11'-58,"0"1"0,0-1 1,0 1-1</inkml:trace>
  <inkml:trace contextRef="#ctx0" brushRef="#br0">16389 16823 6700,'0'-6'2353,"0"2"-2204,0 8 1,0 2-1,0 5 1,0 1 111,0-1 1,0 6 0,0 2 0,0 2-164,0 2 0,0 0 0,0 0 0,0 0 1,0 0-114,0-1 0,0-3 0,0-1 0,0-1 0,0-2-463,0 1 0,0-3 1,0 2-907,0-2 1384,-5-7 0,4 4 0,-4-3 0</inkml:trace>
  <inkml:trace contextRef="#ctx0" brushRef="#br0">16400 16846 8213,'0'-7'-328,"0"2"412,5 5 1,2 0-1,4 0 5,1 0 0,-5 0 1,1 0-1,1 0 2,1 0 1,3 0 0,1 0 0,2 0 0,1 0-47,-1 0 1,4 0-1,-1 0 1,2 0-49,-2 0 1,2 0 0,-2 0 0,3 0-1,-1 0 29,-2 0 1,3 0 0,-3 0 0,3 0 27,1 0 0,-1-3 0,1-1 36,0 1 1,4-2 0,-1 0-1,0 0-14,-2 0 0,2 0 0,1 2 1,-1-1-16,-2 2 1,2 1 0,1-1 0,0 0 0,-1-2 8,1 2 0,1-4 1,-3 3-1,3 0-83,1 2 0,-2 1 0,2 0 1,0 0-1,-1 0-43,0 0 1,3 0 0,-4-1 0,1-2 0,2-1 12,-1 2 1,-4 0 0,2 2 0,-3 0 63,-1 0 1,3 0-1,1 0 1,-2 0-1,1 0 132,0 0 0,4 0 0,5 0 0,2 0 0,2 0-41,2 0 1,1 0 0,3 0 0,1 0-222,0 0 1,-4 0 0,0 0 0,1 0 33,1 0 0,2 0 0,0 0 58,-1 0 1,1 0 0,-2 0 0,-1 0-6,-1 0 0,-1 0 1,2 0-1,-2 0 1,-1 0 30,1 0 0,-3 0 0,3-1 52,-2-3 0,3 3 1,-4-3-1,0 3 1,0 1 27,0 0 1,1-1 0,-2-2 0,1-1-56,-1 2 0,-1 1 0,-2-1 0,1 0-61,3-2 1,-2 0 0,2 4 0,-2 0-24,-2 0 1,0-4-1,-1 1 1,-1 0 15,-2 2 1,1 1-1,2 0 28,-3 0 1,3 0 0,-2 0 0,2 0 0,1 0-12,0 0 1,0 0-1,-1 0 1,-1 0 0,-1 0 11,0 0 0,2 0 0,2 0 0,-2 0 49,-3 0 1,3 0 0,-2-2 0,2 0 0,1-2 9,0 2 1,0 0 0,-1 2 0,-1 0 0,-2 0-39,2 0 1,1 0-1,1 0 1,1 0-14,-1 0 0,0 0 0,0 0 1,1 0-28,-1 0 1,0 0-1,1 0 1,-1-1 11,0-3 0,4 3 0,0-3-7,-1 3 0,2 1 1,1 0-1,-1 0 10,0 0 1,3-4 0,-4 0 0,0 2 0,0 0 52,1 2 0,-1 0 1,-4 0-1,0 0-21,0 0 0,1 0 1,-2 0-1,-2 0-35,0 0 0,-2 0 0,3 0 0,-3 0 0,-1 0 6,-3 0 0,-1 0 0,-1 0 0,0 0 47,0 0 1,-5-1 0,-3-1 0,-2-2-1,-2 1 292,0 2 0,-3 1-259,0 0-197,-1 0 0,0 5 86,-4 3 0,-1-2 0,-2 2 1,0 1 83,0 1 0,0 1 0,-2 1 0,0-1 0,-2 2 130,1 2 0,2-1 0,0 4 0,-2-1-141,0 1 0,-1-3 0,4 4 0,0 0-41,0-1 1,-4 3 0,0-5 0,2 1 0,0 0 55,2 1 1,-3-4-1,-1 1 1,1-2 104,2-2 1,1 1-1,-1-1 43,-3 1 1,3-1-217,-3 0 1,3 1 23,1-1 0,-2-4 42,-2-4 0,3 0-23,-3 1 0,2-3-17,-2 3 0,-2 1 1,-6-1-13,1-2 0,-1 0 0,1-2 1,0 0-1,-1 0-5,1 0 1,-2 0 0,-1 0 0,-2 0 0,-2 0-1,-2 0 0,-2 0 0,0 0 0,1 0 15,-2 0 1,3 0 0,-7 0 0,2 0 0,-1 0 1,0 0 0,-6 0 1,3-2-1,-2 0 22,1-2 0,-1 0 0,-4 4 1,-2 0-1,0 0 11,4 0 0,-4-4 0,6 1-27,-1 0 0,0 2 0,-2 1 1,-2 0 38,-2 0 1,4 0-1,-3 0 1,3 0-1,-1 0 35,-1 0 0,0 0 0,2 0 1,-1 0-57,-3 0 1,2 4 0,-2-1 0,2 0-60,2-2 0,0-1 1,0 0-1,-1 0 17,1 0 1,0 0-1,-2 0 1,0 1 28,-3 3 1,1-3-1,4 3 1,0-2 49,0-2 0,-1 0 1,1 1-56,0 3 0,0-3 0,-1 3 0,1-2 0,0 1-35,0 1 1,2-1 0,-1-3-1,-1 2-5,2 1 1,-2-1 0,3 2 0,-2-3 79,-1-1 0,1 0 1,1 0-1,2 0 1,-2 0 21,-1 0 1,2 0-1,2 0 1,0 0-1,1 0-73,0 0 0,-2 4 0,3-1 1,2 0-26,1-2 0,0-1 0,-2 0 0,0 0 0,0 2 16,2 1 0,1-1 0,-1 1 0,-1-1 0,-2-2 90,2 0 0,1 0 0,-1 0 1,0 0-52,-2 0 0,1 3 0,3 1 0,1-1-42,3-2 0,-2-1 1,2 0-1,-3 0-84,-1 0 0,0 0 0,1 0 79,-1 0 0,-4 0 0,0 0 0,2 0 1,1 0 25,1 0 1,-1 0-1,-1 0 1,-2 0-1,2 0-30,1 0 0,-1 0 0,0 0 0,-2 0-25,2 0 1,1 0 0,1 0-1,0 0 1,0 0 2,1 0 1,-1 0 0,0 0 0,0 0 0,0 0 15,0 0 0,0 0 0,1 0 0,-1 0 26,0 0 0,0 0 0,0 0 0,0 0 1,1 0-2,-1 0 1,0 0 0,0 0-1,2 0 12,1 0 0,-1 1 0,3 2-13,0 1 0,-3 0 0,2-4 1,-2 1-1,1 1-1,1 2 1,1 1 0,-2-2 0,2 1-1,2-2 0,-1 1 0,3-1 0,-1 2 0,1-2 0,-2 0 0,0-1 0,2 2 0,2 0 10,0 0 0,1-2 0,0-1 0,-1 0 0,1 0 8,-1 0 0,1 0 0,-1 0 1,1 0-22,0 0 1,-1 1 0,1 2 0,-1 1 0,1-2-22,-1 0 1,0-2 0,-2 0 0,-1 0-1,1 1 13,1 3 1,-2-3 0,-1 3 0,1-3 17,-1-1 1,3 0 0,-3 0 0,-1 0 26,-2 0 1,3 0 0,-1 0 0,2 0-29,0 0 1,-4 0 0,3 0 0,1 0-21,-1 0 0,3 0 0,-2 0 1,2 0-1,2 0-56,-1 0 0,1 0 1,-1 0-1,1 0 0,-1 0 48,1 0 1,3 0 0,1 1 0,-2 2-4,-1 1 0,-2-1 0,1-3 32,0 0 0,-1 0 1,1 0-1,-1 0 42,1 0 1,-1 4 0,1 0-1,0-1 1,3-2 0,0-1-16,-1 0 0,-1 0 0,-1 0 11,-1 0 1,5 0-1,-1 0 103,-1 0 1,-1 0-45,-1 0 0,3 0 0,1 0 36,-2 0 0,2 0-52,0 0 0,-1 0 1,-3 0-54,-1 0 1,1 0 0,-1-1 0,1-2-62,0-1 1,3 0 0,-1 4-1,-2 0 1,-3 0-231,0 0 1,1 0 0,2-1 0,-1-1 0,1-2-496,-1 1 1,1 2-1,-2 1 1,-1 0 750,-1 0 0,-10-5 0,1-1 0</inkml:trace>
  <inkml:trace contextRef="#ctx0" brushRef="#br0">15350 16926 8409,'-12'-5'127,"5"-2"1,-1-3-1,0 1 1,1 3 0,0 0-1,1 0 1,0 0 0,-3 1-1,0-1 1,0-1-59,1-1 0,1 1 1,-5 0-1,1-1 0,1 0 1,1 2 42,1 1 0,1-3 0,-3 3 0,1 0-6,1 0 1,0 1 0,-3 4-112,0 0 1,3 0 0,2 2 0,-1 1-83,1 5 0,2 3 0,-2 3 0,1 3 173,2 1 1,2 1-1,1 3 1,0 1-1,0 0 6,0 0 1,-1-4 0,-2 0 0,-1 1-60,2 2 1,1-3 0,-1-1 0,0-1 0,-3 0-78,-2-1 1,4 4 0,-4-5 0,1 0 0,-1 0-254,-1 0 1,1 1 0,0-5 0,-1 1-299,2-1 1,-3-3 0,4-2-350,-2-1 0,4 3 944,-5-5 0,0 6 0,-3-2 0</inkml:trace>
  <inkml:trace contextRef="#ctx0" brushRef="#br0">14859 17234 8405,'0'-11'603,"0"-1"-354,0 1 1,0 3-1,1 2 1,3 0 130,3-1 0,5 1 0,2-2 0,1 3-284,-1 0 1,2 4 0,1-3-1,1 3 1,1 1-394,-2 0 1,4 0-1,-5 0 1,1 1 0,0 3-1050,1 3 1,-4 0 1345,1 0 0,-2 1 0,-2 3 0</inkml:trace>
  <inkml:trace contextRef="#ctx0" brushRef="#br0">15213 17223 8375,'7'1'1043,"1"3"-759,-6 2 1,3 2-1,-5-1-45,0 2 1,0-2-1,0 0 1,2 1-461,2-2 1,-3 4-1712,3-2 219,-3 2 1713,-1-4 0,0-1 0,0-5 0</inkml:trace>
  <inkml:trace contextRef="#ctx0" brushRef="#br0">15213 17223 8367,'6'-13'-58,"-2"-1"-20,-3-1 1,0 0 0,2 3 163,1 1 0,3 3 0,-2 2-257,2 1 1,0 1-1,5 4 1,-1 0-1076,1 0 1246,-6 0 0,4 5 0,-4 1 0</inkml:trace>
  <inkml:trace contextRef="#ctx0" brushRef="#br0">15498 16846 9540,'0'11'-44,"0"2"329,0 2 0,0 3 0,1 5 0,2 0 0,1-1 0,-2 1 173,0 0 1,-2 0-1,0 0 1,0 0-397,0-1 1,0 1-1,0-1 1,0-2 0,0-2-675,0-2 0,0 3 0,0-3 0,0-2-1005,0-2 1,0 0 1616,0-1-90,0-4 1,1-2-1,3-7 59,3-1 1,0 1-1,0-2 1,2 2 655,1-2 1,2 3-1,-1-3 1,2 3-269,2 1 1,-1 0 0,5 0 0,1 0 0,2 0-246,1 0 1,-4 0 0,0 0 0,0 0 0,-1-2-243,-3-1 1,1 1-1,0-3 1,-3 0-7,0-2 1,-6 0 0,-2 1 0,-2 0 48,1-1 0,-1 3 1,-8-3-1,-5-1 223,-4 2 1,-3 1 0,3 5 0,-2 1 0,-1 3 390,1 4 0,0 2 0,5 2 0,0 2-121,-1 2 1,6 0 0,2-2-1,3 2 1,2 1-270,3-1 1,3 0 0,7-5 0,3 1 0,2-1-799,5 0 1,-1 0 0,5-4 0,-2-2 0,2-1 660,1 0 0,2 5 0,3-3 0</inkml:trace>
  <inkml:trace contextRef="#ctx0" brushRef="#br0">20283 15898 8256,'-6'0'531,"1"0"0,4 0-319,-3 0-67,3 0 1,-4 1-55,5 3 0,0-2 0,-2 5 0,0-1 74,-2 0 1,0 2-1,3 4 1,-2 0-1,0 2 130,0 1 0,-2 4 0,1-2 1,2 1-81,0 2 1,-1 0-1,-1 1 1,1-4-45,2 0 1,0 3 0,-2-2 0,-1 1-25,2 0 1,1-1 0,1 1 0,0-3-5,0 1 0,0-3 0,0 4 0,0-2-6,0-2 1,-4 2-1,0 1-73,1 1 0,2-4 1,1 1-1,0-2-29,0-2 1,0 0-1,-1 1 1,-2-1-88,-1 1 1,1-1 0,3 1-102,0-1 1,0-3-1,-2-1-166,-1 2-261,1-4-40,-3 0 62,5-5 0,0 2 1,-1 0-275,-3 2 0,2 3 1,-6-1-1669,-1 0 2500,-1 2 0,-7 3 0,0 0 0</inkml:trace>
  <inkml:trace contextRef="#ctx0" brushRef="#br0">20009 16446 7612,'8'8'216,"-2"-1"607,-1 2 0,3 1 1,-3 2-1,1-1 0,3-1-322,1-2 0,2 2 0,-1-2 0,1 1-329,-1-2 0,1 2 0,-1-5 0,0 0 0,1-1-265,-1 1 0,1 0 1,-1-4-1,2-1 1,2-2-782,4-1 1,3-4 873,0 0 0,6-7 0,2-3 0</inkml:trace>
  <inkml:trace contextRef="#ctx0" brushRef="#br0">20124 16012 8104,'6'-5'-14,"0"2"1,-3-4 0,2-1 556,1 2-325,-3 1 1,3 5 6,-2 0-250,-3 0 1,6 4-1,-5 1 52,2 1 0,0-2 0,-4 3 52,0 2 1,0-2 0,0 0-12,0 2 0,0 1 0,0 2 1,0-1-1,0 1 0,0-1 102,0 0 1,-2 1-1,0 1 1,-2 2-67,2 4 0,-1 2 0,0 2 0,0 1 1,0 2-84,2 0 0,-3 5 0,-1-3 0,0 0-33,0 0 1,1 2-1,4-3 1,-1-2 12,-3-1 1,3-1-1,-3-1 1,3-2 26,1-1 1,0-1-1,0 2 1,0-2 0,0-2 96,0-2 1,0-1 110,0-2-78,0 1 1,0-7-1,0-5-121,0-7 1,0 1-1,0-2 1,0 0-1,0-3-29,0 0 0,0 3 0,0 1 0,0-2 0,0-1-22,0-2 0,0 1 0,0 0 0,0-2 1,0-1-58,0-1 0,3-4 0,1 2 0,-1-1 1,-1-2-47,2-2 0,-3-2 1,4-1-1,-1-2 23,0 2 0,0 1 0,-4 1 0,1 0 1,2 0 17,0 0 0,1 4 0,-4 2 0,0-1 73,0 0 0,0 4 1,0-2-1,0 0 1,0 1 34,0 1 0,0 2 1,0 0-1,0 1 238,0-1 0,0 5 97,0-1-458,0 6 105,0-4 0,0 8 0,0 2 0,0 3 52,0 3 1,0 2 0,0-1 0,0 1-1,0 0 76,0 3 0,0 3 0,0 5 0,0 0-86,0 0 0,0 0 1,0 1-1,0 1-33,0 2 1,0-1 0,0-3 0,0 0-36,0 0 0,0 0 0,0 0 0,0-2 28,0-2 1,0 2 0,0-6 0,0-1 0,0-2 61,0 0 0,0-5 68,0 1-116,0-5 0,0-7 1,0-8-31,0 0 1,0-2 0,0 0 0,0-3 0,0 0-64,0-4 1,0 3 0,2-1 0,0-1-44,2-1 0,0-2 0,-4-1 0,1-2-99,3 0 1,-3-1 0,3 4 0,-2 0 107,2 0 0,-3 2 0,3 0 0,-2 4 52,-2 0 0,3 2 0,1 4 1,-1-1 238,-2 1 1,0-1 156,3 1 1,-3 6-224,3 5 1,-4 6 0,-2 9-1,-2 4 1,1 4-18,2 4 0,-3-2 0,0 6 0,2-1-145,1-1 1,1-1-1,-2-4-226,-2 3 0,3-5 0,-4 2 0,1-1 0,0-3-432,2 1 0,-3-3 1,0 1-1,-2 0 692,-1-1 0,-3 4 0,0-5 0</inkml:trace>
  <inkml:trace contextRef="#ctx0" brushRef="#br0">19975 16503 8069,'0'-11'1460,"0"-1"-781,0 6 0,0 0-170,0 2 0,1 3-322,3-3 0,-1 2 0,3 4 0,0 2 32,1 3 0,-3 3 1,2 2-105,-1-1 0,0 1 0,-2-1 0,2 2 1,0 1-33,0 1 1,0 0 0,-3-3 0,2-1 0,0 0-96,1 1 0,-4-1 0,4-1 1,-1-1-161,0-1 1,0-4-26,-4 3 0,0-5 130,0-2 0,0-6 1,0-5-1,0 0 7,0-1 0,-4 1 0,-1-1 0,0 0 0,0-2-6,2-2 1,-2 0 0,1 2 0,1-1 76,-2 1 1,3-3-1,-3 2 1,1 1 7,1 1 1,-1 2-1,4 0 1,-1 0-1,-2 3 159,-1 0 1,0 4 558,4-3-438,0 4 0,2 7-136,1 7 1,-1 7-1,3-3 1,-1 0-108,-1 2 1,5-4 0,-3 3-1,0-1-45,0 1 0,3-1 0,-3-4 0,0 1 1,1-2-66,1-3 0,-4 2 1,4-4-1,-1 0 26,1 1 1,-4 1 0,5-3-53,1-1 1,-3-2 0,2-1-1,1 0-56,1 0 0,-3 0 0,1 0 0,1 0-405,1 0 1,0-1 0,-1-2-1,-1-2 410,1-1 0,-3 2 0,2-3 0,-1 1 158,0 0 1,3 2-1,-3-4 21,3-1 1,1-1 0,-3 0 21,0 2 0,-5-2 115,0 3 0,0 2 0,0 0 265,0-1-400,1 5 0,-5-3-4,-3 8 1,2-1-1,-6 4 1,-1 2 24,-1 1 1,0 2 0,1-1-1,1 1 25,-1-1 0,-5 1 0,-1-1 0,1 0-3,2 1 1,0-1 0,2 1-1,1-2-77,1-3 1,5 2-1049,-5-5 168,5 0 864,-2-4 0,0 5 0,-1 1 0</inkml:trace>
  <inkml:trace contextRef="#ctx0" brushRef="#br0">2501 17577 8434,'-1'-12'-673,"-3"1"666,3 5 481,-4 0-84,5 6-250,0 6 1,1-5 0,2 4-12,0 0 1,2-4-82,-1 3 0,-1-3 1,4-1 56,2 0 1,-2 0-1,0 0-30,2 0 0,-3 0 1,2 0-89,1 0 0,1 0 0,2 0 1,-1 0-10,0 0 1,1-1 0,-1-2-1,1 0 11,-1 0 0,2 2 0,1 1 0,1 0 0,-1 0 1,-1 0 0,-2 0 0,2 0 17,2 0 1,-2 0 0,2 0-1,-1 0 28,1 0 0,-2 0 0,3 0 1,-1 0-1,1-1 8,-2-3 0,2 3 1,-1-5-1,-1 3 1,0-1 15,2 1 0,-4 2 1,3 1-1,-2 0-44,-1 0 1,-1 0 0,0 0 0,1 0-26,-1 0 0,1 0 0,-1 0 61,0 0 0,1 0 0,-1 0 0,1 0 26,-1 0 1,1 0-1,-1 0 1,0 0-6,1 0 0,-5 0 0,1 0 1,1 0-40,1 0 1,2 0-1,-1 0 1,0 0 0,1 0-41,-1 0 0,-3 0 1,-1 0-1,2 0 0,1 0-16,2 0 0,1 0 0,1 0 0,1 0 17,-1 0 1,-2 4 0,0 0 0,-1-2 0,1-1 30,-1-1 1,1 0 0,-1 0 0,0 0 49,1 0 1,-1 0 0,1 0 0,-1 0-43,0 0 0,1 0 1,-1 0-1,1 0 1,-1 2-5,1 2 1,-1-3 0,0 3 0,1-3-7,-1-1 1,1 0 0,-1 0 0,2 0 0,1 0 0,1 0 0,0 0 0,-3 0 1,-1 0-4,0 0 0,1 0 0,-1 0 0,2 0-12,2 0 1,-1 4 0,4-1 0,-2 0 0,0-2 31,0-1 1,-3 0 0,3 0 0,0 0 36,-1 0 0,1 0 1,-2 0-1,1 0 13,-1 0 1,3 0 0,-2 0 0,-1 0-46,-1 0 0,2 0 0,0 0 1,-1 0-1,0 0-19,1 0 0,-1 0 0,4 0 1,-1 0 9,-3 0 0,2 0 0,-1 0-47,-1 0 0,3 0 0,-1 0 0,1 0 0,-1 0-6,-2 0 1,3 0 0,-1 0 0,1 0 45,-1 0 1,1 0 0,-3 0 0,2 0 18,2 0 1,-4 0 0,2 0-1,0 0-11,-1 0 0,4 4 0,-3 0 1,1-2-9,-1 0 1,3-2 0,-3 0 0,-2 0 20,-2 0 1,4 1-1,-1 2-38,-1 0 1,2 1-1,-1-4 1,1 0-1,-1 0 0,0 0 1,4 0 0,-2 0 0,-1 1 16,1 3 1,2-3-1,-3 3 1,1-2 15,-1-2 0,-1 0 0,-3 0 0,-1 0 17,1 0 0,-1 0 0,0 0 0,1 0 17,-1 0 1,-3 0 0,0 0-7,0 0 0,-1 0 1,0 0 156,2 0 0,1 0-27,2 0 0,-5 0-16,1 0 1,-4 0-35,4 0-181,-6 0-157,3-6 1,-5 4-646,0-6 1,4 5-853,0-5 0,1 5 1681,-1 0 0,2 1 0,5 2 0</inkml:trace>
  <inkml:trace contextRef="#ctx0" brushRef="#br0">7332 17634 8302,'7'-5'522,"-4"0"-796,-1 2 1,-2 1 797,0 9 310,0-4-310,0 2-30,0-5 0,-4-1-490,0-3 32,0 2 29,4-3-96,0 5 27,0-5-30,0 4 28,0-4 0,0 4-38,0-3-52,0 3-4,0-4-805,0 5 907,-5 5 0,4-3 0,-4 5 2,0-2 1,3 0 0,-3-3 0,2 3 5,-1 2 0,-4 0 0,3 3 4,-1-2 1,3 2 0,-2-4 0,1 2 33,0 0 0,1-4 0,1 3 0,0 2 22,-2 1 0,0-2 0,4-1 33,0 2 0,-1-2 0,-2 0-18,0 2 0,-1-3 1,4 2-44,0 1 0,0-3 0,0 2 0,0 1 29,0 1 0,0 1 26,0 1 0,0-1 1,1 1-42,3-1 1,-3-3-1,4-1 31,0 2 0,-3-2-19,1 0 1,0-4-1,-1 2-10,2 0 1,0-3 0,-3 5-5,3-2 1,-3 0 25,3-1 0,-1-3 10,1 3 0,-2-2-3,6 2-97,-1-3 0,5 4 26,-1-5 1,-3 2-4,-1 2 1,1-3-7,3 3 0,1-3-7,-1-1 0,-3 0 0,0 0 17,0 0 0,-1-4 32,0 0 0,-3 0-45,4 4 0,-4-3 0,3-1-6,2 1 0,-3-2 0,2 0-5,1-1 0,-4 2 0,0-2 0,-1-1-3,0 1 1,1 2 0,-1-3-3,3-2 1,0-2-25,0 0 0,-3 1 0,2 1 0,-1 1 10,-2 0 0,-1-1 0,1 0 0,1 1-58,-2-1 0,0-1 43,-2-1 1,0-1 23,0 1 1,0-1 0,0 1 19,0 0 1,0 3 0,-2 2 0,0-1 3,-2 1 0,-1 2 0,1-3 1,-3-2 0,1 2 1,1 1-1,2 0-3,-1-1 0,-4 3 0,3-2 0,0 0-17,0-1 0,-3 4 0,3-4 10,-1 2 1,-2-2 0,-3 2-1,-1-2 0,5 5 1,-1-3 11,-1-1 1,3 5 0,-2-3 0,1 3-18,-5 1 0,5 0 0,-1 0-3,-1 0 0,-1 4 1,-1 0 4,-1-2 0,5 1 36,-1 1 1,4-3-22,-3 3 1,3-3 31,-4-1 79,6 0 282,-3 0-4655,5 0 4252,0 5 0,10 1 0,2 6 0</inkml:trace>
  <inkml:trace contextRef="#ctx0" brushRef="#br0">9022 17817 8444,'12'0'101,"-1"0"0,1 0 0,-1 0 0,1 0 0,-1 0-49,0 0 1,2 0 0,1 0 0,1 0 0,1 0-39,0 0 0,-2 0 0,4 0 0,-2-2 1,-1 0-40,2-2 0,-4 0 0,3 4 0,-1 0 0,1 0-107,-2 0 0,-2-4 0,0 1-45,-1 0 0,-1 0 0,-1 1-644,-1-2 221,-6 0 1,2 4 599,-8 0 0,-2 0 0,-5 0 0,-1-5 0,1-1 0</inkml:trace>
  <inkml:trace contextRef="#ctx0" brushRef="#br0">9274 17691 7894,'-7'0'-152,"2"0"0,5 5 264,0 3 1,0 2 0,0 2 47,0 4 0,0-4 0,0 5 1,0-2-1,0 0 6,0-1 0,0 3 0,0-2 0,0-1-81,0-1 0,0-2 1,0 0-1,0 1-99,0-1 0,4 1 0,0-1 0,0-1 0,0-1-184,-1-1 0,2-2 0,-2 3 0,1-1-173,-2 1 0,5-3 1,0 0 14,3-1 1,2 3 0,-1-4 0,1-2 355,-1 0 0,1-8 0,-1 0 0</inkml:trace>
  <inkml:trace contextRef="#ctx0" brushRef="#br0">9959 17714 8348,'11'-12'7,"1"2"0,-1 3 0,1 1 64,-1 1 1,1 4 0,-1-3 0,0 4-27,1 4 1,-1-1 0,1 4 0,-1 2 12,0 1 1,0 2 0,-2-2 0,-3-1 0,0-2 9,1 2 1,-4 1 0,4 2 0,-2-1 0,-3 1-102,0-1 0,-2 1 0,-2-1 0,-2 0-14,-3 1 1,1-2-1,-2-1 1,-1-3 38,-1-1 0,2 3 1,1-4-1,-2-1-16,-1 3 0,-2-5 1,1 3-1,-1-3 78,1-1 1,0 0 43,-1 0 0,6-1 1,2-3 31,3-4 0,1 2 0,1 0 0,3-1-36,3 1 1,5 2 0,2-2 0,1 1-72,-1 2 1,2 1 0,1-1-45,1-1 0,-4 0 0,2 4 0,1 0-145,2 0 0,-2 0 1,2 0-1,1 0-132,-3 0 0,5 0 0,-3 0 1,2 2 6,2 1 1,-4-1 0,0 2 0,2-3-1,0-1 291,2 0 0,-5 0 0,9-5 0,-3-2 0</inkml:trace>
  <inkml:trace contextRef="#ctx0" brushRef="#br0">10610 17794 8348,'-8'0'0,"1"0"-92,-2 0 0,-1 0 1,-2 0 186,1 0 0,1 1 1,1 3-1,2 3-1,2 4 1,2 0 0,4 0 0,1 1 0,3-2-9,2-2 1,4 0 0,4-2 0,-1-1-53,-1 0 1,2-2 0,2-3-16,1 0 0,-4 0 0,1 0 0,-2 0 1,-2 0-95,0 0 1,1-5-1,-2-2 23,-2-3 0,-3-2 0,-5 1 16,0-1 1,-4 1 0,-1 0-1,-3-1 1,-3 1-10,-3-1 1,-5 2-1,3 1 1,1 2 6,-1-2 0,3 2 0,-2 1-110,2 1 1,2 1-295,-1 4 1,6 1 152,2 3 0,8 1 0,4 4 0,3-1 180,4 1 1,3-3 0,5 0 0,0-1 0,-2-2 108,-2-2 0,2-1 0,-5 0 0,2 0 0,1 5 0,4 2 0</inkml:trace>
  <inkml:trace contextRef="#ctx0" brushRef="#br0">10861 17782 8348,'7'0'23,"-2"5"1,-5-2 103,0 5 1,-4-5 0,0 5 20,2 1 0,0 1 0,4 1 0,0 1-63,2-1 1,6-3-1,0-1 1,4 1-1,1 0-2,2-1 1,-1-3 0,5 2 0,-4 0 0,1-4-105,0-1 1,-4-1 0,2 0-45,1 0 0,-4-1 1,1-3-1,-4-2 1,-4-2 1,-1 1 0,-1-1 0,-5-3 30,-3-1 1,0 1-1,-6 1 1,-3 1 0,-1 1-41,-2-1 1,-1 4 0,-3 0 0,2 1 0,2 1-138,2 0 1,-3 2-1,2 1 1,1 0-265,1 0 1,2 0 0,0 0 473,-1 0 0,1-5 0,-1-2 0</inkml:trace>
  <inkml:trace contextRef="#ctx0" brushRef="#br0">22031 16366 8327,'6'-5'369,"-2"-3"821,-3-2-1133,-1 4 0,-1 2 0,-3 8 1,-3 4-1,-4 2 12,0 1 1,0 4 0,-1 2 0,1-1-35,-1 1 0,0 2 0,-2-3 0,-2 1 0,2-1-150,2-2 0,2-1 0,1-2-310,1 1 0,6-5 0,-3 1-395,-1 1 0,10-4 1,1-1 819,8-3 0,0-1 0,3 0 0</inkml:trace>
  <inkml:trace contextRef="#ctx0" brushRef="#br0">22145 16480 8318,'6'0'-1718,"-1"0"2480,-5 0 0,-1 5-670,-3 3 0,3 2 0,-3 2-128,3-1 1,2-1-1,3-1 1,4-3 68,2-1 1,1-1-1,1-4 1,-1 0 0,1 0 72,-1 0 0,0 0 1,2 0-73,2 0 0,-2-4 1,1-1-1,-4-1-65,-2-3 1,-2-1-1,2-1 1,-4-1-1,-3 1-42,-1-1 1,-1 1 0,-2-1 11,-1 1 1,-5 1 0,2 1-1,-3 3 3,-2 1 0,-3-3 0,0 4 0,1 2 0,1 0-60,2 2 0,-1 0 0,1 0-292,-1 0 0,6 2-312,2 1 722,3 4 0,11-1 0,3-1 0</inkml:trace>
  <inkml:trace contextRef="#ctx0" brushRef="#br0">22465 16423 8318,'-8'12'-132,"2"-1"161,1 0 1,0 1 0,2-1-1,-1 1 1,2-1 0,2 1 59,4-1 0,-2-1 0,6-2 0,-1-3-82,0 0 0,3-4 1,-2 3-1,2-3 28,1-1 0,1 0 0,-1-1 0,0-2-34,1 0 0,-6-6 1,-2 1-1,-2-2 1,1-1-111,1-1 1,0 1-1,-6-1 1,-1 1 3,-5-1 0,-2 1 1,-2 1-1,1 1-44,0 1 1,3 6-1,0-3 1,-1 1-727,-1 0 446,-1 0 429,4 9 0,7 2 0,7 4 0</inkml:trace>
  <inkml:trace contextRef="#ctx0" brushRef="#br0">22728 16446 7973,'-4'11'-356,"0"1"459,0-1 0,4 1 0,0-1 27,0 1 1,1-2-1,3-1 1,4-3-1,2 0-16,1 1 0,5-5 0,-1 2 0,0-3 0,0-1 11,1 0 1,0 0 0,-2 0 0,1 0-164,-1 0 1,-1-1 0,-3-3-87,-2-3 0,-3-4 0,-5 0 1,-2 0-1,0-1 55,-2 1 0,-6-1 1,0 2-1,-4 1 0,-1 3-42,-2 1 0,4 1 0,-3 4 1,1 0-1,-1 0-322,2 0 0,6 1 433,0 3 0,5 2 0,-2 6 0</inkml:trace>
  <inkml:trace contextRef="#ctx0" brushRef="#br0">17691 16126 8435,'0'-6'1439,"0"1"-1549,0 5 0,0 5 120,0 3 0,0 2 0,-1 2 1,-2 4 95,-1 3 1,0-2 0,4 2 0,0 0 0,0 1 13,0-1 0,0 0 1,0 3-1,0 1 73,0 0 0,-1-4 0,-1-1 1,-2 0-78,1-1 0,2 1 1,1 1-1,0-4 0,0-1-48,0 2 0,0-4 0,0 4 0,0-4 1,0 0-8,0-1 1,0 1 0,0-1-1,0 0-57,0 1 0,0-5-78,0 1 1,1-5 154,3 0 1,-3-3-116,3-3 1,1 0-40,-1-5 1,0 1 0,-4-5-32,0 1 1,0 3 0,0 1 0,0-2-1,0-1-45,0-2 0,0 1 1,0-2-1,0-2-4,0-4 0,0 1 1,0-1 73,0-1 1,0-2 0,0-1 0,0 1 3,0-1 1,0 0-1,0 0 1,0 0 0,0 0 3,0 0 1,0 4 0,0 2 0,0 0 84,0 3 1,0 2-1,0 0 140,0 1 286,0-1-465,0 6 1,-1 1 0,-2 6 0,-1 3 0,2 5 93,0 5 0,-1 0 1,-1 5-1,1 2 0,2 3 64,1 3 0,0 1 1,0-3-1,0 3 8,0 1 1,0-3 0,0 2-1,0-2-32,0 1 0,0 0 0,0-4 1,0-1 12,0 1 1,1 0-1,2 0 1,1-1-50,-2-3 0,-1 1 0,-1-5 1,0-1-32,0-1 1,0-6 155,0 1 0,2-6-10,2 2 1,-3-4-1,3-4-221,-3-3 0,-1-3 1,0-2-1,0 0-113,0-4 0,0 2 1,-1-3-1,-2-1 1,-1 1-166,2 1 1,0-1-1,1 3 1,-1-1 8,-2 1 0,0 2 0,4 0 0,-1 1-556,-3-1 0,3 5-611,-3-1 1469,-2 6 0,-1 2 0,-4 6 0</inkml:trace>
  <inkml:trace contextRef="#ctx0" brushRef="#br0">17531 16503 8207,'0'-7'628,"0"-1"-182,0 5-6,0-2 1,0 7-183,0 1 1,4 4 0,1 4 0,0 2-135,0 2 1,3-2 0,-3 2 0,1-1 0,2 0-18,-2 1 0,3 0 1,-4-3-1,1-1-55,3 1 0,-4-1 0,0 0 1,-1 1-1,1-1 0,0 1 57,0-1 0,3-3 0,-3-2-109,1-1 0,-2 4 64,4-1 1,-2-2 0,3 0-75,-1-1 1,-4-1-32,3-4 0,-3 0 129,4 0 1,-5 0-29,5 0 1,-5-5-65,0-2 1,2-4 0,-1 0-8,-1 0 0,-2-1 0,-1 1 0,1 1 1,2 1-2,1 1 0,-1 0 0,-3-3 0,0 0 0,0-1 8,0 1 0,0-1 0,2 1 0,0 0 4,2-1 0,0 1 0,-4-1-110,0 1 1,0-1 0,1 1-63,3 0 0,-3-1 0,4 2-254,0 2 1,-3 2-529,1 2-787,-1 3 929,-2-4-1,0 6-126,0 3 939,0 2 0,0 6 0,0-1 0</inkml:trace>
  <inkml:trace contextRef="#ctx0" brushRef="#br0">19632 16435 8622,'-7'-4'-207,"-1"0"0,-1 1 512,-1 2 1,3 1 0,-1 0 85,-1 0 0,-1 0-181,-1 0 1,-1 0 0,1 0-72,-1 0 0,1 0 1,-1 0-55,1 0 1,0 0 0,-1 0 34,1 0 0,-1 0 0,1 0 0,-1 0-25,1 0 1,0 0-1,-1 0 1,1 1-1,-1 2-4,1 1 1,0 0 0,-1-4 0,1 0-47,-1 0 0,1 0 0,-1 0 0,1 0-8,0 0 0,-1 0 1,1 0-1,-1 0-5,1 0 0,-1 0 0,1 1 0,0 1-23,-1 2 0,1 0 0,-1-4 0,1 0-3,0 0 0,-2 0 0,-1 1 0,-1 2 14,1 1 1,1-1 0,2-3 0,-1 0-5,1 0 1,-1 0 0,1 0 0,-1 0-4,1 0 1,3 0 0,1 0 0,-2 0 0,-1 0 0,-2 4 0,1 0-9,0-1 1,-1-2 0,1-1 56,-1 0 1,1 0 0,-1 0 70,1 0 0,0 0-42,-1 0 0,1 0-56,-1 0 0,5 0 1,-1 0-52,-1 0 0,-1 0 0,-1 0-43,-1 0 1,5 0-1,0 1 1,1 2-3,0 1 0,2-1 0,-4-3 43,-1 0 1,3 0-1,-2 0 51,-1 0 0,3 0 0,-2 0 49,0 0 0,1 0 0,0 0-56,-2 0 0,2 0 0,0 0-19,-2 0 0,3 4 0,-2 0-8,-1-2 1,-1 0 0,-2-2-11,1 0 1,0 0 0,-1 1 0,1 2 3,-1 0 1,1 1 0,0-4 4,-1 0 0,5 0 1,-1 1 19,-1 3 0,-1-3 0,-2 3 1,1-2 52,0-2 0,-1 0 0,1 0 56,-1 0 1,1 0 0,-1 0-18,1 0 1,0 0 0,-1 0-85,1 0 1,3 0 0,1 0-1,-2 0 57,-1 0 0,-2 0 40,1 0 1,-1 0 55,1 0 1,3 0-102,1 0 0,3 0-99,-4 0-253,6 0 136,-3 0-5584,5 0 4892,5 0 0,1 0 830,5 0 0,6 5 0,1 1 0</inkml:trace>
  <inkml:trace contextRef="#ctx0" brushRef="#br0">18342 16435 8380,'-6'0'-655,"-5"0"553,10-5 0,-9 3 363,2-2 1,2 3 0,-2 1-48,0 0 1,1 0-1,0 0 1,-2 0-57,-1 0 0,2 1 0,0 2 0,-1 2 0,1 1 19,0 3 0,-2-2 0,2-1 1,-1 0-44,2 1 1,-2-3 0,4 2-1,-2 0-18,-2 1 0,3-1 0,0 3-18,1-2 1,0-3 0,2 4-2,-1 1 0,0-3 0,4 2 36,0 1 0,0-3-42,0 1 1,0-3 2,0 4 0,0-4 1,2 2-2,2-1 0,-2 3 1,6-4-1,1-2-77,1-1 0,1 1 1,2 0-1,1 2-158,1-1 1,4-2-1,-2-1 1,0 0-475,4 0 1,4 0 615,2 0 0,4 5 0,-1 1 0</inkml:trace>
  <inkml:trace contextRef="#ctx0" brushRef="#br0">17725 16926 8526,'5'-12'-404,"-3"1"1698,1-1-1208,-1 6 0,-2 2 0,0 8 0,0 4 109,0 2 0,-2 5 1,0 2-1,-2 0 1,1 4-1,2 0-24,1 2 0,0 0 0,0-1 0,0-2-107,0-1 0,0-5 0,0 2 15,0 1 0,0-8 0,1 2 69,3-1-115,-2-5 258,3 0 0,-5-6 0,-2-3-301,-1-3 0,1-3 0,-2-3 1,3-1-17,1-1 1,-1-1 0,-2 4 0,0-2-40,0-1 0,2-2 0,1 3 0,0-2-27,0-2 1,-2 4 0,0-3-1,-2 2 112,2 0 1,0 0 0,2 3 528,0 1-516,0 5 1,-3 2 0,-3 8 2,0 3 0,4 8 0,-2 3 1,2 1-23,2 0 0,0 0 0,0 3 0,0-2-13,0-1 0,0-1 1,0 1-1,0-3 1,2 0 99,2-1 1,-3 0-1,4-3-40,0-1 0,-4-3 86,3-1 0,-3-6 0,-1-1-88,0-6 0,0-4 1,0-1-1,0-1-112,0 1 0,0-5 0,0 0 0,0-1 18,0 1 0,0-3 0,0 2 0,0 1-22,0-1 0,0-2 0,-1 4 0,-1 1-35,-2 2 0,0 0 0,4 1 148,0-1-325,0 1 252,0 5 0,0 7 0,0 9 0,0 5 121,0 3 1,0 1-1,0 5 1,0 1-50,0 2 1,0-3 0,0-2-1,0 1 14,0-3 1,0 2 0,0-7 0,0-1 32,0-2 0,0 0 163,0-1-45,0-4 1,0-4 0,0-6 0,0-5-225,0-2 0,0-2 0,0 1 0,0-2-20,0-2 0,0 1 0,0-4 0,0 1-80,0-1 0,0 3 1,0-3-1,0 0-12,0 0 1,0 4-1,0-1 1,0 2-117,0 2 131,0 0 0,0 2 43,0 5 1,0 9-1,-1 11 1,-2 1-1,-1 1 115,2-1 0,0-1 1,2 3-1,0 0 1,0-1 30,0-3 1,0 1-1,0-1 1,0-1-5,0-1 1,2-3-1,0-1 249,2-1-188,0-6 1,-4-2-1,0-7 1,0-3-97,0-2 1,0-3 0,0-2 0,0 1 0,0-2-57,0 0 1,0 3 0,0-3-1,0 1-167,0-1 1,0 4 0,0-1-99,0 2-158,0 7 0,0 6 0,-1 7 0,-2 3 0,-1 3-1802,2 2 2232,0 3 0,2 10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3860 8349 8249,'-6'-7'-434,"1"2"411,5 0 0,-1 5 1,-2 0-1,-2 6 0,-1 5 1,-3 1-1,-3 5 100,-3 6 0,-3 1 1,-3 6-1,-1 2 0,2 1 1,-3 2-1,0 2 0,-2 1 1,1-1-1,0-3-82,1-3 0,-4 2 1,0-4-1,2 0 1,2-2-1,3-2 0,1-1 1,0 1-1,0-4-311,0 1 0,5-5 1,-1 1-1,2-1 316,1-3 0,1-2 0,0 0 0</inkml:trace>
  <inkml:trace contextRef="#ctx0" brushRef="#br0">3312 8897 8228,'-11'0'615,"-1"0"-791,1 0 1,4 5 0,2 3-1,2 2 1,-1 1 0,1 1 183,2-1 1,1-3-1,0-1 1,0 2-1,0 1 196,0 2 1,0-5 0,1 0 0,3-1-123,4 0 1,2-3 0,2 1-1,2-3-142,2-1 1,4-4 0,-1-1 0,3-1-40,0-3 1,1-1 0,0-2 0,0 2-99,0 2 0,0-2 1,-1 3-1,3-2 197,1 1 0,-2-2 0,4 4 0</inkml:trace>
  <inkml:trace contextRef="#ctx0" brushRef="#br0">4112 8269 6941,'0'11'103,"0"1"0,0 0 1,0 2-1,0 1 1,0 1-1,0-1 0,0 0 1,0-1-75,0-1 0,0-2 0,0 1 1,0-1-1,0 0-715,0 1 686,0-1 0,0 1 0,0-1 0</inkml:trace>
  <inkml:trace contextRef="#ctx0" brushRef="#br0">4066 8154 8359,'0'-11'-561,"0"0"318,5 4 1,-3 2-161,6 5 1,-4 2 0,2 1 402,-1 5 0,4 2 0,-2 1 0</inkml:trace>
  <inkml:trace contextRef="#ctx0" brushRef="#br0">4340 8154 8576,'0'12'-636,"0"-1"1,0 1 641,0-1 1,0 4 0,0 2 0,0-1 0,0 2 171,0 0 0,0-4 1,0 1-1,0-2 0,0-2 137,0 1 1,0-5 0,0 1-126,0 1-102,0-4 0,0-1 1,0-8-62,0-4 1,1-2 0,2-1 0,1-2 0,-1-1-231,2-1 1,-2-4 0,3 4 90,-1 1 0,4 1 0,-1 1 0,2 2-24,1 3 1,1 2 0,-1 6 161,1 3 1,-6 2 0,-1 5-1,-1 1 1,0 1 233,-2 2 1,0-1-1,-1 4 1,1-2-182,2-2 1,0-1-1,-4-2 1,1 0 0,2 1-331,1-1 1,1-4-1,-3-2 1,3-1-84,2-1 1,-4 1-1,5-5 1,0-3 333,-2-4 0,4-7 0,-3-3 0</inkml:trace>
  <inkml:trace contextRef="#ctx0" brushRef="#br0">4683 7880 8354,'0'8'58,"0"1"1,-2 2 48,-2 3 1,3 7 0,-3-1 0,3 4-1,1 4 24,0 1 0,0-2 1,0 2-1,0 0 1,1-1-126,3 0 1,-3-3 0,3-3 0,-2-2-1,-1 2-36,3-2 1,-3-3-1,3 0-88,-3 0 1,-1-1 0,0-2 0,0 2 0,0-3-353,0 0 1,0-1-1,-1-2 1,-3-3 469,-4-3 0,-2 3 0,-1-1 0</inkml:trace>
  <inkml:trace contextRef="#ctx0" brushRef="#br0">4534 8280 8340,'0'-11'453,"1"-1"0,3 1-23,4-1 0,3 5 0,4-1 0,6 1 0,4 0-728,6 3 1,8-1-1,7 0 298,6-1 0,3-2 0,3-3 0</inkml:trace>
  <inkml:trace contextRef="#ctx0" brushRef="#br1">1371 9879 19274,'1'-6'-235,"1"1"0,3 1 1,2 0-1,2 0 0,1 0 1,1 1 492,1 0 0,-1-2 0,0 1 0,1 2-214,-1 0 0,1 2 1,-1 0-1,1 0-35,-1 0 0,0 0 1,1 0-1,-1 0 0,1 0-15,-1 0 0,2 0 1,1 0-1,1 0 28,-1 0 0,-1 0 0,-2 0 1,0 0-1,1 0 15,-1 0 1,2 0 0,1 0 0,1 0-52,-1 0 0,3 4 0,-2 0 0,0-1 1,2-2 63,2-1 0,1 0 0,0 0 0,-1 0-89,2 0 1,-4 0 0,2 0 0,0 0 0,0 0 29,0 0 1,-3 0 0,1 0 0,1 0 0,-1 0-14,-1 0 0,1 1 1,-3 2-1,2 0-19,2 0 0,-3-1 0,3 1 0,0 1 0,-2-2 25,1 0 1,2-2 0,-3 0 0,2 0 0,1 0 17,-1 0 1,2 0 0,-3 1 0,-1 1 0,2 2 9,0-1 0,-3-2 0,3 0 0,-1 2-33,1 1 0,-3-1 0,3-3 0,0 0 0,-2 2-12,1 2 1,-1-3-1,-2 3 1,3-3-1,-1-1 28,1 0 1,2 0 0,-3 0 0,1 0 0,1 0 20,-1 0 1,-1 0-1,3 0 1,0 0 34,-2 0 0,4 0 0,-5 0 0,1 0-50,-1 0 1,3 0 0,-2 0 0,-1 0 0,1 0-1,-3 0 0,2 0 0,1 0 0,-1 0 0,1 0 18,-3 0 1,2 0 0,-1 0 0,1 0-11,0 0 1,-3 0 0,3 0 0,0 0 0,-1 0 3,-1 0 1,2 0 0,-1 0 0,-1 0-1,-1 0-23,-1 0 0,0 0 1,2 0-1,1 0 12,-1 0 0,-1 0 0,0 0 0,1 0 0,1 0-23,-1 0 0,2 0 0,1 0 2,1 0 0,-3 0 1,3 0-1,-1 0 1,0 0-7,-1 0 1,3 0 0,-3 0 0,-2-1 52,-2-3 1,4 3-1,-1-3 1,-1 2-46,-2 2 0,1 0 0,1 0 0,1 0 0,-1 0 1,-1 0 0,-2 0 0,1 0 10,-1 0 0,1 0 0,-1 0 0,0 0 0,2 0 2,2 0 1,-2 0-1,2 0 1,-2 0-15,-2 0 0,1 0 1,-1 0-1,1 0 0,-1 0-5,1 0 1,-1 0 0,0 0 0,1 0-1,-1 0-1,1 0 0,-1 0 0,0 0 0,2 0 0,1 0-30,1 0 1,1 0 0,-5 0-1,0 0 1,1 0 28,-1 0 1,1 0 0,-1 0 0,1 0-15,-1 0 0,2 2 0,1 0 0,1 2-8,-1-1 0,0-2 0,0 0 0,1 2 0,-1 1 9,-1-2 1,2-1-1,1-1 1,1 0-1,-1 0 11,-2 0 1,3 0 0,-1 0-1,1 0 6,-1 0 1,3 0 0,-4 0 0,1 0 0,-1 0 21,0 0 1,4 0-1,-4 0 1,1 0-1,-1 0-13,0 0 0,2 4 0,-2 0 0,3-2 0,1 0-13,0-2 0,-4 0 0,4 1 1,0 2-1,-1 0 0,2 1 0,-5-4 1,1 0-1,-1 0 42,0 0 0,4 0 0,-3 0 0,1 0 0,1 0 19,0 0 0,-3 0 0,3 0 0,-1 0-4,1 0 0,-3-4 0,3 1 0,0 0 12,0 2 0,-3-1 0,3 0 0,-2-2-31,-2 2 0,3 0 1,-2 2-1,-1 0-7,-2 0 0,0 0 0,-1 0-107,1 0 0,-1 0 0,0 0-92,1 0 133,-1 0 0,1 5 0,-1 2 0</inkml:trace>
  <inkml:trace contextRef="#ctx0" brushRef="#br0">5985 9868 7953,'0'-8'-523,"0"0"0,1 0 715,3-3 0,-3 4 0,4 0-85,0 2 0,-4 0 0,4 3-40,0-2 0,-2 0 1,3 3-1,1-2-76,-1-1 0,-2 1 0,3 3 10,2 0 1,1 0 0,2 0-1,-1 0-1,1 0 1,-1 0-1,1 0 1,-1-2-1,0 0 25,1-2 1,-1 0 0,1 4 0,-1 0 18,1 0 0,-1 0 0,2 0-13,2 0 1,-2 0 0,3-1-1,-1-2-2,1 0 0,3-1 0,-3 4 0,1 0 0,-1 0-2,-2 0 1,0-1-1,0-2 1,1-1-23,-1 2 0,0 0 1,0 2-1,1 0 0,-1 0-13,-1 0 0,-2 0 0,1 0 1,-1 0 0,1 0 1,-1 0-1,2 0 1,1 2-1,1 0 11,-1 2 1,0 0 0,0-4 0,1 0 24,-1 0 0,-1 0 1,-2 0-1,0 0-27,1 0 0,-1 0 1,2 0-1,1 0 0,1 0 0,-1 0 1,-1 0 0,-2 0 0,1 0-2,-1 0 1,4 0-1,1 0 0,-2 0 1,-1 0-1,1 0 1,2 1-2,-2 3 0,2-3 0,-1 3 0,1-3-14,0-1 1,-3 4 0,2 0 0,-1-2 0,0 0 5,1-2 1,2 0 0,-3 0-1,1 0 6,-1 0 1,-2 0-1,0 1 1,-1 1 3,1 2 0,3 0 1,0-4 8,-1 0 0,-1 0 0,0 0 0,0 0 0,3 0-3,-2 0 0,2 4 1,-1 0-1,1-2-10,0 0 0,-2-2 0,4 0 0,-2 1 0,0 1-11,0 2 0,-2 0 1,4-4-1,0 0 13,-1 0 0,-1 0 0,1 0 1,1 0 40,0 0 0,-4 0 0,2 0 0,0 0-6,-1 0 0,0 0 0,-4 0 1,2 0-27,2 0 0,-2 1 0,2 2 0,-2 1-1,-2-2 1,1-1 0,-1-1-18,1 0 0,-1 0 0,0 0 0,1 0 3,-1 0 1,1 0-1,-1 0 1,1 0 18,-1 0 0,0 0 1,1 0-1,-1 0-7,1 0 0,-1 0 0,1 0-6,-1 0 1,0 2 0,1 0 0,-1 2-6,1-1 0,-1-2 0,2-1 0,1 0 0,1 0 3,-1 0 0,-1 0 0,-2 0 60,0 0 0,5 0-18,-1 0 1,0 0 0,-4 0 0,1 0 0,-1 0-12,1 0 1,-1 0 0,1 0 0,-1 0-23,0 0 0,1 0 0,-1 0 0,1 0 14,-1 0 1,-3 0 0,-1 0-1,2 0 3,1 0 0,2 0 0,-1 0-27,1 0 1,-1 0 0,0 0 3,1 0 1,-1 0 0,1 0-1,-1 0-18,1 0 1,-1 0-1,0 0 1,1 0 11,-1 0 1,1 0 0,-1 0 0,1 0 35,-1 0 1,0 0-1,1 0 1,-1 0-8,1 0 1,-1 0 0,0 0-5,1 0 1,-4 0 0,-1 0 0,2 0 42,1 0 0,-2 0 1,-1 0 7,2 0 0,-2 0-159,0 0-585,-4 0 673,2 0 0,-5 0 0,0 0 0</inkml:trace>
  <inkml:trace contextRef="#ctx0" brushRef="#br1">423 10005 24162,'0'-7'-8310,"0"2"5560,0 5 2436,0 5 0,0 2 0,0 4 0,0 1 172,0-1 0,0 0 1,0 2-1,0 1 0,0 1 54,0-1 0,0 4 1,0 1-1,0 3 64,0 0 1,0 1-1,0 0 1,0 1 0,0 2 39,0 0 1,0 2-1,0-2 1,1 1-390,3 3 1,-3-4 0,3 3 0,-3 1 0,-1-2 432,0-1 1,1 1 0,2-2 0,1 2 5,-2 1 1,-1 0 0,-1 3 0,2-2-10,1 2 0,-1-3 1,2 0-1,-3-1-39,-1-2 0,0 2 0,0-2 0,1 0-1,3-2 0,-3-5 0,3 0 17,-3 1 1,1-2-1,0 0 1,2-2 0,-2-2 13,0-1 0,-1-2-1,3 1 1,-3-5-131,3 1 103,-3-6 0,3 2-97,0-8 196,0 3 0,-4-9 0,0 4 0</inkml:trace>
  <inkml:trace contextRef="#ctx0" brushRef="#br1">320 10987 26622,'0'-12'-9223,"1"6"9711,3 2 0,2 8 0,6 5 0,-1 4-684,0 2 0,1 0 0,-1-2 1,1 1 198,-1 1 0,1 0 0,-1-2 1,0 1-72,1 1 0,-1 2 0,1-3 1,-2 1-16,-3-1 0,4-2 0,-5 0 0,2-2 36,-1-2 0,-3 1 0,4-6 0,0 0-49,3-2 0,1-2 0,2-3 0,3-5 129,1-5 0,1-4 1,3-6-1,1-2 1,1-6-347,3-5 1,-3-3 0,4-6 0</inkml:trace>
  <inkml:trace contextRef="#ctx0" brushRef="#br0">13111 9639 8374,'-6'0'-77,"-1"0"0,5-1 0,-3-2 0,0-2 489,0-1-299,1 3-108,4-2 0,5 5-8,3 0 0,-2 0 1,2 0-1,0 0 1,3 0 36,0 0 1,0 0 0,1 0 0,-1-1 29,1-3 1,-1 3-1,2-4 1,1 1 16,1 0 1,0 1-1,-3 3-78,-1 0 1,4-4-1,1 0 1,-3 1 0,1 2-40,2 1 1,-2 0 0,5 0 0,0 0-28,-2 0 1,5 4 0,-3 0-1,1-2-24,-1 0 1,3-2 0,-4 0 58,-1 0 1,4 0-1,-5 0 1,1 0-1,-1 0-19,-2 0 0,3 0 0,-2 0 0,-1 0-75,-1 0 1,2 0-1,0 0 1,-1 0-174,-1 0 1,-2-4 0,1 0-416,-1 1 710,-5 2 0,-1 1 0,-5 0 0</inkml:trace>
  <inkml:trace contextRef="#ctx0" brushRef="#br0">13237 9525 8272,'-8'-8'-1966,"1"1"1930,-1 4 0,0 3 0,1 7 0,-1 0 1,0 1 270,1 1 1,-1 1 0,-2 1 0,1 1-17,2-1 0,0 1 0,-2-1 0,3 0 1,1 1-155,2-1 1,1 1 0,-1-1 0,0 0 22,0 1 0,2-4 0,1-1-33,0 2 0,0-3 0,1 1-3,3-2 0,2 0 1,6-3-1,-1 2-39,0-1 1,1-1 0,-1 1 0,1 1-21,-1-2 0,1 3 1,-1-1-1,0 0 1,1 0-1,-1-1 0,1 5 0,-1-4-10,0-2 1,1 1 0,-1-1 47,1 2 0,-5 0 0,1-4 196,1 0 154,-4 0-27,0 0 485,-5 0-764,0-5-107,0 4-17,0-4-184,-5 5 0,4 0 1,-4-2-601,5-1 218,0 1 1,1-3 614,3 5 0,2-5 0,5-1 0</inkml:trace>
  <inkml:trace contextRef="#ctx0" brushRef="#br0">15727 9308 8207,'0'-8'-1322,"0"1"1538,0-2 0,0 5 1,0 4-1,0 6-90,0 5 1,0 5 0,0 4 0,0 4-40,0 3 1,0 0 0,0-4 0,0-1 0,0 1-47,0 0 0,0-4 1,0-1-1,0-2 0,0 0-136,0 0 1,0-3 0,0 2-608,0-2 0,1-3 27,3-2 675,-3-3 0,9-10 0,-4-2 0</inkml:trace>
  <inkml:trace contextRef="#ctx0" brushRef="#br0">15715 9297 8207,'0'-12'0,"0"1"-50,0-1 1,0 5 0,-1 0 0,-2 1 129,-1 0-23,1 3 1,4-2-1,3 5 1,3 0 163,4 0-184,0 5 1,4-4 0,0 4 0,1-1-57,0 0 0,-2 1 1,4-2-1,0 1 1,-2-2 4,1-1 1,2-1 0,-3 2-1,1 0-4,-1 2 0,3 0 0,-2-4 0,-1 0 20,1 0 1,3 0-1,-1 0 1,3 0-1,0 0 42,1 0 1,0 0 0,0-2 0,0 0-2,0-2 1,3 0-1,1 4 1,0 0-1,-1 0-36,1 0 0,0 0 1,-5 0-1,1 0 1,1 0-25,3 0 1,-3 0-1,4 0 1,-1 0-1,-1 0 1,5 0 0,-3 0 0,1 0 10,3 0 1,-3 0-1,1 0 1,2 0-1,1 0 38,1 0 0,0 0 0,-1 0 0,-1 0 0,-1 0 47,0 0 1,-1 0-1,-1 0 1,0-1-11,0-3 1,-2 3 0,2-3 0,0 3-37,0 1 0,2 0 0,2-1 0,0-2 0,0-1-1,2 2 1,2-3-1,-3 1-27,1 1 1,-1-2 0,1 1 0,2 1 0,1-2 1,0 3 0,-3-2 0,-1 2 0,0-1 34,0 0 0,1-1 0,0 4 0,2 0-1,1 0 0,1-4 0,-2 0 0,1 2 0,-1 0 0,-1 2-20,-2 0 0,1 0 1,2 0-1,1 0-31,-1 0 1,-1 0 0,-1-1 0,3-1 0,3-2-9,-1 1 1,4 2 0,-6 1-1,0 0 1,1-1 45,3-3 1,-1 3 0,-1-3 0,1 1 86,-1-1 0,-2 3 0,3-3 0,0 2 277,-1-2-328,-3 3 1,4-6 0,-5 5 0,4-2 0,-1 2-37,0 0 1,3 1 0,-2-2 0,-1 0-18,0 0 1,1 1 0,-4-1 0,3-1-4,-3 2 0,4-1 1,-2 1-1,-1-2 11,-2 1 0,1 2 1,0 0-1,2-2 1,1-1 4,0 2 1,-4-1 0,5 1 0,-2-2 8,0 1 1,0 1 0,-4-1 0,-1 0-13,-2 0 1,0 0-1,-3 1 1,0-2-14,0 2 1,3 0-1,-3 2 1,1 0-17,2 0 0,-1 0 1,0-1-1,1-1-6,-2-2 1,4-1-1,-4 2 1,1-1 8,1 2 0,-2-3 1,3 1-1,-3 0 18,-1-1 1,0 4 0,-3-4 0,2 1 35,-2 0 1,-1 0 0,-1 3 0,0-2-44,0 0 0,-4-1 0,0 4 0,0 0-6,-1 0 0,-1 0 0,-3 0 0,2 0 0,-1 0 3,1 0 0,-2 0 1,4 0 50,-1 0 0,-2 0 0,-4 0 11,1 0 1,-5 0-1,1 0 1,1 0-46,1 0 0,1 0 1,1 0-79,-1 0 1,-3 0-1,-1 0 91,2 0 236,-4 0-202,0 0 0,-3 4-90,2-1 0,-3 6 1,3-1-1,-2 2 57,2 1 0,-3 1 1,3 1-1,-3 2 1,-1 3 22,0-1 0,0 5 0,0-3 0,0 3 16,0 0 0,0-3 0,0 0 0,0 0 1,0 1 14,0-1 1,-1-5-1,-2 2 1,0-1-41,0 0 0,1 1 0,-1-5 0,-1 1-28,2-1 1,-1-1-102,-1-2 49,3 2 0,-5-9-5,2 3 0,-2-3 0,-6-1-58,1 0 1,-1-4-1,1 1 1,-2 0 14,-2 2 1,-2-3 0,-3 0 0,1 2 0,-1-1-51,-2-1 1,-1 3 0,-1-3-1,-1 3 48,-2 1 1,-4-4 0,0 0 0,-2 2 0,-1 1 18,0 1 0,-1 0 0,1 0 1,-1 0-1,-2 0 29,-1 0 0,0-2 1,2 0-1,-1-2 11,-1 1 1,-4 2 0,3 0 0,0-2 39,-1-1 0,-3 1 1,1 3-1,-2-2 1,-1 0-64,4-2 1,-4 0 0,3 3 0,-2-2 14,-2 0 0,2-1 0,1 4 1,2 0-1,2 0-5,2 0 0,-2 0 1,-1 0-1,1 0 0,0 0-16,2 0 1,-3-4-1,2 0 1,2 2 0,0 0 17,2 2 1,-1 0-1,1 0 1,0 0-59,0 0 1,-1 0 0,1 0 0,0-1 26,0-3 1,-2 3 0,-1-3 29,-1 3 0,-1 1 0,2 0 0,-2 0 0,-1-1 30,1-3 0,-4 3 1,2-3-1,-1 3 23,1 1 1,3 0-1,-3-2 20,2-1 1,-3 1 0,4-2 0,0 3 0,-1 1 6,1 0 1,0 0 0,5 0 0,0 0 0,0 0-39,-2 0 0,-1 0 0,5 0 1,1 0-1,1 1-8,0 3 0,2-2 0,-2 3 0,1-2 0,3 1-8,1-1 1,1 2 0,0 0-1,0 0 1,0 0-3,1-2 1,-5 2 0,0-2-1,2 1 1,1 0 9,1 0 0,0 0 0,0-3 0,0 1 16,1 2 1,-1 0 0,0-3-1,1 2-8,3 1 1,-1 0 0,3-4-1,0 1 4,-4 3 1,4-3-1,-1 3 1,0-3 9,0-1 0,3 4 1,-4 0-1,0-2 24,1-1 0,-3 3 0,3 0 0,-1-1-47,0-2 0,4 3 1,-3-1-1,0 0 12,0-2 1,4 3 0,-2 0 0,1-2-6,-1 0 0,-3 1 0,4 1 1,0-1-5,-2-2 1,3 3 0,-3 1 0,-1 0-4,0 0 0,3 0 0,-3-2 0,0 2 0,1 0-11,-4 0 1,4 3-1,-2-5 1,0 1-15,1 1 0,-4-2 0,4 3 0,-1 0 0,0 0-18,-1-1 0,-2 0 0,0-3 1,-1 3-1,0 0 18,0 0 1,0-1-1,0-2 36,1 1 1,-5-1 0,0 3 0,1-2-1,-1 1 47,0-1 1,-3-2-1,2-1 1,0 0-1,-1 0-11,0 0 0,-1 0 0,-1 0 0,0 0-1,0 0 1,1 0 0,1 0 0,1 0 40,3 0 1,1 0 0,1 0 0,0 0 0,0 0-37,0 0 0,4 0 1,2 0-1,-1 0-28,0 0 1,3 0-1,-4 0 1,0 0 3,1 0 1,-4 0-1,5 0 1,-1 1 0,1 2 4,1 1 0,2 3 0,-4-3 1,2 0-1,2 0 61,1 0 1,2-1 0,-1-1 78,1 1 1,-1-1-1,1 2 35,0-3 0,3-1 278,0 0-110,6 0-2230,-3 0-738,5 0 2596,5 0 0,6 0 0,7 0 0</inkml:trace>
  <inkml:trace contextRef="#ctx0" brushRef="#br1">17177 8212 9764,'-5'-18'-139,"0"1"0,-4 6 0,1-1 1,-1 1-1,-1 0 0,-1 1 0,-1 1 1,1 1-1,0 0 420,-1 2 1,5-3 0,-1 4 0,-1 0-142,-1 0 0,-1 2 0,-1 8 1,1 7 12,-1 6 1,5 5 0,-1 3 0,0 5 0,1 2-69,-1 1 1,6-4-1,-2 1 1,3 0-116,1 2 0,0 0 0,0-1-94,0-1 1,-4-6-1,0 2 1,1-2 0,2 0-1,0 1-329,-3-5 0,2 2 1,-5-4-1,1 3-377,-1 1 1,0-4 829,-5 0 0,1-5 0,0 2 0</inkml:trace>
  <inkml:trace contextRef="#ctx0" brushRef="#br0">16697 8657 8511,'8'-15'76,"-2"0"-32,-1 1 1,4 0 0,-1 1 0,2 0 0,3 3-152,2 0 1,-1 1-1,5 0 1,1 3-20,2 1 0,1 1 1,-1 4-1,1 0 1,0 0-500,0 0 0,4 4 625,-1 0 0,1 4 0,-4-1 0</inkml:trace>
  <inkml:trace contextRef="#ctx0" brushRef="#br0">17200 8611 8492,'0'8'-428,"0"0"557,0-1 0,0 5 1,-1-2-1,-2-1-93,-1-2 0,-1-3 0,3 4-152,-2 1 1,-1-1 0,2 1 0,-1-1-979,2 1 1094,-5-4 0,1 5 0,-5-4 0</inkml:trace>
  <inkml:trace contextRef="#ctx0" brushRef="#br0">17166 8520 8490,'0'-17'-109,"0"5"-20,0-3 0,3 2 0,1 1 51,-1 1 0,3 5 1,2 2-705,2 3 782,-4 1 0,9 0 0,-2 0 0</inkml:trace>
  <inkml:trace contextRef="#ctx0" brushRef="#br0">17371 8006 8388,'-5'-6'34,"-3"2"54,3 8 1,-4 7-1,4 8 1,0 3-1,0 2 117,3 2 1,-3 4 0,1 5-1,1 2 1,2 2-2,1 2 0,0-3 1,0 3-1,1-2-316,3-2 0,-3-2 1,4 0-269,1-1 183,-5-5 0,4 3 1,-4-6-125,3 0 0,-2-2 1,5-3-1,-1-2-238,1-3 1,-4-5-1,5-3 559,1-4 0,0-4 0,0-4 0,-3-5-19,-1-5 1,3 1-1,-3-2 1,0 2 73,0 2 1,0 1-1,-3 1 750,2 1 1,5 6-533,-1-2 1,2 3 0,3 1-1,2 0 1,4 0-93,2 0 1,1 0 0,-2 0 0,-1 0-183,2 0 1,-4-2 0,1 0-1,-1-3-121,-3-2 1,-5 4 0,-3-5-1,-1-1 1,-3-1-58,0-2 0,-7 0 0,-3-2 0,-2 0 243,-2 4 0,-4 0 0,-3 6 0,-4 1 1,-2 5 323,-2 5 1,0 2-1,6 10 1,2 3 41,4 3 0,3-1 1,5 3-1,4-2-291,6 2 1,8-3-1,9 3 1,7-3-321,7-2 1,6 0-1,5-2 1,2-2 0,1-1 180,2-3 0,4-2 0,-2 0 0</inkml:trace>
  <inkml:trace contextRef="#ctx0" brushRef="#br0">15704 9799 6836,'-7'0'774,"2"0"-242,5 0-263,0 5-122,0-4 1,-1 8 0,-2-4-17,0 2 0,-1 0 0,4 5 0,0-1 0,0 1 19,0-1 0,-1 2 0,-2 1 0,-1 2-57,2 2 1,0-3-1,2 3 1,0 0-1,0-2-23,0 1 1,0 3-1,0-2 1,0 1 0,2 0 27,2 1 0,-3 2 0,3 1 1,-3-1-1,-1 1 17,0 0 1,4 0 0,-1 0-1,1-2-22,1-2 1,-3 2 0,3-5 0,-2 1 0,1-1 10,-1-2 1,2 0 0,-1 0 0,-2 1 0,0-1-63,-2-1 0,3-2 0,1 1-72,-1-1 1,-1-1-46,2-2 86,-3 2-18,4-9 0,-5 3-213,0-8 0,0 2 1,2-5-1,0 1-627,2 0 0,1 2 0,-2-4-1150,0 0 1997,1-3 0,1-5 0,2-2 0</inkml:trace>
  <inkml:trace contextRef="#ctx0" brushRef="#br0">15532 10085 7694,'0'-8'2082,"0"0"-1959,0 6 482,0-3-238,0 5 1,0-5 0,0-3-207,0-2 1,0 2 0,0 1 0,2-1 0,0 0 8,2 1 0,1 1 1,-2-3-1,2 1-74,1-1 1,-2-1 0,3-1-96,2-1 1,-2 1-1,0-1 1,2 1 23,1-1 0,-2 5 1,0-1-3,0-1 0,-1 4 1,0 1-14,2 3 0,1 2 1,2 3-1,-1 4-11,1 2 1,3 5-1,1 2 1,1 1-226,-1 2 1,5-2 0,-1-1 0,4 0-369,3-3 0,-1 0 1,-3 0 593,0 1 0,0 5 0,0-2 0</inkml:trace>
  <inkml:trace contextRef="#ctx0" brushRef="#br1">3461 10313 16759,'0'-8'-1551,"1"1"0,1-2 1650,2-1 0,5 3 459,-1 4 0,2 1 0,1 2-320,1 0 1,-1 0 0,0 0 0,1 0-125,-1 0 0,1 0 0,-1 0 0,1 0-52,-1 0 1,0 0 0,1 0-1,-1 0 36,1 0 1,-1 0 0,2 0 0,1 0-87,1 0 1,0 0 0,-3 0 173,-1 0 0,0 0 0,1 0 0,-1 0-27,1 0 0,-1 0 1,1 0-1,-1 0 1,0 0-131,1 0 0,3 0 1,0 0-1,-1 0 4,-1 0 0,-2 0 0,1 0 0,-1 0-30,1 0 0,-1 0 0,0 0 6,1 0 0,-1 0 0,1 0 0,-1 0 0,1 0-32,-1 0 1,0 0 0,1 0 23,-1 0 0,1 0 0,-1 0 1,1 0-5,-1 0 0,0 2 0,1 0 0,-1 2-31,1-1 1,-1-2 0,0-1 24,1 0 1,-1 1 0,1 2 0,-1 0-47,1 0 0,-1-2 0,0-1 55,1 0 1,-1 0 0,1 0-5,-1 0 1,-3 0 0,-1 0 0,2 0 4,1 0 0,2 0 0,-1 0-4,1 0 1,-1 0 0,0 1 0,1 2-32,-1 1 1,1 0 89,-1-4 1,1 0 0,-1 0 49,0 0 0,-3 0 0,0 0-31,1 0 0,1 0 0,1 0 0,1 0-70,-1 0 1,-3 0-1,-1 0 1,2 0-1,1 0-19,2 0 1,-1 0 0,0 0 5,1 0 1,-1 0-1,1 0 1,-1 0 9,1 0 0,-1 0 0,0 0 1,1 0 22,-1 0 0,1 0 0,-1 0 0,1 0-53,-1 0 0,0 0 0,1 0 1,-1 0-62,1 0 0,-1 0 0,0 1-10,1 3 0,-1-3 1,1 3-1,-1-3 34,1-1 1,-1 1-1,0 2 1,1 1 2,-1-2 1,1-1 0,-1-1-1,0 0 33,1 0 1,-1 0 0,1 2 0,-1 0-19,1 2 0,-1 0 0,0-4 1,1 0 57,-1 0 0,-3 0 1,0 0-1,0 0 19,3 0 0,0 0 0,0 0 0,1 0 0,-1 0-21,1 0 1,-1 0 0,2 0 124,2 0-99,-2 0 0,3 0 0,-4 0-17,-1 0 1,0 0 0,1 0 0,-1 1-1,1 2-42,-1 0 0,4 1 0,1-4 0,-2 0 0,-2 0 54,0 0 1,-1 0 0,0 0 0,1 0-1,-1 0-27,1 0 0,0 0 1,2 0-1,2 0-9,-2 0 0,0 0 0,0 0 1,1 0-13,-1 0 0,0 0 1,0 0-1,1 0-18,-1 0 0,2 0 0,0 0 0,-3 0-5,0 0 1,2 0-1,1 0 1,-1 0-1,0 0-2,0 0 1,1 0-1,-4 0 1,2 0 23,1 0 0,1 0 0,-5 0 0,2 0-7,2 0 1,-2 0 0,2 0 0,-2 0 21,-2 0 0,0 0 0,1 0-2,-1 0 0,1 0 0,-1 0 1,2 0-1,1 0 4,1 0 1,0 0-1,-2 0 1,1 0 2,1 0 1,2 0-1,-3-1 16,1-3 1,0 3 0,-2-3-1,1 3 1,1 1-17,-1 0 0,2 0 0,0 0 0,-2 0 5,-2 0 1,3 0-1,1 0 1,-1 0-17,1 0 1,-3 0-1,4 0 1,-2 0-12,0 0 1,2 0 0,-4 0 0,3 0 0,-2 0-18,-2 0 0,4 0 0,-1 0 0,0 0 4,2 0 0,-3 0 0,3 0 0,0 0 20,-3 0 1,2 0 0,1 0-1,-1 0-64,1 0 0,-1 0 0,-2 0 24,1 0 0,2 0 0,-3 0 23,1 0 0,0 0 0,-2 0 1,1 0-1,1 0 39,-1 0 0,-1 0 0,-2 0 0,2 0-4,2 0 1,-2 0 0,2 0-15,-2 0 0,-2 0 0,1 0 0,-1 0 24,0 0 1,1 0 97,-1 0 1,-3 0 47,0 0 1,-2-1 400,1-3-341,-1 3 10,-6-5-2131,0 6 2059,5 0 148,-4 0 255,4 0-3979,-5 0 3360,0 6 0,-10 0 0,-3 5 0</inkml:trace>
  <inkml:trace contextRef="#ctx0" brushRef="#br1">15647 8691 19252,'-5'-6'-576,"-3"2"0,-2 3 1,-2 1-1,2 1 1,1 2 441,2 0 1,0 10 0,-2 0 0,3 2 0,0 3 0,-1 0 0,0 2-10,0 1 1,2 2 0,5-1 0,0-2 0,0-2-93,0-2 0,2 4 0,1-5 0,5-3 135,2-3 0,5 0 0,2-5 0,1-1-3,2-2 1,2-6-1,0-3 1,1-2 0,-1-3-21,-3-2 0,1-3 0,-5-6 0,-1-1-156,-1-2 0,-7-3 0,-2 2 0,-3 0 0,-2 0-9,-3 3 0,-7 0 1,-9 4-1,-6 2 112,-4 4 1,-8 7 244,-4 4 1,-3 3-1,0 1 1</inkml:trace>
  <inkml:trace contextRef="#ctx0" brushRef="#br1">8040 10028 10139,'0'-8'-1153,"0"0"1,-1 1 1213,-3 0 1,3 4 0,-4 5 0,1 3 0,-1 1 86,-1 3 1,3 2-1,-2 0 1,0 2 12,-3 2 0,3-1 0,0 5 0,1 1 0,-1 0-39,-1-1 1,3 3 0,0-3-1,1 3-37,2 1 0,0-4 1,0-2-1,2 0-82,1-3 1,0 2-1,5-1 1,-1-1 0,1-1-65,-1-1 1,1-2 0,3-1-1,1-3 74,-1-1 0,1 3 0,-1-5 0,1 0 8,-1-2 1,0-1 0,1 0 0,-1-1-16,1-3 1,-1 2-1,0-6 1,1 0-16,-1 2 1,1-4 0,-1 2 0,1-2-45,-1-1 0,-3-5 0,-2 1 0,0 0 27,1-1 1,-5 2 0,3-5 0,-1 0 31,0 1 1,0-3-1,-4 5 1,-2-1-21,-1 1 1,-2-3 0,-4 4-1,1 1 16,-1 1 0,-1-2 0,-1 0 0,-1 1 32,1 1 1,-1 3 0,1 1 0,-1 3 46,1 0 0,0-1 1,-1 3-1,1 2 1,-2 0-17,-2 2 1,2 5-1,-3 2 1,0 2 0,1 1-1484,1 2 1418,-3 2 0,-1 3 0,-5 1 0</inkml:trace>
  <inkml:trace contextRef="#ctx0" brushRef="#br1">1416 10804 9422,'1'-6'-279,"3"2"359,-2 3 0,8 1-6,-3 0 0,0 0 1,0 0-27,2 0 0,-3 0 1,2 0-25,1 0 1,1 0 0,2 0-10,-1 0 0,0 0 0,1 0 7,-1 0 0,1 0 0,-1 0-9,1 0 0,-1 0 1,0 0-1,1 0 1,-1 0 77,1 0 0,-1 0 1,0-2-1,1 0-53,-1-2 1,1 0 0,-1 4-1,1 0-44,-1 0 0,0 0 1,1 0 4,-1 0 1,1 0 0,-1 0 4,0 0 0,1-1 1,-1-2-1,1 0 36,-1 0 0,1 2 0,-1 1-52,0 0 0,1 0 0,-1 0-48,1 0 0,-1 1 33,1 3 0,-1-3 0,0 3-47,1-3 1,-5 1 54,1 1 0,0-1 0,3 1 0,0-1 24,1-2 0,-1 0 1,1 0-1,-1 0-19,1 0 0,-1 0 0,0 0-1,1 0 0,-1 0 1,1 0-1,-1 0 28,1 0 1,-1 0 0,0 0 0,1 0 6,-1 0 0,1 0 1,-1 0-1,0 0 34,1 0 1,-1 0 0,1 0-11,-1 0 0,1 0 0,-1-2 1,0 0 16,1-2 0,-5 0 0,1 4 1,1 0-38,1 0 0,2 0 0,-1 0 0,0-1 11,1-3 1,-5 3-1,1-3 1,1 3 3,1 1 0,1 0 1,1 0-35,-1 0 1,-3 0 0,0 0 28,0 0 1,3-4-1,0 0-4,0 2 1,-3 0-1,0 2-37,1 0 0,1 0-15,1 0 1,1 0 0,-1 0 18,0 0 0,-3 0 0,0 0-13,0 0 0,3 0 0,0 0 17,0 0 1,1 0 0,-1 0-2,1 0 1,-5 0-1,1 0 1,1 0-15,1 0 0,-2 0 1,-1 0-22,2 0 0,1 0 0,2 0 23,-1 0 1,-3 0 0,-1 0 0,2 0 9,1 0 1,2 0 0,-1 0 1,1 0 1,-1 0 0,0 0 1,1 0 1,-1 0 0,1 0 0,-1 0-11,1 0 0,-1 4 1,0 0-1,1-1 1,-1-2 1,1-1 0,-1 0 13,1 0 1,-1 0 0,0 0-1,1 0 1,-1 0 1,1 0 0,-1 0 0,0 0-3,1 0 0,-1 0 0,1 0 0,-1 0 5,1 0 1,-1 0 0,0 0 0,1 0 0,-1 0 8,1 0 1,-1 0 0,2 0 0,1 0-1,1 0-5,-1 0 1,-1 0 0,-2 0 0,0 0 0,1 0 3,-1 0 0,1 0 1,-1 0-32,1 0 0,-1 0 0,0 0 0,1 0-59,-1 0 0,1 0 0,-1 0 46,1 0 1,-5 0 0,1 0 0,1 0 3,1 0 1,-3 0 0,1 0-4,1 0 1,-3 0-1,2 0 1,1 0-1,1 0 0,1 0 0,1 0-3,-1 0 0,1 0 0,-1 0-2,0 0 1,-3 1 0,0 2-1,1 0-3,1 0 1,-3-2 0,1-1 0,1 0 1,1 0 1,1 0 0,1 0 77,-1 0 0,1 0 1,-1 0-1,0 0-7,1 0 0,-1 0 0,1 0-35,-1 0 1,1 0-1,-1 0 1,0 0-21,1 0 1,-1 0 0,1 0 0,-1 0-22,1 0 1,-5 0 0,1 0 0,1 0-6,1 0 1,1 0 0,1 0-1,-1 0-15,0 0 0,1 0 0,-1 0-14,1 0 0,-1 0 1,1 0 66,-1 0 0,0 0 0,1 0 0,-2 2-36,-2 1 1,3-1-1,-1 1 1,4-1-5,0-2 0,-1 0 0,-2 0 0,1 0-10,-1 0 1,2 0 0,1 0 0,1 0 23,-1 0 1,-1 0 0,-2 0 0,0 0 32,1 0 0,-1 0 1,1 0-1,-1 0-14,1 0 0,-1 0 0,0-2-9,1-1 1,-1 1 0,1-1-1,-1 1 5,0 2 0,1 0 0,-1 0 0,1 0 31,-1 0 0,1 0 0,-1 0 0,0 0-3,1 0 0,-1-4 0,1 1 1,-1 0-13,1 2 0,-1 1 0,0 0 0,1 0 1,-1 0 1,1 0 0,-1 0 0,0 0 0,1 0-10,-1 0 1,1 0 0,-1 0 0,1 0-2,-1 0 1,0 0 0,1 0 0,-1 0 0,1 0 0,-1 0 1,1-4-1,-1 0 1,0 2 0,1 0-2,-1 2 0,1 0 0,-1 0 0,0 0 0,1 0 1,-1 0-1,1 0 1,-1 0 3,1 0 1,-5 0 0,1 0 0,1 0 0,1 0 0,1 0 0,1 0 0,-1 0 0,0 0 0,2 0 1,2 0 1,-2 0 0,2 0 0,-2 0-1,-2 0 1,2 0 0,2 0 1,-2 0-1,2 0 1,-2 0 12,-2 0 0,-3 0 1,0 0-1,0 0-14,3 0 1,0 0 0,0 0 4,1 0 0,-1 0 0,1 0 7,-1 0 1,1 0 0,-1 0 0,0 0-5,1 0 1,-1 0 0,1-1 1,-1-3 1,1 3-1,-1-3 1,0 3-7,1 1 0,-1 0 1,1 0-1,-1 0-7,0 0 0,1 0 1,-1 0-1,1 0 0,-1 0 0,1 0 0,-1 0 0,0 0-1,1 0 1,-1 0 0,1 0-1,-1 0 1,1 0 1,-1 0-1,0 0-4,1 0 1,-1 0 0,1 0-20,-1 0 1,-3 0 0,-1 0 0,2 0 12,1 0 0,-2 0 1,0 0-1,0 0 17,3 0 0,-4 0 0,1 0 0,1 0 0,1 0 15,1 0 1,-3 0 0,0 0 0,0 0 0,3 0-5,0 0 1,0 0 0,1 0 0,-1 0 0,1 0 19,-1 0 1,0 0 0,1 0-1,-1 0-16,1 0 1,-1 0-1,1 0 1,-1 0-9,0 0 1,2 0 0,1 0-8,1 0 0,-3 0 0,-5 0 0,2 0 0,1 1-7,2 3 1,-1-3-1,1 3 1,-1-3 0,0-1-18,1 0 1,-1 0-1,1 0 1,-1 0-1,1 0 0,-5 0 0,1 0 0,1 0 16,1 0 1,-3 2 0,1 0 0,1 2 5,1-1 1,2-2-1,-1-1 1,0 0 1,1 0 0,-1 0 1,1 0-1,-1 0-5,0 0 1,1 0 0,-1 1 0,1 2 0,-1 0-3,1 0 0,-1-2 0,0-1 0,1 0 0,-1 0 1,1 0 1,3 0 0,0 0 0,-1 0 0,-1 0 0,-2 0 0,4 0 1,1 0-1,-1 0 1,0 0 0,0 0 0,2 0 0,-3 0 1,1 0-1,-1 2-1,-1 1 1,-1-1 0,2 1 0,2-1 0,-2-2-1,-2 0 1,0 0 0,-1 0 0,0 0 11,1 0 0,-1 0 1,1 0-1,-1 0-2,1 0 1,-5 0 0,1 0 0,1 0 0,1 0-8,1 0 0,1 0 0,-1 0 1,1 0-5,-1 0 1,0 0 0,1 0 0,-1 0-4,1 0 0,-1 0 0,0 0 0,1 0 1,-1 0 1,1 0 0,0 0 0,2 0 2,2 0 1,-1 0 0,-4 0 0,1 0 17,-1 0 1,1 0-1,-1 0 21,0 0 0,1 0 0,-1 0 0,1 0 15,-1 0 1,0 0 0,1 0 0,-1-2-12,1-1 0,-5 1 0,1-1 0,1 1-25,1 2 1,-2 0 0,-1 0 13,2 0 0,1-4 0,2 1 0,-1 0 1,1 2-1,-1 1 7,0 0 0,-3-4 0,0 0-19,0 2 1,3 0-29,0 2 0,0 0 1,1 0-1,-1 0 1,1 0 1,-5 0 0,1 0-4,1 0 1,1 0-1,1 0 9,1 0 1,-1 0 0,1 0 68,-1 0 1,1 0 6,-1 0 1,-3 0-73,-1 0 1,1 0-5,3 0 0,1 0-3,-1 0 1,0 0 0,1 0-12,-1 0 1,1 0-1,-1 0 3,1 0 0,-5 0 0,1 0-4,1 0 0,-3 0 0,2 0-1,1 0 0,-3 0 0,1 0-2,2 0 1,2 0-1,0 0 21,0 0 1,1 0-30,-1 0 1,1 0 17,-1 0 1,0 0-1,1 0 3,-1 0 1,-3 0 0,-2 2-1,1 0 2,-1 2 0,2 0 28,3-4 1,-3 0-22,-1 0-10,1 0 1,-1 0-42,1 0 101,-5 0 161,2 0-3007,-5 0 2133,0 5 661,-5-4 0,-2 9 0,-4-3 0</inkml:trace>
  <inkml:trace contextRef="#ctx0" brushRef="#br0">5630 10770 6539,'4'-8'787,"1"2"-449,2 1 1,-3 0-264,3 1 1,-3 3-77,4-3 1,-5 3 11,5 1 1,0 0 0,3 0 12,0 0 1,1 0-1,-1 0 23,1 0 0,0 0 0,2 0 0,2 0 0,-2 0 0,-2 0 1,0 0-1,-1 0-4,0 0 1,5 0-1,-1 0-11,-1 0 1,-1 0 0,-2 0 0,0 0-11,1 0 1,-1 0 0,1 0 0,-1 0-17,1 0 0,3 0 1,0 0-1,0 0 0,2 0 0,-5 0 0,5 0 1,-2 0 16,0 0 0,4 0 1,-2 0-1,-1 1 0,1 3 1,2-3 0,-3 3-12,2-3 0,-3-1 1,4 0-1,0 0 1,1 0 18,-1 0 0,-4 0 1,3 0-1,-1 0 19,1 0 1,1 0-1,3 0-11,-3 0 1,2 0 0,-2 0 0,3 0 0,-1 0 31,-1 0 0,1 0 1,-3 0-1,1 0-36,0 0 0,-1 0 0,2 0 0,-1 0-28,1 0 0,2 0 1,-1 0 18,-2 0 0,3 4 1,-3 0-1,3-2 1,1-1-5,-1-1 0,1 0 0,-1 0 1,-2 0-7,-1 0 1,0 0-1,4 0 1,0 0-14,0 0 0,-4 0 0,0 0 1,0 0-11,-1 0 0,2 0 0,-4 2 0,1 0 5,-1 2 1,1 0 0,-3-4 0,2 0 14,2 0 1,-4 0-1,3 0 1,-2 0 0,0 0-9,-1 0 0,-1 0 0,-1 0 1,2 0-1,1 0 23,-1 0 0,-1 0 0,-1 0 1,-1 0-1,0 0 9,1 0 1,-1 0 0,1 0 0,-1 0-13,1 0 1,-1 0 0,0 0-1,1 0-5,-1 0 0,1 0 0,-1 0-5,0 0 1,1 0 30,-1 0 0,1 0 64,-1 0 101,-5 0-75,0 0-3492,-6 0 3356,0 5 0,0 1 0,0 6 0</inkml:trace>
  <inkml:trace contextRef="#ctx0" brushRef="#br0">16092 10119 7998,'0'-12'126,"4"1"1,0 0 0,-2-1 0,-1 1 0,-1-1 153,0 1 0,-5 1 1,-2 2-1,-3 4 1,-3 4-9,-2 4 1,-8 6-1,-8 7 1,-3 2-130,-4 5 1,-1 3 0,-4 4-1,1 0 1,0-1 0,0-1-142,0-2 0,5 1 0,-1-3 0,3-2-81,0-2 1,6-6 0,1 3-1,2-2 1,-1-2 0,3-1-267,4-2 1,-1-3 0,6-1-1,1 1-1229,1-2 1574,2-1 0,0 0 0,-1 2 0</inkml:trace>
  <inkml:trace contextRef="#ctx0" brushRef="#br0">15441 9982 7969,'10'-26'661,"-1"5"-582,-1 7 1,-1 6 0,5 8-261,-1 0 1,1 0-1,-1 3 1,0 3 0,2 7 760,2 3 1,-1 5-1,5 4 1,2 3-1,0 1-117,2 3 0,0 1 1,0 1-1,0 0-445,-1 1 0,-3-6 0,0-1 0,2 0 0,-1 1-105,-1 0 0,3-1 0,-5-5 0,2 0-73,0 0 0,-3-6 0,0-1 1,-2-4-455,-4 0 0,-1-2-18,3-3 0,-7-2 85,-5-5 0,-7-1 547,-8-3 0,-3-2 0,-4-5 0</inkml:trace>
  <inkml:trace contextRef="#ctx0" brushRef="#br0">16001 10062 7978,'-12'-10'80,"1"3"0,-2-4 71,-2 6 0,-3 4 0,-5 2 0,0 1 0,-1 3 0,-1 2 422,-2 2 1,-4 1 0,0 1-1,-1 1-273,2-1 0,-3 6 0,4 0 1,0 2-1,1 0-221,0 2 0,4 4 1,-3 2-1,3-2 1,1-1-361,0-1 0,4 0 1,1 0-1,2 0-301,2-1 0,2 0 0,4-3 1,0-4-1,0-2-1390,2-2 1972,1 1 0,5-6 0,0-1 0</inkml:trace>
  <inkml:trace contextRef="#ctx0" brushRef="#br0">15669 10039 7937,'12'6'38,"-1"-1"0,1 0 0,-1 3 1,1 2-1,-1 3 0,0 1-221,1 1 0,0 4 0,2-2 1,3-1-1,1 2 183,2 0 0,2 1 0,0 4 0</inkml:trace>
  <inkml:trace contextRef="#ctx0" brushRef="#br0">21368 9685 7889,'0'-8'202,"2"2"90,2 1 0,-2 1 4,6 4 0,-5 0-39,5 0 1,-5 1-106,0 3 0,-1-1 0,-2 4-83,0 2 0,0 3 0,0 2 19,0 1 1,0 0 0,0-2 0,-2 2 27,-1 4 0,1 1 0,-3 1 0,1-2 2,1 1 0,-1 5 1,4 2-1,0-3-29,0-4 1,0 2-1,0-3 1,0 1 8,0-1 0,0 2 0,0-5 0,0 1 14,0-1 0,0-1 0,1-3 0,2-1-2,0 1 0,1-1 0,-4 0 0,2 1 73,1-1 1,-1-3-1,1-1 66,-1-4-222,-2 2 0,0-6-467,0-3 1,0-2 0,0-6-456,0 1 1,-2 3 0,0 1 894,-2-2 0,-5-1 0,3-2 0</inkml:trace>
  <inkml:trace contextRef="#ctx0" brushRef="#br0">21174 9868 7933,'8'0'810,"0"0"-542,-6-5 0,7 2-156,-5-5 0,1 6 0,-3-3 0,3 1 13,2 0 0,-3-5 1,3 2-1,2-3-81,1-2 0,-2 4 0,-1 1 0,2-3-18,1-4 1,2 1 0,-1-2 0,1 2-1,-1 2 92,1-1 0,-1 2 0,-1 1 0,-1 2 0,-1-1 135,1 2 1,1-3-1,1 5-5,1 1 1,-1-2 0,0 2 0,1 1-22,-1 5 1,-3 3 0,-1 6 0,2 0-105,1 4 0,2-2 0,-1 3 0,1 1-357,-1 0 1,1 1 0,-1 4-1,0 0 1,0-1 233,-4 1 0,8 5 0,-2 1 0</inkml:trace>
  <inkml:trace contextRef="#ctx0" brushRef="#br0">2935 11284 7053,'0'-7'813,"0"2"-644,0 5-85,5 0 0,0-1 1,4-1-1,-1-2 32,1 1 0,1 2 1,1 1-1,1 0-54,-1 0 0,1 0 0,-1 0 1,0 0-1,2 0-30,2 0 0,-1-1 0,5-2 1,0-1-1,0 1-9,0-3 0,0 5 1,4-3-1,-1 2 31,-3-2 1,2 3-1,-2-4-26,3 0 1,1 3 0,0-1 0,0 1-26,-1 2 1,0 0 0,-2 0 0,-1 0 0,2-1-21,0-3 0,5 3 0,-1-3 0,-1 3 3,1 1 1,1 0-1,-3 0 1,0 0 24,-1 0 1,5 0 0,0 0 0,-2 0 16,-1 0 1,-1 0 0,0 0 0,0 0 0,0 0-25,-1 0 0,2 0 0,2 0 0,0 0 0,0 0 9,-2 0 1,0 0 0,1 0-1,2 0 15,-1 0 1,-1 0 0,0 0 0,2 0 1,-2 0 1,1 0 0,-1-1 0,2-2 0,-1-1-20,2 2 0,-2 0 1,3 2-1,-1 0 0,-3-1 21,-1-3 1,-1 3-1,1-3 1,2 3 29,0 1 1,1 0 0,-4 0 0,0 0-16,-1 0 1,1-4-1,0 0 1,0 2-23,0 1 0,0 1 1,-2 0-1,-1 1-36,0 3 0,-1-3 1,2 3-1,-1-3 25,-1-1 1,0 4-1,4 0 1,0-2 20,0-1 1,-1-1-1,-2 0 1,-1 0 0,3 0-4,3 0 0,-1 2 1,3 0-1,-5 2-14,-2-1 1,1-2-1,-2-1 1,3 0-1,1 0 14,-1 0 1,1 4 0,0-1 0,0 0-13,0-2 1,3 1 0,1 0 0,-3 2 0,0-2 32,3 0 1,-6-2-1,9 0 1,-6 0 13,-1 0 0,-6 0 0,9 0 0,-2 0-17,-4 0 0,3 0 0,-3 0 0,3 0 1,1 0-27,-2 0 1,-2 1 0,3 2 0,0 0-1,-2 0 40,-2-2 1,2-1 0,-5 1 15,2 3 1,-3-3 0,4 5 0,0-3 0,-1 1 56,-3-1 1,-2-2 0,0-1 0,1 0 20,1 0 1,-4 0-1,-3 0 1,1 0 0,1 1 0,1 2-54,1 1 1,-1-1 178,1-3-134,-1 0 0,-3 0 84,-1 0 0,-4 2 122,1 1-234,-3-1-69,-1 3 1496,0-5-1664,0-5-2,0 3 45,0-3 1,-4 4 27,0-3 45,0 3-73,4-4 494,0 5-474,0-5-48,0 4-77,0-4 127,0 5 1,-3-2-228,-1-2 170,0 3 1,4-5-190,0 2 1,-1 3-608,-3-3-652,3 3-1207,-4 1 875,5 0 1887,0 5 0,0 1 0,0 6 0</inkml:trace>
  <inkml:trace contextRef="#ctx0" brushRef="#br0">21037 8394 6125,'-11'4'110,"-1"1"1,1 2-1,0 0 1,-1 1 0,1-1-1,-1 2 1,1 0 0,1 0-1,1-3 40,1-1 0,4 3 1,-2-3-1,1 2 1,1 0-127,-1-1 1,4 1-18,-3-3 0,3-2 1,2 5 18,3-2 1,-2 2 0,6-3 0,1-1 0,1-2-5,1-1 1,2 0-1,1 0 1,3 0-30,0 0 1,1 1-1,2 2 1,-1 0-1,0 0 1,1-2-99,-1-1 0,-5 0 1,1 0-1,-3 0-134,0 0 1,-1 0-1,1 0-182,-1 0 1,1 0 420,-1 0 0,0-5 0,1-1 0</inkml:trace>
  <inkml:trace contextRef="#ctx0" brushRef="#br0">21151 8326 8009,'0'-12'-615,"0"6"0,0 2 636,0 8 0,-5 4 0,-2 6 170,-3 1 1,-2 5 0,1-1 0,-1 3 0,1 1-71,-1-1 1,1 5 0,0 0-1,-1-2-120,1-1 1,-1-5 0,1 0 0,0 0-1,-1 0-72,1 0 0,3-5 1,0 2-1,1-4-298,1 0 1,-1-5 0,5 1-432,-2 1 800,0-4 0,4 0 0,0-5 0</inkml:trace>
  <inkml:trace contextRef="#ctx0" brushRef="#br0">21311 8509 7975,'-7'0'-122,"-1"1"0,0 3 0,1 2-58,-1 0 0,6 8 1,-3-2-1,1 0 1,0 1 469,1-2 0,2 1 0,1-1-136,0 1 1,1-1 0,3 1-121,4-1 0,2-3 0,1-2 0,1-1 0,-1-2-22,1-2 1,-1-1 0,2 0-138,2 0 1,-6-1 0,2-3-1,0-4 1,-3-2 74,0-1 1,-3-5-1,-5 1 1,0 0 64,0-2 1,-5 5 0,-3-2 0,-2 4-1,-2 3 63,-4 2 0,2-2 0,-3 3-78,0 1 0,-3 2 0,2 1 0</inkml:trace>
  <inkml:trace contextRef="#ctx0" brushRef="#br0">8212 10873 8361,'0'-8'-218,"0"0"0,1 1 473,3 0-216,-3 2 1,4 7-1,-5 1 1,-1 5-1,-2 2-21,-1 2 1,-4-1 0,0 1 0,-1-1-58,1 0 0,-2 1 0,3-1 1,-2 1 19,1-1 1,-2 0 0,4 1 0,-2-2 0,0-2 1,5 2 0,-4-3 0,1 2 3,0-1 0,3 2 13,-1-2 0,3-2 39,1 2 1,1-6 0,3 2 0,4-3-8,2-1 0,1 0 1,1 0-1,0 0 0,2 0-28,2 0 1,-1 0 0,-3 0 0,2 0-13,2 0 1,-1-4-1,-2 1 1,1 0-14,1 2 0,0 1 1,-4 0-1,1 0-125,-1 0 0,1 0 1,-1 0 12,0 0 0,1-1 0,-1-2-14,1-1 1,-5 0-60,1 4 1,-4 0 0,2-1-225,-1-3 431,-1 3 0,1-4 0,1 5 0</inkml:trace>
  <inkml:trace contextRef="#ctx0" brushRef="#br0">8360 10907 8361,'0'-8'-1577,"0"1"1727,0 4 20,0-2 0,0 6-40,0 3 0,0 3 0,-1 4 0,-2 2 0,-2 1 42,-1 1 0,2 4 0,-2-3 0,-1 1-53,1-1 1,0 3 0,-3-2-56,1 1 0,2-4 0,-3 2 0,1-1 0,1 1-59,0-3 1,-2 4 0,4-2 0,0-1-20,0-1 1,-2-2 0,2 1 0,-1-1-118,1 1 0,2-5-175,3 1 0,0-4 3,0 3 158,0-4 1,1 1 0,3-7 0,3-1-196,3 2 1,2-3-1,-1 0 340,1-2 0,-1 0 0,1-5 0</inkml:trace>
  <inkml:trace contextRef="#ctx0" brushRef="#br0">8623 10918 8463,'-7'-5'-1588,"2"4"2050,5-4 504,0 5-871,-5 5 1,4-2-1,-3 4 1,2 1 9,-2-2 0,3 4 0,-3-2 0,2 2-35,2 1 1,-3-3 0,-1 0-1,1 1 3,2 1 0,1 1 1,-1 1-1,-2-1-46,-1 0 0,1 1 1,3-1 29,0 1 0,0-1 1,0 1-16,0-1 0,0 0 1,1-1-23,3-2 0,-2 2-26,6-2 1,-6-2 0,3 1 45,1-2 1,-4-2 0,4-1-18,0 2 0,-1-3 30,-2 3 1,4-3-13,4-1 1,1 0 14,-1 0 0,0-1 18,1-3 1,-1 3 0,-1-5 1,-2 1 1,-2 3 0,-2-5-11,4 2 0,-2-3 1,2 0-37,1-2 0,-3 2 1,0 1-1,1-2 9,-1-1 1,-3 2 0,2 2 0,-2-1-5,1 1 1,1-2-1,-2-3 1,1-1 28,-2 1 0,-1 3 0,-1 1-19,0-2 1,0 3-1,0-2-14,0-1 0,0-1 0,0-2-5,0 1 0,0 3 1,-1 2-1,-1 0 1,-2-1 49,1-2 0,-2 3 0,0 0 1,0-1 24,0 1 0,-4 2 0,2-3 0,-4-1-55,0 2 0,0-1 0,-1 5 1,1-2-1,-1 2-290,1 0 1,-4 2-1,-2 0 1,-1 2-182,-2 1 0,0 0 0,-1 6 425,2 3 0,-5 0 0,-5 4 0</inkml:trace>
  <inkml:trace contextRef="#ctx0" brushRef="#br0">7515 12289 7629,'-6'-6'1533,"1"-5"-1388,5 10 0,1-4 64,3 5 1,2 0 0,5 0-112,1 0 0,-1 0 0,1 0 1,0 0-13,4 0 0,-4 0 1,3 0-1,-2 0-39,-1 0 1,-1-4 0,2 0 0,1 2 0,1 1 29,-1 1 1,-1 0-1,-1 0 1,2 0-41,1 0 1,4-2 0,-2 0 0,-1-2 15,1 1 1,3 2-1,-2 1 1,0 0-33,-3 0 0,1 0 0,1 0 0,-1 0 5,1 0 0,2 0 0,-4 0 0,0 0 9,2 0 0,-1 0 1,3-1-1,-3-2 12,-4 0 0,4-1 0,0 4 0,1 0 13,-1 0 1,1 0 0,-3 0 0,1 0-38,-1 0 1,2 0-1,-1 0 1,1 0-1,-1 0-27,0 0 1,2 0 0,-3 0 0,1 0 16,-1 0 0,0 0 0,0 0 1,1 0 45,-1 0 1,-1 0 0,-2 0-1,2 0 1,1 0-4,1 0 1,0 0-1,-2 0 1,1 0-40,1 0 1,4 0-1,-2 0 1,-1 0 0,1 0-24,-4 0 1,1 0-1,0 1 1,2 2-1,-1 0 41,1 0 0,-3-2 1,4-1-1,-2 0-13,0 0 0,4 0 0,-4 0 0,0 0-29,2 0 0,-4 4 0,3 0 0,-1-2 0,2 1-36,1 1 0,-3-3 0,3 3 0,-2-3 1,-1-1 22,2 0 1,-4 0 0,3 1 0,-1 2 15,1 1 1,-1-1 0,-3-3 0,2 0-1,2 0 16,-2 0 0,2 4 0,1 0 0,-1-1 23,1-2 0,3-1 0,-2 0 0,1 0 0,-2 0-32,0 0 0,2 0 0,-3 0 1,1 0 8,-1 0 1,3 1-1,-3 2 1,-1 0 13,1 0 1,-3-2-1,4-1 1,-2 0 33,0 0 1,4 0-1,-4 0 1,1 0-11,0 0 0,1 0 1,3 0-1,-2 0 0,-2 0 23,-2 0 0,3 0 0,-1 0 0,1 0 1,-1 0 13,-2 0 1,-1-1 0,-1-2-49,4 0 1,-4-1-1,4 4 1,-4 0 44,0 0 1,-5 0-49,1 0-83,0 0 51,-2 0-523,-1 0-1334,-5 0 1,0 0-1</inkml:trace>
  <inkml:trace contextRef="#ctx0" brushRef="#br0">8383 12437 8468,'0'-7'-161,"1"0"1,2 1 687,1 0 0,1 3-345,-2-1 0,-1 4-92,1 4 0,-3-1 0,-2 4-90,-2 2 0,-5 1 0,2 2 13,-4-1 1,0 1-1,0-1 12,-1 0 1,2-3 0,1 0 0,2 1 13,-2 1 1,2-3-1,0 1-45,-2 1 0,3-3-16,-2 2 0,4-2 95,-4 2 172,6 2-83,-3-9 0,6 4-62,3-5 1,2 1 0,6 2-84,-1 1 1,1 0-1,-1-4 1,0 0-17,1 0 1,-1 0 0,2 0 0,1 0 0,1 0-8,-1 0 1,0-4 0,0 0 0,1 1-9,-1 2 0,3 0 0,-1-2 3,2 0 1,-4-2-1,2 2 1,0-1-1,-1 2-58,-1 0 0,-2-1 1,0-1-1,-1 1-134,1 2 1,-5 1-1,1 0 1,0-1-327,-2-3 0,0 3-1055,-2-3 385,-3 3 1199,4 1 0,-5-6 0,0 0 0</inkml:trace>
  <inkml:trace contextRef="#ctx0" brushRef="#br0">8577 12414 8468,'-6'-5'-496,"-1"3"264,4-6 0,0 6 1,-5-2 344,0 3 1,-1 2 0,0 3 0,1 3 0,-1 3 145,-1 2 0,-1 3 0,-2 2 1,-1 0-1,-1 4-48,1 0 1,0 2-1,0 1 1,-1 2-95,1 0 0,1 1 0,0-4 0,1-2 0,-1 0-158,3-2 0,1-2 1,-1 2-1,1-3 1,3-4-104,1 0 0,-3-1 0,3 1-300,-2-1 1,5-3-580,-2-1 606,3-4 1,2 1-1,3-7-198,4-1 615,2-5 0,6 3 0,2-5 0</inkml:trace>
  <inkml:trace contextRef="#ctx0" brushRef="#br0">8805 12494 8492,'7'-1'221,"-3"-3"-51,-3 3 301,-1-4-442,0 5 0,-4 1 1,-1 2 43,-1 1 0,3 1 1,-2-1-1,0 2 1,-1 1 72,-1 1 1,-3 0-116,3 3 0,-2 1 0,0-1 1,2 0-1,1 1-5,0-1 0,2-1 0,-2-1 0,1-1 9,2 1 0,-2 1 0,1 1-12,2 1 1,0-1-1,2 1 1,0-1 23,0 0 1,0-3 0,0 0 2,0 1 1,0 1-61,0 1 0,5 1-16,3-1 0,2-1 29,2-2 0,-5 1 1,-1-4-1,1 0 0,-2 1-34,0 0 0,4-2 11,-2 4 0,4-6 0,0 2-26,0-3 0,-3-1 0,0 0 26,1 0 0,-3 0 1,2-1 12,0-3 1,3-1 0,-1-4 0,-1 2 10,-2-2 0,0 3 0,1-2 0,0-1-7,1-1 0,0-1 1,0-1-1,-3 1 1,0-1 37,1 1 1,-1-2 0,3 0 75,-1 2 0,-6-7 1,3 7-1,-1-2 0,0 0 0,0 2 1,-4 0-1,0-1-22,0 1 0,0-1 0,0 1 1,-2 0-34,-1-1 0,0 4 0,-3 1-228,1-2 1,-4 0 0,1 0 0,-2 3-290,-1 1 0,-1 1 0,1 4 461,-1 0 0,-4-5 0,-2-1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  <inkml:brush xml:id="br1">
      <inkml:brushProperty name="width" value="0.12114" units="cm"/>
      <inkml:brushProperty name="height" value="0.12114" units="cm"/>
      <inkml:brushProperty name="color" value="#FF0000"/>
    </inkml:brush>
  </inkml:definitions>
  <inkml:trace contextRef="#ctx0" brushRef="#br0">7435 3986 8401,'8'-5'-21,"-1"-3"0,1-2 0,-1-1 0,1 0 0,1 3 0,1 0 0,2 0 1,0 2-1,2 2 215,1 3 0,2 1 0,-3 0 0,2 0 0,2 0 0,2 0-196,2 0 1,1 0 0,1 0 0,1 0 0,3 0 0,0 0-52,0 0 1,0 0 0,-3 0 0,3 0 0,0 0 80,0 0 1,-1 0 0,-4 0 0,-2 0-1,-1 0 1,-2 0 117,-1 0 0,2 0 0,-4 0 0,-1 1 0,-1 2-56,-2 1 1,-3-1-1,-1-1 1,1 1-86,-2 5 1,4-2 0,-3 2 0,0 0 0,1-1-66,1 1 1,-3 1 0,1 5 0,-1 1 0,0 0 53,3 2 1,-3-3 0,2 6 0,0 3 0,-1 2 60,1 1 0,-6 3 0,4 1 1,-3 2 35,1-2 0,1 3 1,-2-2-1,1 1-58,-2-2 1,3 5 0,0-3-1,0 0 1,0 0-7,-2-3 0,-1 3 0,1-5 0,1 1 7,-2 0 1,0 3 0,-2-5 0,1 0 0,1-3 25,2-4 0,0 2 0,-4-3 1,0 0 14,0-3 0,0 2 1,1-4-1,2-1 1,1-3 78,-2 0 1,-1-3-1,-1 2 269,0 1 1,-1-3-189,-3 1 1,2-4-1,-6 1 1,1-2 0,-2 1-64,-3 1 0,2-1 1,-9-3-1,-1 0-87,-2 0 1,-6 0-1,-2 0 1,-4 0-1,-6 0-153,-5 0 1,-1 0 0,-4 2 0,4 2 0,0 3 67,0 3 0,-5 12 0,-1 2 0</inkml:trace>
  <inkml:trace contextRef="#ctx0" brushRef="#br0">3335 3381 8084,'-4'-8'-76,"0"0"293,0 1 1,4-1 0,0 1 0,0-2 272,0-2 0,2 5 1,0 1-362,2 0 0,0 5 0,-4 0 0,0 6 0,0 4 1,0 3 16,0 2 1,-1-1-1,-2 5 1,-1 2-1,2 0-103,0 2 0,-1-1 1,-1-2-1,1-1 1,2 0-1,1 0-14,0 0 1,0-4 0,0 3-1,0 0 1,0-2 30,0 1 0,0-2 1,0-3-1,0-1 0,0 0 67,0 1 0,0-5 1,0 1-51,0 1 0,0-3-5,0 2-143,0-6-94,0 3-1312,0-5 0,-5-10 1,-1-2-1</inkml:trace>
  <inkml:trace contextRef="#ctx0" brushRef="#br0">3175 3678 9282,'0'7'293,"0"1"1,0 1-156,0 1 0,0 1 0,1 1 0,2-1 1,2 0-1,0 1 111,0-1 1,4-3-1,-1 0-247,2 0 0,1-3 1,2-1-1,1-2 1,1-2-1,0-2-105,2-2 1,-1-1 0,5-3 0,-4 0-251,0-1 0,3-2 0,-2-3 1,1-3-1,-1 1-309,-2-1 1,3-3 0,-2 1 661,0-3 0,-3-6 0,3-1 0</inkml:trace>
  <inkml:trace contextRef="#ctx0" brushRef="#br0">2581 2730 7534,'0'11'723,"0"0"-631,0 1 1,0 1 0,0 2 0,0 3 0,0 1 0,0 1 0,0 3 0,0 3 0,0 2 0,0 1-22,0 1 0,0-4 0,-1 3 1,-2 1-1,-2-2 0,-1 0-183,-3-3 1,3-5 0,-1-2-1,1 0 1,1-2-176,0 1 0,-3-2 1,3-5-1,0-1-1080,0-1 1367,-4-6 0,8-7 0,-4-8 0</inkml:trace>
  <inkml:trace contextRef="#ctx0" brushRef="#br0">2615 2752 8316,'8'-11'96,"0"0"1,-5-1 0,4 1 154,-2-1 1,4 6-294,-2 2 0,3 3 0,2 1 0,-1 0-54,1 0 0,-5 5 0,1 3 0,0 2 0,-1 2 1,0 2-6,-2 2 1,-2 0-1,-3-2 1,0 1 58,0-1 0,0-1 0,-1-2 1,-3 1-1,-3 0 0,-3 1 6,-2-1 0,1 2 1,-1-7-1,0 3-76,-4 2 1,4-5 0,-4 0-799,4-2 910,5 4 0,2-13 0,5 3 0</inkml:trace>
  <inkml:trace contextRef="#ctx0" brushRef="#br0">2912 2775 8316,'-5'12'-34,"-2"-1"0,-2 1-11,1-1 0,-1 0 0,4 1 1,0-1 203,0 1 1,1-5-1,4 1 1,1-1-118,3 0 0,3-2 0,5-5 0,2 0-130,2 0 0,-1-5 0,-4-2 0,1 0 23,-1-1 0,0 1 0,0-5 0,-3 1 9,0-1 0,-5 1 0,0 0 0,-3 0 1,-2 2-45,-2 2 0,-5 1 1,2-2-1,-4 4-143,0 3 0,-4 1 1,0 0-77,1 0 0,2 1 319,5 3 0,-4 2 0,5 6 0</inkml:trace>
  <inkml:trace contextRef="#ctx0" brushRef="#br0">3164 2775 8316,'0'8'294,"-2"-1"-135,-1 2 1,1 2 0,-2 0-320,3 0 0,1-3 1,0 0-1,0 0-460,0 3 1,1-5 619,3-2 0,3 2 0,4 0 0</inkml:trace>
  <inkml:trace contextRef="#ctx0" brushRef="#br0">3186 2672 8316,'-1'-6'-263,"-3"2"378,3 3-115,-9 1 0,9 5 0,-4 1 0</inkml:trace>
  <inkml:trace contextRef="#ctx0" brushRef="#br0">3335 2730 8316,'0'7'-187,"0"1"81,0 1 0,-1 1 0,-2 1 0,-2 1 0,0-1 353,0 1 1,1-1-1,4 0-403,0 1 0,0-1 63,0 1 0,5-2 34,3-3 1,2-7 0,1-7 36,1-3 0,-5-2 0,1 1 1,0-1-1,-1 0 0,1-1 60,1 2 0,-3-3 0,2 6 91,1-2 1,-4 2-1,0 2 8,0 1 0,-4 2-118,3 7 1,-3 2 0,-1 6-17,0-1 0,0 1 1,0-1-205,0 1 1,1-5 0,2 1-161,1 1 0,3-3 0,-2 0 361,2-1 0,0-1 0,5-4 0</inkml:trace>
  <inkml:trace contextRef="#ctx0" brushRef="#br0">3678 2410 8316,'6'-5'729,"-1"3"-550,-5-3 0,-1 10 1,-2 4-78,-1 5 0,-3 4 0,3 4 0,1-1 45,2 2 1,0-3 0,-2 8 0,-1-1-1,2 1-101,1 1 1,1-2 0,0 2 0,0-1-157,0-3 0,0-1 0,-2-1 1,0-1-1,-2-2-189,2-1 0,0-5 0,2 1 0,0-2-218,0-2 1,0-3 0,-1-2 516,-3-1 0,-2-1 0,-6-4 0</inkml:trace>
  <inkml:trace contextRef="#ctx0" brushRef="#br0">3506 2718 8316,'0'-6'-570,"0"1"602,5 5 1,0 1 0,4 3 162,-1 3 1,-1 2 0,5 0 0,-1-1-1,2-1-82,2 0 0,3 3 0,5-4 0,-2 1-33,-2-4 1,3 2 0,-4-1 0,1-1-50,0-2 0,-5-1 1,1 0-1,-2 0-44,-2 0 1,1-1-1,-1-3 1,0-4 9,1-2 0,-6-1 0,-1-1 1,-1 0 9,0-3 0,0 2 0,-4-4 1,-2 2-18,-1 0 1,0 0 0,-5 3 39,0 1 1,-3 4-1,0 4 1,0 1 0,-1 4 79,1 1 1,-1 8 0,1 5-100,-1 2 1,2-3 0,3 3 0,3-2 0,1 0 0,1-1-107,-2 0 1,4 0 0,5-3 0,0-1-342,0 1 1,8-1 0,-2-1 0,2-1-1117,0-1 1552,-2-6 0,6 3 0,0-5 0</inkml:trace>
  <inkml:trace contextRef="#ctx0" brushRef="#br0">3974 2695 8191,'0'12'136,"-3"3"0,-1 1 0,1 1-35,2-1 1,1 3-1,0-3 1,0-2 0,0 0-45,0 1 1,0-6 0,0 2 70,0-1 1,1-6-1,3-4-37,4-6 1,-2-6-1,2-3 1,1-4-27,1-2 0,1-2 0,1 1 0,-1 2 0,0 1-144,1-2 0,3 4 0,0-1 0,-1 1 0,-1 3-615,-2 2 694,1 5 0,4-3 0,2 4 0</inkml:trace>
  <inkml:trace contextRef="#ctx0" brushRef="#br0">8908 1393 8498,'0'-7'-793,"0"-1"2075,0 6-1162,0-9 1,0 11-1,0 0 1,0 8-1,0 6-146,0 5 0,-4-1 1,1 1-1,0 1 0,2 2 1,-3 1 0,0-2 0,0-1 0,1-2-12,-1-1 0,-1-2 1,2-4-1,-1 1 98,2-1 1,-3 1-32,1-1 1,-1-5 229,1-2-262,3-3 1,-4-6 0,5-2 0,0-3 0,1-2-55,3 1 1,1-4 0,4-2-1,-2 1-4,2-1 1,1 1 0,2 2-8,-1-2 0,1 1 0,-1 4 26,1-1 0,-5 5 0,1 0 39,1 2 0,-3 3 1,0 6 72,-1 3 0,-1 3 1,-4 3-1,0 1 0,0 2 31,0 2 1,0-3-1,0 3 1,0-1 34,0-3 1,-1-2-129,-3 0-119,3-1 1,-3-4 79,8-4 1,-2-6 0,5-5 0,-1-2 4,0-2 0,2-4 0,3-2 0,1-1-59,-1 0 0,1 4 0,-1-3 0,1 2 43,-1 2 0,0-3 0,1 2 0,-1 2-5,1 4 0,-5-1 0,1 4 54,1-1 1,1 2 4,1 5 1,0 2 0,-4 1-1,-3 5 175,-3 2 0,-1 5 0,0 2 0,0-1-37,0 1 0,0 2 0,0-4 0,0-1-79,0-1 0,-4 2 1,-1 0-140,-1-1 0,3-1 0,-2-2 1,2 1-335,-1-1 1,-1 1 0,2-1-153,-1 0 553,1 1 0,3-1 0,0 1 0</inkml:trace>
  <inkml:trace contextRef="#ctx0" brushRef="#br0">9285 1542 8359,'-6'0'-260,"1"0"0,6 0 268,3 0 0,2 0 0,6 0 33,-1 0 1,0 0 0,1 0 0,1 0 0,0 0-46,3 0 1,-1 0 0,-4-1 0,1-3 0,-1-3-46,1 1 1,-1-4-1,0 2 1,0-2 28,-4-1 1,-2-1 0,-3 2 0,0 1-1,2 2 11,-2-2 1,-2-1 0,-3-2 12,-5 1 1,-3 4 0,-3 4-1,-2 1 1,2 2 71,2 0 1,-5 5-1,0 3 1,-1 3 101,3 5 1,1 0 0,1 4-1,0 0 1,3 0-22,0 1 0,5 1 0,1-2 0,3-2 0,1-1-80,0-4 0,4 0 0,1-1 1,1-1-195,3 0 1,1-3 0,3-2 0,1-1-181,1-2 0,1-2 0,-2-1 0,3 0 0,-1-1-1510,1-3 1807,-2-2 0,2-6 0,0 1 0</inkml:trace>
  <inkml:trace contextRef="#ctx0" brushRef="#br0">9673 1393 8354,'-5'-6'616,"-2"2"-543,2 8 1,-4 2 0,4 7 0,0 1 36,0 1 0,-4 6 1,2-2-1,1 2 0,1 2-61,0 0 1,2 0 0,-3-2 0,1-2 0,2-2-52,2-1 0,-3-3 0,0 2-352,2-2 263,1-7 1,2-1 0,1-6 0,4-3 0,-1-5 40,0-5 0,4 0 0,-2-5 0,3-1-56,2-1 0,-1 1 0,1 1 0,-1-1 0,0-1 39,1-2 0,-1 5 1,1 1 39,-1 1 1,1 3 36,-1-2 1,-1 9 109,-2 6 0,-3 5 0,-5 7 1,0 2 115,0 2 0,-4 3 0,0-3-111,2 2 1,-5-4 0,1 2 0,-2 0 39,1-1 1,0 0-1,0-3-333,3-1 76,3-5 0,1-2 0,1-8 0,3-5 5,3-5 0,2 2 0,1-5 1,-1 2 7,0 0 0,4-4 0,-5 4 0,2-1 0,2 1-21,4 0 1,-8 1 0,4 5 0,-2 3 0,-1-1 62,-1 1 1,2 3-1,-4 1 1,0 4 47,-2 6 1,-3 3 0,-1 5 0,0 1 0,0 2 124,0 1 0,0-3 0,0 4 0,-1-4-63,-3 0 0,2-1 1,-4-2-454,0 2 1,3-1-1,3-4-129,0 1 0,5-6 0,2-2 509,3-3 0,2-11 0,-1-3 0</inkml:trace>
  <inkml:trace contextRef="#ctx0" brushRef="#br0">10062 1473 8222,'-12'12'190,"1"-1"1,1 2 22,2 2 0,2-2 0,3 2 1,-1-2-144,2-2 1,1-3 0,1-1-1,1 1 1,3-2-109,3-2 1,4-3-1,0-1 1,0 0-1,2-1 19,2-3 0,-2-2 0,2-7 0,-2-1 7,-2-1 0,-4 0 1,-2 3-1,-1 0 129,-1-4 0,1 4 0,-5-3-97,-3 2 0,-1 5 0,-4 2 1,2 1-1,-2 2-255,-2 2 1,0 2 0,0 2 0,-1 2 0,2 1-1167,2 3 1401,3-4 0,5 5 0,0-3 0</inkml:trace>
  <inkml:trace contextRef="#ctx0" brushRef="#br0">10302 1371 8309,'5'-12'404,"-4"4"189,3 1 0,-3 3-194,-1-4-648,0 6 30,0-3 243,0 15 0,0-6 1,0 7-1,0 1-1,0 2 0,0 0 0,0 3 1,0 1-1,0-1-50,0-1 1,0 3 0,0-4 0,0-1 0,0-1 58,0-2 1,0 1 0,0-1 112,0 1 1,0-5-1,-1 0 169,-3-2 427,3-1-336,-4-4 0,5-6-35,0-1-249,0 2-302,0-5 0,1 3 1,3-4-109,3-1 1,3 1 0,2 0 0,-1-1 95,1 1 0,-1-1 1,-1 1-1,0-1-52,2 1 1,-3 0-1,6 0 1,-2 3-167,-2 0 1,1 4-1,-1-2 1,0-1 0,1 2-52,-1 0 0,-3 2 0,-2 1 556,-1-2 0,0 3 21,-1-3 0,-3 4 0,3 5 0,-3 6 274,-1 3 0,0 5 0,0-3 0,0 1-147,0-1 0,0 3 0,0-4 0,2-1 1,0-1-155,2-2 0,5-3 0,-1-2-123,2-1 1,1-1 0,2-5 0,1-4-53,1-7 1,0 1 0,-3-5-10,-1-1 0,1 4 0,-1-3 1,0 1 216,1-1 0,-6 1 1,-1 4 287,0-1 0,-3 5 0,1 2-181,-1 3 1,-6 6 0,-1 10-190,-2 1 0,1 9 0,-2-1 1,3 3-1,2 0-88,-1 1 0,-1 5 0,2-3 0,-1 1 0,2 1-146,1 1 0,-3 1 0,-1 1 0,0-1 28,-1-3 1,-2 6 0,1-4 0,0-2 0,-1 0 3,-1 0 0,-2-5 0,-3 2 1,-3-3-1,1-3 46,-1-2 1,2-6 0,4-7 0,-1-1 177,1-2 0,-1-3 0,1-4 0,1-5 1,1-5 36,1-5 0,6-2 0,-3-2 0,1-1 0,0-3 113,2-3 0,0 1 0,4-1 0,0 2-38,2 3 1,5 1 0,-2 1 0,2 2-122,-1 1 1,2 0 0,-2 5 0,2 1-85,1 1 0,1 6 1,-1 0-1,0 1-256,1 0 1,1 3 0,1-1 0,1 3-402,-1 1 1,0 0-1,0 0 689,1 0 0,5 5 0,-2 1 0</inkml:trace>
  <inkml:trace contextRef="#ctx0" brushRef="#br0">11387 1062 8455,'-4'-9'376,"-1"5"1,0 10-91,0 6 1,1 11 0,2 8-1,0 2 1,-2 1-186,2 0 1,0 4 0,2 0-1,-1-1 1,-1-1-269,-2-2 1,-1-5 0,2-2-1,-2-3 1,0-1 65,0-1 0,-4-4 0,3-3 0,-2-2 56,0-1 1,5-5 41,-5 1 1,5-7 0,1-1 0,3-6-208,3-4 0,9-2 0,-2 1 1,3-1-1,1 2 43,1 2 1,0 0 0,-2 4 0,1 1 0,-1 2 92,-1 1 0,2 0 1,-1 1-1,-3 3 113,-2 4 0,-2 2 0,0 1 1,-3 1 388,-3-1 0,-2 1 1,-3-1-107,-3 0 1,-3-1 0,-2-1-1,1-2-203,-1-2 1,1 2 0,-1-3 0,1 0-143,0 1 0,-1-2 0,1 3 0,-2-1-181,-2-2 1,2-2 0,-2-1 0,2 0-234,2 0 0,-1 0 0,2-1 1,3-3-1010,3-4 1446,3 3 0,1-10 0,0 2 0</inkml:trace>
  <inkml:trace contextRef="#ctx0" brushRef="#br0">11661 1074 8215,'-2'-7'305,"0"2"147,-2 0 0,-1 4 0,2-2-249,0 6 0,-2 4 0,2 9 0,-1 4 0,0 5-109,-1 6 0,4-1 0,-3 3 1,2 4-94,-2 2 0,1-2 0,-3 0 0,0-4 0,-1-4-7,-2-1 1,3 3-1,0-5 1,-1 0 0,2-4 11,0-3 1,-2 2-1,2-6 1,0-1-450,-1-1 1,3-2-1733,3 0 1378,0-4 1,1-2 796,3-5 0,2 5 0,5 1 0</inkml:trace>
  <inkml:trace contextRef="#ctx0" brushRef="#br0">11729 1519 8199,'-7'11'34,"-1"1"1,0-1-1,2 1 1,1 0-1,1 2 1,0 2-1,2-3 1,2 0 207,4-1 1,-2-2-1,6-1-207,1-2 1,1-4 0,1 1 0,1-3 0,-1-2 55,0-3 0,1-3 1,-1-5-1,-1-2-90,-2-1 0,1-1 0,-5 5 1,-2 0 130,0-1 0,-2 1 0,0-1-122,0 1 0,-5 1 0,-3 2 1,-2 4-263,-2 3 1,1 1 0,-1 0-398,1 0 0,5 1 649,2 3 0,8 2 0,2 6 0</inkml:trace>
  <inkml:trace contextRef="#ctx0" brushRef="#br0">11980 1450 7761,'-11'0'239,"0"6"1,-1 2-1,1 6 1,-1 0-1,1 4 1,1 0-1,2-2-167,4 1 1,-1 2 0,2-4 0,1-1-48,5-1 0,-1-2 0,6-1 1,1-1-1,1-2 0,1-2-216,1-3 1,-1-1 0,1-1-1,-1 0-218,0 0 0,1 0 1,-1-1-1,1-1-776,-1-2 1185,1-5 0,-1-2 0,0-7 0</inkml:trace>
  <inkml:trace contextRef="#ctx0" brushRef="#br0">12175 1108 8162,'-8'2'26,"0"7"177,0 10 0,-5 9 0,0 9 0,3 2 0,1 2 55,3 2 1,1 0-1,5-1 1,0-3-406,0 1 0,0-8 0,0 2 0,0-2 1,0-3-1,1-3-904,3-2 0,-2-2 1051,6-3 0,0 3 0,3-5 0</inkml:trace>
  <inkml:trace contextRef="#ctx0" brushRef="#br0">12312 1519 8115,'-13'8'0,"-1"-2"0,-2-1 31,-2-2 0,3 3 1,-3 0-1,1 1 726,3-4 0,3 4-648,3 0 1,4-2-1,10-1 1,5-2-84,7-2 1,0 0 0,1 0-1,0 0-350,-2 0 0,4 0 0,-6 0 0,-1 0-547,-1 0 0,-2 0 871,0 0 0,1 5 0,-1 1 0</inkml:trace>
  <inkml:trace contextRef="#ctx0" brushRef="#br0">10884 1656 8308,'-11'0'301,"3"0"0,0 0 0,2-1 135,4-3 0,4 3 0,12-3 0,3 3 1,-1 1-653,1 0 1,3 0-1,-2 0 1,-1 1-328,-1 3 0,-5-2 500,-3 6 0,-6-6 0,-9 2 0,-7-3 358,-3-1 0,-4 0 1,1 0 119,-1 0 1,3 0-1,3 0-105,2 0 1,9 0-331,8 0 0,13 0 0,12 0 0</inkml:trace>
  <inkml:trace contextRef="#ctx0" brushRef="#br0">12700 1336 8054,'0'-11'0,"0"-1"0,0 1 0,1 1 0,3 2 0,-1 3 0,4 5 0,-4 5 0,1 3 0,-3 2 0,-1 6 0,0 2 0</inkml:trace>
  <inkml:trace contextRef="#ctx0" brushRef="#br0">12734 1530 8054,'-4'8'-1597,"-1"-2"2367,-1-1 1,2 3 668,-3-4-1439,4 0 0,-2 1 0,5 1 0</inkml:trace>
  <inkml:trace contextRef="#ctx0" brushRef="#br0">13123 1302 8086,'-11'-11'2030,"4"-1"-1651,2 6 0,5 2 0,0 9 1,0 6-133,0 7 1,-4 8-1,-1 2 1,-1 2-23,-3 6 1,2-1 0,1 6-1,0-1-77,-1 1 0,3-4 0,-3 2 1,-2-2-289,-1-3 0,-2 2 1,1-8-1,0-1-502,-1 1 1,1-5 0,-1-5-2300,1-2 872,-1 0 2069,6-15 0,-4-2 0,4-11 0</inkml:trace>
  <inkml:trace contextRef="#ctx0" brushRef="#br0">13031 1496 8074,'15'-33'-601,"1"3"0,-1 2 887,1 0 1,-2 8-1,5-2 1,0 4 12,-1 4 1,0 2-1,-4 1 1,1 4-47,-1 3 0,-1 3 0,-3 2 1,-1 3-1,-3 3-156,-1 4 1,-2 5-1,-7 3 1,-4 3-309,-2 1 0,-2-2 0,-2-1 0,-3-2 0,-1 0 18,-2 0 0,3-8 0,2 1 0,3-1 0,0-1-1287,1-1 1480,4 2 0,12-9 0,8 4 0</inkml:trace>
  <inkml:trace contextRef="#ctx0" brushRef="#br0">13374 1382 8074,'-5'-6'501,"-2"3"-228,1 6 0,0 3 0,3 5 1,-1 1-1,2-1-67,1 1 0,2-1 0,1 0 0,3 1 1,2-2-1,3-2-15,4-5 0,-1 3 0,3-3 0,-1 0-343,1-2 0,-1-5 1,-4-1-1,1 0-97,-1 0 0,-1-4 0,-2 2 0,-4-4 44,-3 0 0,-1 0 0,-1-1 1,-3 2 97,-4 2 0,-6-2 0,-1 3 0,1-2-245,1 1 1,2 2-1,0 3 352,-1-1 0,6-4 0,1 1 0</inkml:trace>
  <inkml:trace contextRef="#ctx0" brushRef="#br0">13602 1382 8074,'0'8'-261,"0"-1"586,0 1 1,0 3 0,0 1 327,0-1 0,0 0 0,0 1 0,0-1-693,0 1 0,0-1 0,0 1-983,0-1 0,4-3 1023,0-1 0,5-4 0,-3 2 0</inkml:trace>
  <inkml:trace contextRef="#ctx0" brushRef="#br0">13637 1302 8074,'0'-18'5,"0"0"0,0 4 35,0-1 1,0 4 0,1 4-265,3 2 1,-2 3 223,6 6 0,-1 2 0,5 5 0</inkml:trace>
  <inkml:trace contextRef="#ctx0" brushRef="#br0">13762 1382 8074,'0'8'1138,"0"-1"-872,0-4 1,0 7 0,0-3 0,0 4 240,0 0 1,0 0 0,0 1 0,0-1-183,0 1 0,0-1 1,0 1-564,0-1 1,1-1 33,3-2 1,-1-3 0,4-5 0,1-1 0,0-3-132,-1-4 0,1-2 1,5-1-1,0-2 97,3-2 0,0 2 0,-2-4 0,3 2 0,-1 0 237,1 1 0,-2 5 0,-4 3 0,1 1 230,-1 2 1,-3 2-1,-2 2 1,-1 3 37,-2 4 0,-2 2 0,-1 1 0,0 1 0,0-1-20,0 0 0,0 1 0,0-1 0,0 1-581,0-1 0,0 1-821,0-1 1,5-5-1023,3-2 2177,2-3 0,6-6 0,2-1 0</inkml:trace>
  <inkml:trace contextRef="#ctx0" brushRef="#br0">14230 1062 8074,'7'-15'0,"-2"1"374,0 4 0,-4 1 0,3 9 323,-3 5 0,-5 10 0,-1 8 0,-1 6-325,-3 4 0,3 7 0,-1 1 0,1 4 0,1-1-304,0-2 0,1-1 0,4-4 0,0 1 0,0-3-184,0-3 0,0-4 0,-1-5 0,-2 0-998,0-1 1,-1-4-1706,4-3 1788,0-7 0,0-4 1031,0-8 0,-5-2 0,-2-6 0</inkml:trace>
  <inkml:trace contextRef="#ctx0" brushRef="#br0">14162 1530 8068,'-6'-11'5,"-3"3"1,4 2 350,-2 1 1,3 0 208,-3 1 1,4 4 0,1-1-334,4 3 1,5 6 0,4-3 0,0 1 0,2 2-55,2-2 1,-1 3 0,4-4 0,0 0-171,0 0 1,-3-1 0,3-4 0,-1 0-172,1 0 1,-3 0 0,4 0 0,2-1 0,-1-3-27,-1-3 0,-2 0 0,-6 0 0,0-2 134,1-1 0,-2-2 1,-2 1-1,-3-1 37,0 1 1,-4-1 0,2 2 0,-6 1 0,-5 3 101,-2 1 0,-5 1 0,0 5 1,1 2 155,1 1 0,-1 8 0,1 0 0,3 1-136,0-1 1,5 4-1,0-1 1,1 0 0,0 0-26,2 0 0,6 1 0,3-6-353,3-3 0,2 4 0,-1-5 0,1 0-346,-1-2 1,1-3 0,-1-1 0,0 0 0,1 0-463,-1 0 0,2-5 1082,2-2 0,3-9 0,5-1 0</inkml:trace>
  <inkml:trace contextRef="#ctx0" brushRef="#br0">14573 1519 8068,'10'-11'-701,"-2"-1"0,2 1 799,-2-1 0,-3 5 1,0 0 683,0 2 0,-4 3-513,3 6 1,-7 7-1,-2 7 1,0 1-1,-1 0-87,-1 1 1,4-2 0,-4 0 0,2-1 0,3 0-221,0-1 0,1 0 0,-1-5 0,-2 0-307,1 1 0,2-7 1,2-5 155,3-6 1,6-5 0,7 0-1,-1-2 278,1-2 0,2 2 0,-4-2 1,0 3 83,2 0 0,-5 1 0,5 1 0,-2 1 0,0 2-247,-1 2 0,-1 1 0,-2 4 0,2 0 74,2 0 0,-2 0 0,4 0 0</inkml:trace>
  <inkml:trace contextRef="#ctx0" brushRef="#br0">15190 1542 8046,'1'-7'1233,"3"4"0,2 3-855,1 3 1,3 0 0,-4 5 0,2 1 0,-1-1 0,2 1 0,1-1 0,2 1-38,-1 1 1,2-2-1,1-1 1,2 1-204,2-2 0,1 0 0,4-3 0,0 2 1,0 0-1,1 0-43,2-2 1,0 2 0,4-1 0,2-1-20,1 3 1,-3-4-1,1 4 1,-1-1-1,-1-1 4,-2 1 1,1-3 0,-1 1-1,-2 0 1,-1 0 79,-1 0 0,0 1 0,0-4 0,0 0-3,-1 0 0,2 0 1,2 0-1,1 0-33,-2 0 1,3 0-1,0 1 1,0 2-52,0 1 0,2 0 0,-2-4 0,0 1 0,0 1 0,-2 2 39,2-1 1,-2-1-1,4 1 1,1 1-76,-2-2 0,4 3 0,-3-1 0,2-1 0,0-2 0,-3-1-43,-1 0 1,2 0 0,-2 0 71,1 0 0,-2 0 0,2 0 0,-1 0 55,-2 0 1,1 0 0,1 0 0,0-1-33,0-3 0,3 2 1,-3-3-1,-1 2 0,3-1 14,-1 1 0,-4 1 0,3-1 0,-1-2-86,-1-1 1,6 2 0,-3-2 0,2-1-15,-1 1 1,-1 0 0,3-3 0,-1 2 41,0 2 0,-1-2 0,-1 2 0,0-2 4,0-2 0,-4 3 1,2 0-1,-3 1 0,-1 1 40,0-1 0,0 2 0,0-3 0,-2 1 0,-1 1-25,0-1 0,0 2 0,5-4 0,2-2-72,-2-1 0,1 2 0,-1 0 0,3 0-29,1-3 1,-4 0-1,2 0 1,-3-1 0,-1 1 92,0-1 1,0 1 0,0-1-1,-1 1 1,1 0 38,0-1 0,3 1 1,-1-1-1,-1 1-104,1 0 0,5-5 0,-3 0 1,1-2-64,0-2 0,3 2 1,-3-1-1,0-1-1,0-2 1,1-1 0,-5 0 0,-3 1-2,1-1 1,0 0 0,-1 1 0,-2 2-22,-4 1 0,3 0 0,1-3 0,1 2 13,0 1 0,0 1 0,-5-2 0,-1 1 34,-1-1 1,-2 2 0,1 0 0,-2 2 33,-3 2 1,2-3-1,-4 2 49,2 1 0,-4 5 0,4 1 0,-2 0 227,-3-3 1,3 4-131,-1-1-141,0 1 0,-4-1-14,0 0-332,0 6-626,0-3-8187,0 5 7823,0 5 1345,0 1 0,0 11 0,0 0 0</inkml:trace>
  <inkml:trace contextRef="#ctx0" brushRef="#br0">18582 857 8208,'-4'-12'1504,"0"1"-1228,0-1 0,6 5 0,1-1 0,5 0-37,2 2 1,2-4-1,-1 2 1,0-1-50,1 2 0,3-2 0,0 4 0,1 0 0,-1 0-3,0 2 1,3 2-1,0 1 1,3 0 0,1 0-76,-2 0 0,-5 4 1,3 1-1,-2 1 0,-2 3-24,-1 1 1,-1 2 0,-2 0 0,-1 2 0,-3 3-13,-1 1 0,-1-3 1,-4 4-1,0 0-147,0-1 1,0 2-1,-1-5 1,-2 0-522,-1 2 1,-3-4 0,3 2 0,1-3-503,2 0 0,1-1 1094,0 1 0,5-1 0,1 1 0</inkml:trace>
  <inkml:trace contextRef="#ctx0" brushRef="#br0">19119 708 8204,'1'-10'338,"1"1"1,3 1 265,2 0 0,-1 4 0,2 5 0,-4 8 0,-3 6-143,-1 3 1,-4 5 0,0 5 0,0 1-201,-1 3 0,4-1 0,-4 1 1,1-3-168,0-1 1,1 3 0,3-5 0,0 1 0,0 0 0,0-1-255,0 0 0,0-4 0,0-1 0,0-4-129,0 0 1,0-2-1,0-3 1,0-1-841,0 0 1,1 1-534,3-1 0,-2-4 1662,6-4 0,-6-6 0,3-4 0</inkml:trace>
  <inkml:trace contextRef="#ctx0" brushRef="#br0">19119 765 8219,'0'-11'-372,"0"-1"387,0 1 1,1 3 895,3 1 1,2 0-1,5 0-678,1 3 0,-5 3 0,1 1 0,1 0 0,1 0 39,1 0 1,2 0 0,1 0-228,1 0 1,4 0 0,-3 0 0,-1 0-106,1 0 1,-2 0-1,4 0 1,0 0 0,-2 0 17,1 0 1,2 0-1,-3 0 1,1 0 0,1 0 147,-1 0 1,-1-4 0,1 0-1,1 2-16,0 0 0,-3 2 0,3 0 0,0 0 0,-1 0 54,4 0 0,0 0 0,3 0-79,3 0 0,-2 0 0,6 0 0,1 0 1,-1 0-1,1 0-9,-1 0 1,-5 0 0,3 0-1,1 0-5,-1 0 1,-4 0 0,3 0 0,-1 0-29,-1 0 1,6 0 0,-3 0 0,2 0 0,-2 0-2,-1 0 1,2 2 0,-2 0-1,0 2 1,0-2 24,-3 0 1,0-2 0,-1 0 0,1 0-5,2 0 1,3 0 0,-3 0 0,-1 1-34,2 3 1,-2-3-1,5 3 1,2-2-1,2 1-27,-2 1 0,-5 0 1,1-4-1,0 1 71,0 3 0,0-3 0,3 3 0,-3-3 77,-1-1 1,4 0 0,-3 1 0,2 2-39,-1 1 1,-5-1-1,3-3 1,-1 0-1,0 0-1,-2 0 0,4 2 0,0 0 1,2 2-98,-1-1 0,-3-2 0,2-1 0,0 0 11,0 0 1,1 0 0,1 0 0,-1 1 0,-3 2 0,0 0 23,1 0 0,-3-2 0,5-1 1,-2 0-29,-3 0 1,3 1-1,-2 2 1,1 1 0,1-2 0,-3 0 0,5-2 0,-1 0 30,0 0 0,-2 0 0,2 0 0,-1 0 5,-3 0 0,-1 3 1,-1 1-1,1-1 4,3-2 0,-3-1 0,3 0 0,-3 0-15,-1 0 1,3 0 0,2 0 0,0 0-21,0 0 0,0 4 0,-2 0 0,4-2-16,-1-1 1,0-1 0,-4 0 0,2 0 32,-2 0 1,3 0 0,-1 0 0,-2 0 37,0 0 0,1 0 0,1 0 0,-2 0-2,-1 0 1,0 0 0,2 0 0,0 0-56,0 0 1,-1 0-1,1 0 1,0 0-13,0 0 1,-1 0 0,0 0 0,2 2-17,-2 2 0,1-3 1,-1 3-1,2-3 6,-2-1 1,-1 0-1,0 0 1,1 0-1,0 1-4,0 3 0,-3-3 1,5 3 9,-3-3 0,2-1 1,1 0-1,-2 0 1,-1 0-1,1 0-39,1 0 0,-3 0 1,1 0-1,-4 0 63,1 0 0,0 0 0,1 0-11,-3 0 1,1 0-1,-3 0 1,0 0-1,3 0-17,-3 0 0,4 0 1,-5 0-1,2 0-50,2 0 1,2 0 0,1 0 0,-2 0-3,-2 0 1,3 0 0,-5 0-1,3 0 1,-3 0 0,0 0 5,-3 0 1,-2 0 0,0 0 0,-1-1 16,1-3 1,-1 3-1,1-3 83,-1 3 1,-3 1-17,-1 0 1,1 0 20,3 0 0,-3 0 12,-1 0 0,-3 1-26,4 3 0,-4-2 23,3 6 1,-4-4-1,1 4-78,-3 0 1,-1-1 0,0 0-1,0 2 0,0 1 1,0 2-1,0-1 10,0 1 0,0-3 0,0 1 6,0 2 0,0 2 0,0-2 0,0-1 33,0 1 0,0 3 0,0 0 0,0 0 12,0 2 0,-1-3 0,-2 4 0,-1-1 30,2 1 0,0 0 0,2 2 0,0-1 12,0 1 0,-1 1 0,-1-1 0,-2-1 0,1 1 49,2 2 1,-3 1-1,0-2 129,2-2-232,-4 3 1,4-6 0,-3 5 0,1-3 32,1-2 1,-2 3 0,2-4-1,-1-1 102,2-1 0,-5 2-105,0 0 1,2 1-1,0-5 1,1 1-1,-1-2 1,0-1-19,0-2 0,-1-3-45,3 4 0,0-6 21,-5 2 1,5 1 0,-5-1-47,-1-2 0,3 0 0,-2-2-25,-1 0 0,-1 0 0,-3 0 0,0 0 4,-3 0 1,0 0 0,1 0-1,-4 0 1,-3-2 41,-1-1 0,0 1 0,-1-2 0,-1 3 20,-2 1 0,-3-4 0,2 1 9,-1 0 1,-2 0-1,-3 1 1,0-2-1,1 2 15,2 0 1,-6 1-1,3-1 1,-1-2-2,-1 1 1,-1 2 0,0 1 0,2 0 0,-2 0 75,2 0 1,-1-1 0,2-2 0,0-1-62,-1 2 1,1 1-1,-2-1 1,0 0-34,-2-2 0,-2 0 0,3 3 0,-1-2 0,2-1 24,0 2 0,2 1 0,1-1 1,1 0-1,2-2 118,-2 2 1,3 0 0,-2 1 0,0-2 36,-2 0 1,-2-1 0,1 3-1,0-2-164,-1-1 1,1-3-1,0 3 1,0 0 48,-1-1 1,2 4 0,2-4 0,0 1-103,0 0 0,-1-1 0,0 2 0,2 0 34,-2 0 0,3 2 0,0 1 1,-1 0-1,2 0 0,1 0 13,1 0 0,-2-2 0,2 0 1,-1-2 4,-1 2 0,3 0 0,-5 2 0,1-1-7,0-3 0,2 3 0,-2-3 1,1 3-1,3 0 0,1-2 104,1-1 1,0 0 0,0 4 0,0 0-19,1 0 1,-1 0-1,0 0 1,0 0-44,0 0 0,2-3 1,0-1-1,2 1-8,-1 2 0,-2-3 0,-2 0 0,-1 1-72,-2-2 0,1 3 0,3-3 0,0 1 14,0 1 0,2-1 0,0 2 0,3 0 1,1-2-1,-1 2 43,-2 0 0,1 2 1,-3-1-1,-1-1-17,3-2 0,-3 0 1,4 4-1,-1-1 0,-1-2-28,2-1 1,2-1 0,-4 3 0,4-2-1,-1 1-8,0 2 0,0 0 1,-1-2-1,3-1 1,0 2 7,1 1 0,-1 1 0,2 0 0,-1 0 2,1 0 0,1 0 0,0 0 0,-1 0-8,-1 0 0,0 0 0,3 0 0,0 0 1,-4 0 4,-3 0 0,3 0 0,1 0 0,1 0 1,-1 0 1,2 0 0,-2 0 0,2 0 0,0 0-21,-2 0 1,2 0 0,-3 0 0,1 0 37,-1 0 1,-3 0 0,4 0 0,0 0 0,0 0-40,-1 0 1,-3 0 0,4 0 0,1 0 26,2 0 0,-1 0 1,-1 0-1,-1 0 9,1 0 1,1 0 0,2 0 0,-1 0 7,1 0 0,-2 0 0,-1 0 0,-1 0 30,1 0 1,0 0-1,0 0 1,-1 0-9,1 0 0,-3 0 0,2 0 0,1 0-35,1 0 1,2 0 0,0 0 0,-1 0-8,1 0 0,3 0 1,1 0-1,-2 0 0,-2 0 43,0 0 1,0 0-1,-1 0 1,1 0-1,-1 0 22,1 0 0,3 0 1,1 0-1,-2 0-1,-1 0 1,-2 0 0,1 0 0,-1 0 30,1 0 1,0 0 0,-1 0 0,1 0-6,-1 0 0,1 0 0,-1 0 0,1 0-36,0 0 1,-1 0-1,1 0 1,1 1-1,-1 1 16,0 2 1,6 0 0,-6-4 0,-1 0-17,-2 0 1,1 0 0,-2 0 0,3 0 5,0 0 0,1 0 0,-1 1-48,1 3 1,3-3-1,1 3 1,-2-2-14,-1-2 1,2 0-122,0 0 1,2 1 0,-3 1-781,2 2-717,4 0-693,-2-4-319,5 0 2634,0-5 0,0-1 0,0-6 0</inkml:trace>
  <inkml:trace contextRef="#ctx0" brushRef="#br0">19415 937 8382,'-6'-2'-794,"1"0"1018,0-2 0,2 0 0,-4 4 28,-2 0 1,-1 5 0,0 3 0,1 2-23,1 1 1,1 6 0,-5 2-1,2 2 1,1 2 0,3 0-92,1 0 1,1-4 0,4-1 0,0-2 0,1-2-137,3-1 0,7-3 1,7-2-1,1-4-72,0-3 1,0-1 0,4-1-1,0-3-23,0-4 1,0-6 0,-1-1 0,0 1 0,-3 0-48,-4-1 1,-2 2-1,-3-2 1,-2 2 117,-4 2 0,-3-5 0,-1 1 12,0 1 0,-5 3 0,-4 3 0,-4 3-143,-2 0 1,0 4 0,2-3 0,-1 3-50,-1 1 0,3 0 0,5 0 0,-1 1-543,2 3 1,2-3 743,8 3 0,7 2 0,7 1 0</inkml:trace>
  <inkml:trace contextRef="#ctx0" brushRef="#br0">19838 879 9427,'-1'12'148,"-2"-1"1,-1 1-58,2-1 0,-1 6 0,1 2 0,-3 2-34,-2 2 1,4 0 0,-5 0 0,0 0 0,1-1-111,-1 1 1,2 0-1,-3-1 1,3-2-1,0-2-438,4-2 1,1-1 490,1-3 0,10-6 0,3-1 0</inkml:trace>
  <inkml:trace contextRef="#ctx0" brushRef="#br0">20124 925 8611,'-8'1'818,"0"3"-652,-1 4 0,3-2 0,0 2 1,1 1-1,1 1-109,-1 1 0,4 4 0,-3 1 0,2-2 0,2-2-337,0 0 1,0-1 0,0 1 0,0-1-241,0 0 1,4 1 0,0-1 519,-1 1 0,3-1 0,0 1 0</inkml:trace>
  <inkml:trace contextRef="#ctx0" brushRef="#br0">20432 982 8035,'-8'0'-609,"1"0"1020,-2 0 1,-1 7 0,-2 3 0,2 4 0,1 0-173,2-2 0,4 1 1,-1 1-1,3 1-187,1-1 1,1-1 0,3-2-1,5-1-85,5-2 1,-1-3-1,3-5 1,-1 0-94,1 0 1,3 0 0,-3 0-1,1 0 75,-1 0 0,-1-4 1,-3-1-1,-1 0 1,-1-1 24,-2-1 0,1 4 0,-5-5 0,-1-1 54,2-1 0,-3 2 0,2 1 1,-3-2-22,-1-1 0,-5 2 1,-3 0-1,-2 0-98,-1-3 0,0 4 0,1 0-125,-1 2 0,2-2 0,-6 3-1089,2 1-308,7 2 1613,1 1 0,5 0 0</inkml:trace>
  <inkml:trace contextRef="#ctx0" brushRef="#br0">20820 937 9774,'-6'5'144,"1"1"1,4 7 0,-2 1 0,-1 1 0,2 0 0,-1 0-1,1 0-65,-2-1 0,-1 3 1,2-1-1,-1 1 1,1 1-147,-3-1 1,5-3 0,-4 3 0,1-2-234,1 0 0,-1 1 1,4-5-1,0 0-667,0 1 0,1-6-42,3-2 1009,-3-3 0,14-6 0,-2-1 0</inkml:trace>
  <inkml:trace contextRef="#ctx0" brushRef="#br0">21049 971 9786,'-7'5'92,"2"1"0,1 2 0,1 1 1,0 2-1,1 3 0,-1 1-61,-1 2 1,0-3 0,3 4-1,-1-1 1,-2 0 0,1 1-167,2-1 1,0-3 0,-2 2-1,-1-4-12,2 0 1,1-1-1,1 0 1,0 1-1218,0-1 586,0-4 778,5-2 0,-4 0 0,4 1 0</inkml:trace>
  <inkml:trace contextRef="#ctx0" brushRef="#br0">21311 971 9253,'-5'11'288,"4"-2"0,-4 1 0,1 3-281,0 0 1,-3 1-1,2 1 1,0 3-1,-2 1 1,2-2-144,0 0 1,0 2-1,2-3 1,-2 1-22,-1-1 1,3 0 0,-2-5-1,2 0-557,-1 1 0,0-1 158,4 1 1,0-5 555,0 1 0,5-6 0,1 4 0</inkml:trace>
  <inkml:trace contextRef="#ctx0" brushRef="#br0">21563 994 8383,'0'7'941,"0"1"0,0-1-917,0 5 0,-4-1 0,0 1 0,1-1 6,2 1 0,-3 3 1,1 0-1,-1 0 1,0 0-167,0 1 1,-1 0 0,3-2 0,-2 1 0,0-1-317,-1-1 0,4-2 0,-3 1-257,2-1 1,2 1-253,0-1 961,0-5 0,0 5 0,0-5 0</inkml:trace>
  <inkml:trace contextRef="#ctx0" brushRef="#br0">21757 1154 8312,'-8'0'380,"1"0"-118,-2 0 0,0 1 1,1 3-1,3 2 1,1 2-135,0-1 1,1 1 0,3 3 0,0 1-1,1-1-13,3 0 1,-2 1 0,6-1-104,1 1 0,-3-5 0,2 0 1,1-2-110,1-3 0,-3 0 1,1-2-1,1 0 27,1 0 0,1-2 0,1 0 0,-2-3 0,-1-2 10,-2-2 1,1-1-1,2-1 1,-2-1-1,-3 1 12,0 0 0,-4-1 1,3 1-1,-3-1 49,-1 1 1,0 3 0,-1 2-1,-1 0 1,-4 1 0,0-1-179,-3 4 0,-1 1 0,-1-1-136,-1-1 1,1 1 0,-1-1-192,1 1 0,3 2-48,1 0 0,4 2 552,-1 1 0,8-1 0,3 3 0</inkml:trace>
  <inkml:trace contextRef="#ctx0" brushRef="#br0">22065 1154 8312,'-4'11'-482,"0"0"907,2 1 0,1-1 0,1 1 0,0-1-205,0 0 0,0 1 1,0-1-224,0 1 1,5-2 0,1-1 0,2-3-1,-1-1-20,2-2 0,1-2 0,2-1 0,-1 0-20,1 0 1,-1-4 0,0-1 0,0-1-1,-2-3 60,-2-1 0,-1 2 1,2 0-1,-3 1 0,-1-1 190,0 1 1,0-1 0,-4-3 3,0-1 1,-2 1 0,-1 1 0,-5 1-50,-2 1 0,-2 6 0,1-2 0,-1 3-147,1 1 1,0 0 0,-1 0-1374,1 0 265,-1 0 1,7 5 1092,5 2 0,10 3 0,8 2 0</inkml:trace>
  <inkml:trace contextRef="#ctx0" brushRef="#br0">22476 1154 8192,'0'-8'1053,"0"0"-317,0 1 0,-1 0-537,-3 4 0,3 3 0,-4 3-71,0 5 1,3 3 0,-3 3 0,2 3 0,-1-1 0,0 1-30,-1-3 0,2 2 1,-3-1-1,0 1-204,-1 0 0,5-3 0,-3 3 0,1 0 1,0-1-1,2-1-416,0-1 1,-1-2 0,-1 0-384,1 1 1,2-1-837,1 1 1740,0-6 0,5-1 0,1-5 0</inkml:trace>
  <inkml:trace contextRef="#ctx0" brushRef="#br0">22716 1108 10854,'0'11'169,"-4"1"0,0 0 1,1 2-94,-2 2 1,2 3-1,-3-3 1,-1 2 0,2 1-1,0 0-134,3 0 0,-1-5 0,1 1 0,-2-2-138,1-2 0,2 1 0,1-1 0,0 1 1,0-1-781,0 0 0,0-3-738,0 0 1714,0-6 0,5 3 0,1-5 0</inkml:trace>
  <inkml:trace contextRef="#ctx0" brushRef="#br0">22956 1108 9231,'-4'7'640,"-1"1"0,0 1-388,0 1 0,0 3 1,2 1-1,-2 2-114,-1 2 0,2-3 0,-2 3 0,1-2 0,1 0-132,-1 0 1,3-3 0,-3 2-1,2-2-676,-1-2 1,0 1-183,4-1 0,0-3-143,0-1 0,1-4 995,3 1 0,2-3 0,6-1 0</inkml:trace>
  <inkml:trace contextRef="#ctx0" brushRef="#br0">23207 1188 8312,'-7'0'63,"-1"1"1,-1 3-1,-1 3 1,-1 4 0,-1 0-1,2 0 1,2 2 0,3 1 496,0 1 0,4 1 0,-3-5-460,3 0 0,2 1 0,3-2 1,4-1-80,2-2 1,-3-4-1,1 1 1,1-3-155,1-1 1,1 0 0,1 0 27,-1 0 0,1 0 0,-1-1 23,0-3 0,-3 1 0,0-4 0,1-2 75,1-1 0,-4-2 0,-1 1 0,-1 0 0,0-1 19,-2 1 0,0 3 1,-2 0 23,0 0 1,0-3 0,-2 1 0,0 1 129,-2 2 1,-5-1-263,1-3 1,0 3-1,-1 2-1394,1 1 661,6 1 0,-4 5-430,6 3 1259,0-3 0,6 9 0,0-3 0</inkml:trace>
  <inkml:trace contextRef="#ctx0" brushRef="#br0">23447 1188 8312,'-6'5'-636,"-1"-3"0,5 6 932,-2 1 0,-1 1 0,2 1 0,0 1-79,0-1 0,2-3 1,1 0-1,0 0 1,0 3-5,0 0 1,0 0-1,0 1-74,0-1 1,1-4 0,2-2 0,2-2-109,1 1 0,2-1-179,3-7 1,-1 1-1,-1-3 1,-1 0-1,1-1-70,1-1 1,-3 1 0,0 0 0,-1-1 319,0 2 0,-3-5 0,1 4 38,-3-3 0,-1-2 0,0 1 198,0-1 1,-1 5 0,-3-1-118,-4-1 0,2 3 0,-2 0-623,-1 1 1,3 1-619,-2 4 0,2 1-165,-1 3 0,1 2 1185,6 6 0,0-1 0,0 0 0,0 1 0</inkml:trace>
  <inkml:trace contextRef="#ctx0" brushRef="#br0">23733 1233 8312,'-6'8'0,"-1"0"59,-3 1 1,2-3 0,0 2 0,1 0 438,1 3 1,0 0 0,6 0-330,0 1 0,0-1 0,0 1-153,0-1 1,2-3 0,2-2 0,3-1-74,3-2 1,2-2-1,-1-1 1,1-1-62,-1-3 0,-1 1 1,-1-3-1,-1 0 49,1-1 1,-3 3-1,0-3 276,-1-2 0,-1 3 0,-4-2 150,0-1 0,-5-1 1,-3 0-242,-2 2 0,4 2 0,1 3-265,0 0 0,2-5 0,-4 4-2390,-2 2 772,4 0 1767,0 2 0,5 0 0,5 0 0,1 0 0</inkml:trace>
  <inkml:trace contextRef="#ctx0" brushRef="#br0">23950 1131 10355,'-7'5'264,"-2"1"0,4 6 1,0 0-98,0 3 0,-4-1 0,3 5 1,-2 0-1,2 0 0,0-1-100,-1-1 0,3 2 0,-3-4 1,-1 0-344,2 2 1,-1-5 0,5 4 0,-2-4-690,2 0 1,0-1-116,2 1 0,2-6 1080,1-2 0,4-8 0,4-2 0</inkml:trace>
  <inkml:trace contextRef="#ctx0" brushRef="#br0">24041 1199 8312,'5'-6'999,"-4"1"1,3 6-654,-8 3 0,2 2 0,-5 7-125,2 2 0,-4 2 0,3 3 0,-2-1 0,2 1 0,0 2-199,-1 1 0,1-4 0,-3-2 0,3 1-822,1 0 0,-3-4 800,4 1 0,-5 3 0,3 0 0</inkml:trace>
  <inkml:trace contextRef="#ctx0" brushRef="#br0">5927 3403 6912,'0'-6'902,"0"1"1650,0 5-2506,0-5 1,-1 5-124,-3 0 1,-2 5 63,-5 6 1,4-3-1,2-2 1,1 1 6,1-1 0,-5 2 0,3 3 0,-1 1 0,-2-1 1,2 0 1,-5 1 0,4-1 0,-3 2 30,-2 2 1,5-2 0,0 2 0,1-2-5,0-2 1,-1 1-1,0-1 36,3 0 1,3-3 74,1 0-28,0-6 29,0 8-31,0-8 0,1 3-47,3-5 1,2 0-1,5 0-19,1 0 1,-1 0-1,1 0 1,-1 0-36,0 0 1,5 0-1,-1 0 1,0 0-15,2 0 0,-5 0 0,5 0 0,-1 0 0,2 0-78,0 0 0,2 0 0,-3 0 1,0 0-78,4 0 1,-5 0 0,-1 0-1,-1 0-232,2 0 0,-4-4-433,4 0 1,-4-4-476,0 5 1307,-6-6 0,-1 7 0,-5-3 0</inkml:trace>
  <inkml:trace contextRef="#ctx0" brushRef="#br0">6156 3449 8456,'-9'8'0,"-4"-1"0,-2 3 262,-1 4 1,-5 4-1,2 6 1,-1 3-167,1 3 0,-1 5 1,4 1-1,1 4-550,-1 0 1,7-3 453,-3 1 0,-2 3 0,-3 0 0</inkml:trace>
  <inkml:trace contextRef="#ctx0" brushRef="#br1">19164 1656 17481,'0'-8'-605,"0"1"906,0 4 460,0-2 1081,0 5-1892,5 0 48,-3 0 1,3 1-1,-4 2-21,3 1 1,-3 1 0,4-1-26,0 3 1,-2 3-1,3 2 1,0-1-5,1 1 0,-5-5 1,3 1-1,0 1-102,3 1 0,-2 0 0,1-1 27,-2-1 1,4-1 0,-3 5 0,2-1 49,-1 0 0,-3 0 1,2-2-1,-1-2 26,-2 2 1,2 1 0,0 0 0,0-1 0,2-1-103,-1 1 1,2 1-1,2 1 128,-3 1 0,3-5 1,-3 1-1,0 1 31,1 1 1,-2 1 0,3 0 0,-1-3-3,1 0 0,-3-2 0,0 3 0,1-1 0,-1 1 30,3 1 0,-3-2 0,2-1 1,1 1-1,0-1-18,-2 1 0,3-2 1,-2 3-1,2-1-49,2 1 1,-2-3 0,-1 2 0,-2-1 8,2 0 1,1 2 0,2-4-1,-2 1 1,-1 2 41,-2-2 0,1 4 0,3-2 28,1 2 1,-1-3 0,1 1 0,-1 1 0,1 1-41,-1 1 1,3 1 0,0-2 0,-1-1 0,1-1 15,-2 0 1,1 3-1,-2 0 1,1 0-1,-1 0-28,1-4 0,-1 3 0,0-3 0,1 0 14,-1 1 0,5-2 0,-1 3 0,0-3-2,1 0 0,-3 1 0,4-2 0,-2 0-17,0 0 1,4 3 0,-4-3 0,1 0 0,-1 2 20,0-1 0,0-2 0,-2 2 0,1 0-6,1 1 0,0-3 1,-2 2-1,1 0 4,1 1 1,2-4-1,-3 4 1,1-1 7,-1 0 0,0-2 1,1 3-1,3-2 24,0-3 0,3 1 0,-3-1 0,1 2-14,0-1 0,-1-1 1,2 1-33,-1 0 1,0 1-1,3-2 1,-2 0-25,-1 2 1,-4 1 0,3-2 0,-1 2 0,-2 0-9,1 0 1,-3 0 0,4-3 0,-2 2 0,0-1 30,-1-2 0,2 3 0,1 0 0,1-2 42,2-1 0,-2-1 0,1 0 1,0 0-14,-1 0 0,3 0 0,-3 0 0,1 0 0,0 0-35,1 0 1,-2 0 0,0 0 0,0 0 0,-2-1 9,1-3 1,3 3 0,-2-3 0,1 2 0,-2-1-19,0-1 0,3 1 0,-2 3 0,1-2 1,-1 0-15,-2-2 0,3 0 0,-2 4 1,-1 0 16,1 0 1,-1-1 0,-2-2 0,2 0 0,-3 0 40,0 2 0,0-3 0,1 0 0,1 2 0,0-1 0,2-1 1,-5 3 0,4-4 0,-2 1-29,1 0 1,-2 0-1,2 3 1,-3-1-1,1-2 22,2 1 1,-2 1 0,2-1 0,-2-1 15,-2 2 0,1-3 0,-1 0 1,1 0 16,-1 0 0,1-1 1,-1 4-1,0-2-16,1 2 1,-1-3-1,1-1 1,-1 0-15,0-3 1,1 4 0,-1 0 4,1 0 1,-1 0-1,1-4 1,-1 1-9,0 0 1,0 1 0,-3 1 0,0-1-1,1 2 7,1 0 0,-2-4 1,-1 3-1,2-1-30,1-1 1,2 0 0,-1-3-1,1 1 1,-1 1-5,0 1 1,1 1 0,-1-5-1,-1 1 7,-2-1 1,2 1-1,-2-1 1,2 2 5,1 3 1,0-3 0,-3 2 0,0-2-5,1-2 1,0 1 0,0 1 0,-2 1 0,2 1-1,1-1 0,-2-1 0,0-1 0,-1-1 3,0 1 1,3 3-1,-4 1 1,2-2 5,-1-1 1,0-2 0,2 2 0,-3 1 0,0 2-1,1-2 0,-4 2 0,4 0 1,-1-2-10,0-1 1,-2 2 0,4 1 0,-1-2 0,1-1 0,-2-2-1,-1 1 0,3 3 0,-3 0 0,1 0-3,3-3 1,-2 0 0,-1 0 0,0-1 3,1 1 0,-5 3 0,3 2 0,-1-1 1,0 1 1,0 2-30,-4-3-24,5 4 0,-4-3 0,4 3-130,0-1-15,-3 1 1,3 1-406,-5-1-2075,0 1 2677,0-3 0,5 10 0,1 2 0</inkml:trace>
  <inkml:trace contextRef="#ctx0" brushRef="#br0">20900 3004 8288,'-1'-12'204,"-3"2"0,-2 4 1,-1 6 61,4 6 0,-2 4 0,-1 3 0,0 1 0,-2 2 0,1 1-140,-1-1 0,2 3 0,-3-2 0,3-1-81,1 1-67,-4-2 0,6-3 1,-3-1-1,1 0 30,2 1 0,2-1-83,1 1 1,1-6 100,3-2 1,2-3 0,6-1-1,1 0 54,2 0 1,0 0-1,7 0 1,2-1-31,0-3 0,0 1 0,-1-3 1,1 0-255,2-1 0,-5 5 0,0-3 0,-2 1-164,-1 0 1,-4-1 0,1 3 0,-2-2-507,-2 1 0,1-2-300,-1 1 1174,-4 1 0,3-2 0,-4-2 0</inkml:trace>
  <inkml:trace contextRef="#ctx0" brushRef="#br0">21037 3095 8225,'-5'8'-92,"-2"-1"93,-4 2 0,0 3 0,1 2 0,1 2 0,1 2 334,-1 2 0,1 0 0,-1 1 0,2-2 0,2 0-343,3-1 0,-3 2 0,1-4 1,1 1-1,3-1-382,4-2 1,4-1 0,6-3 0,1-1-1119,-1-1 1508,-1-6 0,3-2 0,2-6 0</inkml:trace>
  <inkml:trace contextRef="#ctx0" brushRef="#br0">21300 2912 8196,'0'-7'-544,"0"-1"572,0 6 0,-1-2 1,-2 8-1,-2 3 0,0 3 227,0 2 0,-3 4 0,3 3 0,0 3-178,0 1 1,-3 0 0,3 1 0,0 1 0,-1 3 0,1 0-33,0 0 1,-4 2 0,3-3 0,-2-2-67,0-1 0,1-1 0,-5-1 0,2-2-39,3-1 1,-2-5-1,4 1-147,-2-2 131,5-7 0,2-2 1,9-9-15,5-6 0,-2-1 0,5-3 0,-2 1 0,1 0-53,2-1 0,-4 1 0,3 5 106,-1 1 0,-3 5 0,2-4 0,-2 2 5,-2 3 0,1 2 1,-1 2-1,-1 3 50,-2 2 1,2-1 0,-4 3 0,1-2 85,-4 2 0,-1 1 0,-2 2 0,-2-2 0,-1-1 110,-5-1 1,2-1 0,-2 3 0,-2-1-62,-4-1 1,1-1 0,-2 4 0,2-3-26,2 0 0,-1-2 1,1 3 73,0-1-259,-1-6 0,1 7 0,-1-5 0,1-1-310,0-2 1,3-1-1,2-1-107,1-3 0,1 1 0,5-4 1,2-2-744,0-1 1217,6 3 0,3-8 0,5 2 0</inkml:trace>
  <inkml:trace contextRef="#ctx0" brushRef="#br0">21528 3221 8138,'-5'11'46,"4"-3"0,-3-1 0,3 2 0,1 1 0,0 2 0,0-1 1,0 1-1,0-1 0,0 0 17,0 1 0,4-4 0,1-1-112,1 2 0,2-4 14,3-1 1,-1-8 0,-1-4 0,-1-2-2,1-1 1,-3-1 0,2 1 0,1 0 0,-1-1-8,0 1 1,1 3-1,-4 2 95,1 1 0,-2-3 0,2 6 15,0 3 1,-3 8-1,-1 7 65,1 2 0,-1 2 1,2 6-1,-3 0 0,-1 1-26,0 1 1,-1-1 0,-3 4-1,-4 2-93,-2-1 1,-1-2-1,-2 2 1,-1-3-27,-1-1 1,-1-5 0,5-4-64,0 1 0,-1-3 0,1-2 0,-1-2 17,1-2 0,-1-3 0,1-2 0,0-1 0,-1-2 88,1-2 1,-1-1 0,1-1 0,1-3 58,2-4 0,-1 2 0,6-2 1,0 0 106,2-3 0,1 0 1,0 0-1,1-1 8,3 1 0,0-4 0,6-1 0,2 1-152,1-1 1,4 3-1,-1-2 1,1 1-162,-1-2 0,3 5 0,-2-2-70,0 5 0,-3 0 1,2-2-1,-2 1 1,0 3-213,1 0 1,0-1 0,-4 2 0,2 0-364,2 0 0,-2-4 755,2 1 0,-2-2 0,-2-1 0</inkml:trace>
  <inkml:trace contextRef="#ctx0" brushRef="#br0">21894 3004 7676,'0'-7'-36,"0"4"1,-1 6 381,-3 5 1,2 7 0,-1 4-1,1 3 1,2 2 0,0 1-99,0 2 0,0 5 1,0-3-1,0 1-7,0 1-241,0-6 1,0 4-1,0-3 1,0 0-1,0 0 1,0-2 0,0-1 0,0 0-101,0-1 0,-1-4 0,-1-1 0,-2-2-618,1 0 0,-2 0-480,1-3 1,1-7 1197,3-5 0,5-10 0,1-8 0</inkml:trace>
  <inkml:trace contextRef="#ctx0" brushRef="#br0">21837 3369 8047,'-2'-7'-92,"-1"-1"0,0 5 380,-5 0 1,6 3-1,-1 2 1,5 3-1,3 2 1,1 1-126,3 3 1,5-4 0,1 0 0,0-1-216,2 0 1,-1-3-1,3 2 1,-2-1-7,-1-1 0,-2 1 0,4-4 0,-1 0-23,-3 0 0,-2-4 0,0-1 67,-1-1 1,1-2-1,-2-3 1,-1 1 0,-3 1-6,-1 1 1,3 1 1,-5-5 0,1 1 0,-5 1 23,-3 2 0,-2 3 0,-6 5 0,1 0 106,0 0 1,-5 1 0,1 2-1,1 2 71,1 1 1,2 2-1,0 3-14,-1 1 1,6 3 0,2 0 0,3-1 0,1-1 18,0-2 1,1 1 0,3-1-1,3 1-274,4-1 0,0-1 0,0-1 0,2-3-247,2-1 0,-2 3 1,4-4-1,-2 0-130,0 1 0,0-4 0,-2 3 0,1-3-177,1-1 1,4-4 0,-2-1 639,0-1 0,-3-7 0,3-5 0</inkml:trace>
  <inkml:trace contextRef="#ctx0" brushRef="#br0">22465 3289 8047,'-1'-7'-127,"-3"0"219,-4 2 0,-3 1 0,-3 4 1,-3 2-1,0 1 346,-4 5 1,3 2-1,1 2 1,0-1 0,4 0-396,5 1 1,3-1 0,5 1 0,1-2 0,4-1-210,6-2 1,6 1-1,4 3 1,0 1-35,-2-1 0,-4 1 0,1 0 0,-3 2 0,-7 3 24,-3 1 1,-8-3-1,-4 3 1,-5-1 297,-5 1 1,-3-4 0,0 0 0,-1-4-30,0-2 0,1-1 0,2 4 0,2-4-386,2-3 0,-3 1 0,4-1 293,1-2 0,-4 0 0,0-2 0</inkml:trace>
  <inkml:trace contextRef="#ctx0" brushRef="#br1">19153 1633 6376,'-12'-11'0</inkml:trace>
  <inkml:trace contextRef="#ctx0" brushRef="#br0">19130 457 8282,'-1'-7'-97,"-2"5"0,-1 6 0,2 6 271,1 4 0,1 6 1,1-1-1,1 3 0,2 2-122,-1 3 0,2-3 0,-1 2 0,-1-2 0,1-1 0,1 0-142,2 0 0,-5-1 0,2-2 1,-2-2-290,2-2 0,-1-1 0,3-3 379,-1-1 0,4-5 0,-3 0 0</inkml:trace>
  <inkml:trace contextRef="#ctx0" brushRef="#br0">19153 560 8282,'1'-12'-195,"3"1"1,-3 3 189,3 1 1,2-1 0,2-2 43,2 2 1,1-1 0,1 5 0,-1 1 31,1-2 0,-1 3 0,1-1 0,-1 1 0,2 2-16,2 0 1,-1 0 0,4 0-1,-1 0-34,1 0 0,0 0 1,2 0-1,1 0-1,3 0 1,-2 0 0,5 0-1,-3 0-41,-1 0 1,4-4 0,1 1 0,0 0-19,0 2 0,3 0 0,0-2 1,2-1 32,1 2 0,0 0 0,2 2-15,2 0 0,-5 0 0,4 0 0,-1 0 28,0 0 1,3 0-1,-2 0 1,-1 0-1,-2 0 50,1 0 0,1 0 0,-4 0-19,-2 0 1,-1 0 0,3 0-1,-2 0-18,2 0 0,-3 0 0,2 0 0,1 0 14,1 0 1,1 0 0,0 0 0,0 0-1,1 0 21,-1 0 0,0-3 1,0-1-1,1 1-62,-1 2 0,-1 1 0,-1 0 0,-2 0 0,1 0-55,-2 0 0,2 4 0,-3 0 0,0-1 47,0 2 0,3-3 0,-3 3 0,0-1 1,1-1 3,0 0 1,-2-2-1,3-1 1,0 2 18,0 1 0,-1-1 1,-4 1-1,2-1 1,-2-2-2,-1 0 0,-1 1 0,0 1 1,0 2-7,0-1 0,3-2 0,1-1 0,-2 0 11,-1 0 0,-1 1 1,0 2-1,0 1 32,0-2 0,-2 0 1,0-2-1,-2 1-21,1 3 0,0-3 1,1 3-1,-2-3 1,0-1-16,-1 0 1,3 0 0,-2 1 0,1 2 14,-1 1 1,2-1 0,-5-3 0,1 0 0,-1 0 0,1 4 0,-3 0 0,2-1 1,1-2-11,-1-1 0,-1 0 0,-3 0 0,1 1 0,0 2-22,3 0 1,-1 1 0,-4-4-22,1 0 0,-1 0 0,1 0-12,-1 0 1,-3 0 0,-2 1 0,0 2-14,1 1 1,-3 0 60,3-4 0,-3 0-22,4 0 0,-1 0 5,5 0 1,-5 0 0,1 0-43,1 0 1,-3 0-397,2 0-486,-6 0-583,3 0 1517,-5 0 0,0 0 0</inkml:trace>
  <inkml:trace contextRef="#ctx0" brushRef="#br0">22499 445 7948,'0'8'7,"0"0"54,0 1 1,0-3 0,-1 1 0,-2 2 109,-1 2 0,1 0 1,3 0-1,-2 1-39,-1-1 1,1 1 0,-1-1 0,1 0 0,1 1-31,-3-1 1,3 1 0,-3-1 0,3 1-145,1-1 1,0-3 0,0-1 0,0 2-269,0 1 1,0-2-115,0-1 1,-1-4 0,-2 2-246,-1 0 669,0-4 0,4 5 0,0-6 0</inkml:trace>
  <inkml:trace contextRef="#ctx0" brushRef="#br0">19050 354 7770,'-1'-6'-471,"-2"1"664,-1 0 1,2 8 0,6 1 0,2 5 0,2 4 0,-2 2-122,-1 4 1,4 3 0,-3 0 0,2 1-1,-2 1-301,-1 3 1,0-3 0,-2 3 0,2-3-317,1-1 0,-3-2 545,1-2 0,2 3 0,0-4 0</inkml:trace>
  <inkml:trace contextRef="#ctx0" brushRef="#br0">206 4968 8282,'-7'-8'-699,"3"1"728,3 4 1,2-2 0,3 7 0,4 0 0,2 2 93,1-2 0,-3 0 1,1-2-1,2 0 1,3 0-40,0 0 0,4 0 0,1 0 0,3 0 0,0 0-24,1 0 0,1 0 0,2 0 0,2 0 0,0 0-32,0 0 1,2 0-1,-2 0 1,1-2-44,3-1 0,2 1 0,3-3 0,1 1 0,-1 1 28,-2 0 0,3-2 1,0 0-1,-2 0-8,-4 0 0,1 1 0,-4 3 0,1-2-5,1-1 0,-6 1 0,2 3 1,-2 0 5,2 0 0,-3 0 0,1 0-30,-4 0 0,-1-4 1,-4 0-1,1 1 1,-1 2 24,-2 1 0,-5-4 182,-1 1 1,-6-3-106,2 3 0,-4 1 1,-4-1-1,-3 1 0,-3 1-117,-2-3 0,-4 3 1,-5-3-33,-4 3 1,-4 1 0,-5 0 0,-1 0 42,1 0 1,0 0 0,0 0 0,-2 0 0,-2 0 118,-4 0 1,1 0 0,1 0-1,1 0-29,2 0 0,1 0 1,3 0-1,3 0-1,3 0 0,4 0 1,4 0 23,4 0 0,6 0-360,1 0 0,7 0-81,1 0 0,5 1 0,7 2 0,0 2-251,4 1 0,3 2 607,7 3 0,9-5 0,5 0 0</inkml:trace>
  <inkml:trace contextRef="#ctx0" brushRef="#br1">19130 354 25048,'0'-11'-9831,"0"4"6371,0 2 2985,0 5 1,0 5 245,0 3 0,0 2 0,0 1 321,0 1 0,0 4 1,1 3-1,2 3 0,1 0-1,-2-3 0,1 2 0,-1-3 1,2 1-1,-1-1-70,-2-2 1,3 3 0,-1-4-1,0-1 1,-2-1-457,-1-1 1,0-1-1,1-1 1,2-1 618,1-1 184,0-6 1,-4 2 0,0-8-328,0-3 1,0-4 0,0 0 0,0 0-57,0-1 1,0-1 0,0-1 0,0-1 0,0 0-94,0-1 1,0 3 0,0-4 0,0 2 0,0-1-40,0-2 1,0 4 0,0-1 0,0 2 19,0 2 1,0-1 442,0 1-328,0-1 1,0 7-1,1 4 242,3 4 0,3 4 0,9-2 0,3 0 0,2 0 229,2-2 0,1 2 0,1-1 0,5-2 16,3 0 0,-2-2 1,7 1-1,-2 1-69,-2 2 0,6 0 0,1-4 0,4 0 1,2 0-5,2 0 1,0 0 0,4 0 0,1 1-1,2 2-20,1 1 0,0 1 1,2-3-1,0 2 1,4 0 85,0 1 1,-3-4 0,1 4-1,-3-1-11,-1 0 1,0 3 0,-1-3-1,-1 0-399,-2 1 1,-4-2 0,5 3 0,-1-1-1,-1-1-38,-2 1 1,-4-2 0,0 3 0,0 0-35,0 1 0,-2-5 0,-1 3 0,-1-1 0,0 0 3,-2-2 0,4 3 0,-5 1 1,0-1-1,2 0-11,0-3 1,-3 1 0,2-1 0,1 2 0,-2-1-10,0-2 1,3 3-1,-4-1 1,-1 0-9,-1-2 1,-2-1 0,0 0-1,2 0 33,2 0 0,-3 0 0,3 0 0,-2 0 15,-2 0 1,1 0 0,-2 0 0,-2 0-1,-2 0 9,-1 0 1,3 0 0,-5 0 0,0 0-46,-2 0 0,-1 4 1,-2 0-1,0-2 0,-4 0 53,0-2 1,-2 0 0,-3 0 7,-1 0 1,-3 0 470,-1 0-232,-4 0-301,2 0-257,-5 0 192,-5 0 1,-2-2 0,-4 0 0,0-2 30,-1 2 1,-4 0-1,-2 2 60,0 0 1,-3 0 0,0-1 0,-4-2 0,-6 0-80,-2 0 1,-2-2 0,-3 1 0,-4 0 17,-2-1 0,-7 0 0,-1-2 0,0 2 0,1 0-5,0-3 1,3 3 0,-5 0 0,-1 1 0,1 0 5,0 2 1,-2-3-1,-4 1 1,-2 1-1,0 1 46,-1-2 0,3 3 1,-4-4-1,31 3 1,-1 0-1,-1 0 1,1 0 46,0 1 0,0-1 0,-31 0 0,7-1 0,-1-1 1,-2 2 63,-1 1 0,0 1 1,6 0-1,-1 0-66,-1 0 0,6 0 0,-6 0 0,2 0 0,3 0 1,3 0 0,-3 0 1,1 0-1,0 0 0,3 0 84,0 0 0,-1 0 0,5 0 1,2 0-35,4 0 1,-1 0-1,2 1 1,3 1 0,2 2-48,0-1 0,4-2 0,2-1 0,2 0 1,1 0-15,0 0 1,4 0 0,1 0 0,2 0 40,2 0 0,5 0 1,1 0-1,-1 0-33,-1 0 1,-1 0-26,-1 0 0,5 0 0,-1 0-53,-1 0 1,-1-1 0,-1-2-42,-1-1 1,1 1 0,-1 3 0,0-2 21,-4-1 0,2 1 1,-3-1-1,-1 1 1,0 1 12,-2-3 1,2 3-1,0-3 1,2 3 68,2 1 1,1 0 0,3-1 191,2-3-540,-2 2 198,9-3-1576,-4 5 1768,5 0 1,6 0-1,4 0-45,4 0 0,3-3 0,-3-1 0,2 1 0,2 2 29,2 1 0,6 0 0,0 0 0,1 0 0,0 0-12,-1 0 0,6 0 0,-1 0 0,2 0 18,1 0 0,0 0 0,0 0 0,2 0 0,1 0 105,1 0 0,5 0 0,-3 0 0,2 0-114,0 0 1,0 1-1,4 2 1,-2 1 372,-2-2 1,2-1 0,-3 1 0,1 0-432,0 2 0,0 1 1,2-2-1,-1 2 28,-1 1 0,-4-3 0,3 2 0,-1-2 0,0 1-52,-1-1 0,4 2 0,-1 0 0,3 0 20,0 0 0,-3-1 1,0-4-1,1 1 1,2 2 5,0 1 0,1 1 1,0-3-1,-1 2 1,1-1 10,0-2 0,-4 3 0,-1-1 0,1 0 0,-1-2 1,1 3 0,-5 0 0,-2-2 0,3 1-3,2 1 0,-2-3 1,1 3-1,-2-3 1,-4-1 18,0 0 1,-2 0 0,1 0 0,-1 0 8,0 0 1,-3 0 0,-1 0 0,-3 0 0,-1 1-46,0 3 1,0-3-1,1 3 1,1-3 15,2-1 1,-4 0 0,-6 0 0,1 0-1,-1 0 62,-1 0 1,3 0 0,-2 0 0,0 0-53,4 0 0,-4 0 0,2 2 0,0 0 0,1 2-191,-1-1 1,-5-2 0,1 0 100,-3 3 0,0-3 0,-1 3-29,1-3 0,-5-1 168,1 0 0,-4 2-195,3 1 0,-3-1-209,4 1 294,-1-1 0,1-2 29,0 0 1,-6-5-1,2-3-300,-3-2 0,0 2 0,2 1 0,1-2 9,-2-1 0,0-2 1,-2 1-1,0-1 1,0 1-69,0 0 1,3-1 0,1 1-1,-1-1-40,-2 1 0,-1 3 0,0 1 1,0-2-226,0-1 0,0 2-681,0 0 633,0 6 0,0-2 0,0 8 270,0 3 0,0 5 0,0 2 0,0 2 410,0 2 0,0-3 0,0 3 0,0 0 0,0 0 113,0 2 0,0-2 1,0-1-1,0 0-18,0-3 0,0 2 1,0 0-1,0-2 1,0-2-60,0 0 1,0-1-1,0 1-41,0-1 1,0 0 374,0 1-178,0-6 1,0-6 0,0-9 0,0-3-158,0-4 1,0 1 0,0 4 0,0-2-56,0-2 0,-1 1 0,-2-5 1,-1 0-13,2 1 0,1-4 0,1 5 0,0-1 1,-2 1-77,-1 1 1,1 3-1,-2-2 1,3 2 112,1 2 0,-1 4 459,-3 4 0,2 6 0,-5 5 0,1 4-334,0 3 0,3-1 0,-2 5 0,1 0 0,0 0 1,2 0-76,1 1 0,1-2 0,0 0 0,0-1-214,0 1 0,0 1 1,0 3-1,0-2 1,-2-1-845,-2 1 1180,-2 2 1,-15 1 0,-4 0-1</inkml:trace>
  <inkml:trace contextRef="#ctx0" brushRef="#br1">19210 308 25048,'-1'-10'-2182,"-2"1"0,-1 2 0,2-2 0,0-1 1085,2-2 0,0 1 0,0-1 62,0 1 848,0 5 0,0 2 1,0 8 137,0 3 1,0 7-1,0 3 1,0-1 0,0 2 40,0 0 0,-3 1 1,-1 2-1,1 0-21,2-2 0,1-2 0,0 4-320,0-2 0,0-1 1,1 1-1,2-3 1,1-1 331,-2 1 0,-1-1 1,-1-4-110,0 1 494,0-1-195,0-5 0,0-2 1,0-8-1,0-3-160,0-3 1,0-2 0,0 0 0,0-2-127,0-2 0,0 1 0,0 2 0,0-1 1,0-1-212,0 1 1,0-2-1,0 1 70,0 1 0,0 1 163,0 1 0,0 5 181,0-1 0,0 11 0,0 1-33,0 4 0,0 4 0,-1-1 0,-1 1 2,-2-1 1,0 1 0,4-1 0,0 0-223,0 1 1,0 1-1,0 0 1,0 3-177,0-2 0,0-2 415,0 0 0,5-1 1,1 1-1</inkml:trace>
  <inkml:trace contextRef="#ctx0" brushRef="#br1">19084 251 25048,'0'-11'-2884,"2"1"1,0 1 0,3 2 3096,1 2 0,-2 3 0,3 6 0,-2 3 0,-1 3-596,1 2 1,-3 4-1,4 3 1,0 3 117,-4 1 0,-1 0 0,1-1 1,0 1-1,3 0 0,0 0-53,0 0 0,3-4 1,-3-1-1,1-2-531,3-2 882,1-1 0,2-2 0,-1 1 0</inkml:trace>
  <inkml:trace contextRef="#ctx0" brushRef="#br1">22613 503 24225,'0'7'-1595,"2"-1"0,0 1 0,3-1 0,0 3 0,2 1 1313,-1 2 0,-4-5 0,4 1 0,-3 1 0,1 1 23,-1 1 1,-1 1-1,1-1 1,1 1 108,-2-1 1,-1-3 0,-1-1 0,0 2-1,2 1-27,1 2 1,-1-5 103,2 1 0,-3-4-111,-1 3 1,0-3-1845,0 4 1534,0-6-49,0 3-722,0-5 1015,0 5 0,-1-2 353,-3 5 1,2-6 0,-3 3 0</inkml:trace>
  <inkml:trace contextRef="#ctx0" brushRef="#br0">5859 4922 8248,'0'-11'165,"0"0"0,0-1 1,0 1-1,0-1 1150,0 1-1307,0-1 0,-4 9 0,-1 5 1,-1 10-1,-4 4-140,-4 4 0,2 2 1,-1 1-1,5 0 1,0-1 90,2 1 1,1-4 0,5-1 0,0-1 0,0-3 2,0-2 0,1-2 1,3-1-1,3-1 2,3 1 1,7-4 0,2-1 0,2-3 0,4-1-168,1 0 0,-2 0 0,4-1 1,-1-3-1,0-2-374,-2-1 0,-5 1 577,-1 2 0,0-2 0,4-6 0</inkml:trace>
  <inkml:trace contextRef="#ctx0" brushRef="#br0">6133 4900 8248,'-16'8'-61,"-4"4"43,-1 4 1,-2 6 0,0 5-1,-1 3 127,-3 3 0,3 6 1,-2 3-1,0 3 1,1-1-448,-2-2 338,6-3 0,-1 1 0,4 0 0</inkml:trace>
  <inkml:trace contextRef="#ctx0" brushRef="#br1">19130 1542 16048,'0'-7'-2304,"0"2"1599,0 5 1276,5 0-316,-4 0 0,4 2-384,-5 1 1,0 0-1,2 5 1,0 1 87,2 1 0,0 1 1,-3 1-1,2-1 19,0 0 0,2 1 0,-2-1 0,2 2 1,1 1-157,3 1 0,-2 4 0,0-2 0,2-1 0,1 2 40,2 0 0,-1-1 0,2 4 84,2-2 0,-2-2 0,2 4 0,-1-2 0,0 1 0,1 0-83,-1-1 0,3 3 0,-1-3 1,1 3 34,-1 0 0,4 1 0,-1 0 0,3 0 84,1 0 0,3 0 0,1 0 0,-1-1 0,-2 1 0,-2 0-34,1 0 0,4 4 0,0-2 0,-1-2 46,2-3 0,0-2 0,4 1 0,-3-3 0,0 0 58,0-1 0,1 0 0,1-4 1,-2 1 36,-1-1 1,4 1 0,-1-1-18,2 1 0,-3-2 0,0-1 0,2-2-66,1 2 1,1-4-1,1 0 1,-2-1-1,0 0 1,0-2-40,2 0 0,2-2 0,-3 0 1,2 0-84,2 0 0,0-5 0,6-3 1,3-2-55,0-2 1,4 1 0,1 0 0,3-2 0,3-1 239,0-1 1,1-6 0,-2 4-1</inkml:trace>
  <inkml:trace contextRef="#ctx0" brushRef="#br0">10907 3895 8488,'-11'-12'74,"-1"1"0,2-1 1,2 1-1,3 1 0,3 3 196,2 7 0,-2 12 0,9 11 0,-1 8 0,-1 10 1,0 10-1,-1 7-134,-1-26 0,-1 1 0,0 3 0,1 0 1,2 2-1,-1 0 0,0 1 0,0 0 0,0-1 1,-1 0-107,0-2 0,1 0 1,1-1-1,0 0 1,-2-1-1,0-1 1,1 0-1,0 0-110,0 0 0,-1-1 0,0 28 0,1-1 0,-3-4 1,-1-6-180,0-2 0,0-6 1,0-4-1,1-6 1,2-4-370,1-3 0,1-7 1,-1-6-1,3-6 628,3-4 0,2-11 0,-1-3 0</inkml:trace>
  <inkml:trace contextRef="#ctx0" brushRef="#br0">10884 3929 8475,'-16'-34'-18,"-1"6"1,-2 3 602,4 5 1,7 10 0,4-1 0,3 0-254,1 1 0,1 3 0,4-1 0,7-1 0,6-1 1,6-1-201,6-1 1,6 1-1,11 1 1,3 1-85,8 1 1,5 2-1,-27 1 1,0 1 0,2 0-1,1 2 1,0-1-1,0 0-155,1 2 1,0 0-1,2-2 1,1 1-1,0 0 1,0 0-1,1 1 1,0 0-63,0 0 1,0 0 0,-1 0-1,1-2 1,1 1 0,0 1 0,0-1-1,-1 1 1,-1 0 0,0 1 101,0 0 1,-1 0 0,0-1 0,0 1 0,-3-2 0,0 1 0,-2-1 0,-1 0 134,-1 1 0,-1 0 1,28-1-1,-1 2 1,-5 0-1,-8 0 3,-3 0 0,-9 4 0,-3 1 0,-4 0 0,-5 2 128,-3-1 1,-5 5 0,-4 6-1,-2 2-17,-3 5 0,-2 4 0,-5 8 1,0 3-1,0 7 40,0 6 0,-3 3 0,-3 4 0,1 3 0,3-28 0,-1 1-124,2 2 0,0 0 1,0-1-1,1-2 1,-1 0-1,2-1 1,-1 32 40,0-1 1,0 0-449,0-29 0,0-1 0,0 29 242,0-2 1,0-4 0,0-3 0,0-6 0,0-4 33,0-2 1,0-9 0,0 0 0,0-4 2,0-3 0,0-3 1,-2-4-1,0-4 44,-2-3 0,-1-4 0,1-2 0,-4 0 0,-2-4 39,-1-1 1,-2-1 0,-3 0 0,-7 0-80,-6 0 1,-7-3-1,-5-1 1,-7 1-124,-6 2 0,-7-3 1,25 2-1,-2 0 122,-1 1 1,-2 0-1,-2 0 1,-1 0 0,-4 1-1,1 0 1,-3 0 0,1 0 9,-2 0 0,1 0 0,2 0 1,0 0-1,-4 0 0,1 0 112,2 0 0,2 0 0,1 0 0,0 0 1,2 0-1,1 0 0,1 0 0,0 0 10,1 0 0,1 0 0,4 1 0,1-2 0,0 1 0,1-1 0,1 0 1,1 0-158,-27-3 0,-1-4 1,11 3-1,2-1-207,4-3 0,4-1 1,9-2-1,5 2-301,4 3 0,5-4 0,4 4-867,1-3 0,6-2 1427,5 1 0,0-1 0,5 1 0</inkml:trace>
  <inkml:trace contextRef="#ctx0" brushRef="#br0">13637 4054 8071,'0'-11'218,"0"-4"0,0 0 1,1 1-1,1 1 0,3 1 1,0 0-1,1-3 0,-4-3 314,-1 0 0,3-4 1,0 3-1,-3-2 0,-2-2-338,-3 0 0,-5 4 0,2 0 1,-3 0-150,-2 1 1,1 2 0,-1 4 0,1 2-266,-1 3 0,1 2 0,0 7 0,-1 6 120,1 7 0,-5 10 0,1 7 1,3 5-1,1 6 200,4 5 1,4-1-1,-2 3 1,1-3-85,1-2 0,-1 1 1,4-2-1,0-1 1,0-3-236,0-5 0,-4 2 0,0-8-34,2 1 0,-3-3 0,-1-4 0,1 0 0,-1-1-424,0-3 1,-1-3 0,-2-4-110,2-1 1,-1-5 785,-3-2 0,-6-2 0,0-2 0</inkml:trace>
  <inkml:trace contextRef="#ctx0" brushRef="#br0">13260 4420 8071,'-7'-18'-397,"-2"-2"0,6 5 762,0 1 0,2 1 0,1 2 1,0-1 186,0 1 1,5 3 0,4 0 0,5 1-456,5 0 0,2 2 0,2 5 1,0 0-1,0 0 0,0 0-513,0 0 0,3 2 0,0 1 0,-4 4-162,-1-1 1,-6 4 0,3-3 0,-1 0 577,1 1 0,1 0 0,4 3 0</inkml:trace>
  <inkml:trace contextRef="#ctx0" brushRef="#br0">13762 4249 8415,'-5'7'0,"-1"1"640,-1 1 1,2-2 0,5 3 0,0 3-424,0 0 1,0 0 0,0-1 0,0 2-447,0 1 1,0 1 0,0-5 0,0 0-723,0 1 1,0-1 950,0 1 0,0-1 0,0 1 0</inkml:trace>
  <inkml:trace contextRef="#ctx0" brushRef="#br0">13796 4157 8071,'0'-15'0,"0"0"-104,0 1 0,0 5 0,0 1 505,0-1 1,0 3-1,2 0-1106,1 1 0,4 1 705,4 4 0,1 5 0,-1 1 0</inkml:trace>
  <inkml:trace contextRef="#ctx0" brushRef="#br0">14013 3723 8071,'-5'-6'0,"3"-3"505,-6 5 1,6 3-1,-2 9 1,3 8-97,1 8 0,-4 7 0,0 5 0,1 4 0,2 0-181,1 3 1,0 2 0,0 1 0,0-1 0,0 0-252,0-3 0,0 1 0,0-5 1,0-1-676,0-2 1,1-2-1,2-1 1,2-4 697,1-4 0,2 1 0,3-7 0</inkml:trace>
  <inkml:trace contextRef="#ctx0" brushRef="#br0">14162 4397 7550,'11'0'-730,"1"0"1341,-1 0 1,6 4-1,2 0 1,1-1-304,-1 3 0,3-5 0,-3 3 0,2-3 0,1-1-310,-3 0 0,2 0 0,-2-1 0,2-3 0,-2-3-96,-4 1 1,-4-4 0,-2 1 0,-2-4 0,-2-2-42,-3 1 1,-1 2-1,-2 0 1,-4 1-1,-5 1 100,-4 2 1,-6 3 0,1 5 0,-3 0 415,-1 0 1,2 5 0,2 4 0,5 3 73,5 4 1,0 3 0,5-3 0,3 2-300,3 2 1,6-2 0,7 0-1,4-2 1,4-2-323,4-1 0,-3-2 1,3 0-1,-3-3-374,-2 0 1,-2-4 0,-1 2-1,1-1 1,1-2 543,2-2 0,-5 4 0,-1 2 0</inkml:trace>
  <inkml:trace contextRef="#ctx0" brushRef="#br0">11821 4226 8293,'5'-7'1548,"-3"1"-757,6 2 0,-7 3 1,-1-3-606,-6 3 0,-4 1 1,-2 0-1,-1 1-144,-2 3 0,-3-2 0,-4 5 1,-1-2-1,0-1-70,0 1 0,0-4 0,0 3 0,1-3-1,-1-1 1,-4 0 0,0 0-1,2 0 74,1 0 1,-3 0 0,1 0 0,-1 0 62,-1 0 0,4 0 0,-3 0 1,2 0 26,-2 0 0,4-4 1,-1-1-1,4 0 30,0 0 0,2 0 0,0 2 0,0-2-55,1-1 1,3 2-1,-1-3 1,2-1-10,1 2 0,1-3 1,1 4-1,1-2 58,1-1 1,2-3-121,-2 0 1,-1 0 0,6-1 0,0 1-26,2-1 0,1 5 0,0-1 0,0-1-99,0-1 0,0-5 0,1 0 0,3 1-7,4 1 1,-2 1 0,2 1 0,0 0-1,3-1 18,0 1 0,0-1 1,1 1-1,-1 0 51,1-1 1,0 1-1,2-1 1,2 1 47,-3-1 1,4 2 0,-1 1-1,1 2-1,-1-2 1,4 3 0,-4-2 0,2 0-9,2 2 1,-2-3 0,1 4-1,1 0 8,2 0 0,-3 0 0,0 2 0,1-1 8,2 2 1,1-1 0,-1 1 0,1-2-20,0 1 1,0 2 0,0 1-1,0 0-21,-1 0 0,1 0 1,0 1-1,0 2-27,0 1 0,1 1 0,0-3 0,0 4 0,-2-1-1,-1 0 0,1 2 0,1-2 0,0 0 29,-1 0 0,-3 3 1,-1-3-1,0 0-9,0 0 0,-3 3 0,3-3 0,-1 0 0,0 1-8,-1 1 0,1-1 0,-3 3 0,1-3 20,-1-1 0,-1 4 0,-2-2 1,1 0 10,-1 1 1,-3-2-1,-1 3 1,1-1 0,0 1 47,-1 1 1,-4 1-1,2 1 1,-1-1 21,-1 0 1,5 1-1,-4-1 1,-2 1-1,0-1 59,-2 1 0,1-1 0,1 0-71,2 1 1,0-1 0,-4 1 0,0-1 0,0 1 0,0-1 1,0 0-1,0 1-20,0-1 1,-1-3 0,-2-1-1,-2 2 90,-1 1 0,2-2-32,-4 0 0,2-1 0,-3 3 0,2-1 0,-2-2 29,-2-2 1,0 2 0,0-2 0,-1 1-24,1-1 0,-1 2 0,1-2 0,0 0 15,-1 0 1,1 1 0,-1-4 0,1 2 28,-1-2 1,5 0 0,-1-1-89,-1 3-275,4-3-1151,-5 4-1435,9-5 771,-4 0 1,5-1 2023,0-3 0,-5-2 0,-2-6 0</inkml:trace>
  <inkml:trace contextRef="#ctx0" brushRef="#br0">11489 3837 8372,'-7'0'-54,"-1"0"1,1 2 0,-1 0 0,-1 3 0,-2 3 0,-3 3 235,0 3 0,0 5 1,0-2-1,-3 1 1,0 2-1,-3 1 0,1 1 1,2-2-245,0-1 1,1-1-1,2 1 1,-1-4-146,1-2 1,2 2 0,3-1-1,3-2-1267,1-3 1474,1-7 0,14 3 0,3-5 0</inkml:trace>
  <inkml:trace contextRef="#ctx0" brushRef="#br0">11763 3860 8486,'-16'12'1,"-2"-1"41,0 1 0,-7 4 0,1 2 0,-3 1 0,-2-1 18,0-2 1,0 4-1,-3-2 1,3 0-100,1-3 0,5 2 1,5-2-1,2-1-291,2-1 0,6-2 0,6-1 0,4-2-955,6-4 1285,2-3 0,12-1 0,2 0 0</inkml:trace>
  <inkml:trace contextRef="#ctx0" brushRef="#br0">11843 3940 8287,'7'0'-194,"-7"5"0,-10 0 378,-6 3 0,-4 6 0,1-3-39,-3 2 0,0 4 0,-1-1 0,0 1 36,0-1-276,0-1 0,4 0 0,1 1-2,2-2 1,5-3 0,4-2 0,2-1-1024,3 0 1120,5-2 0,9-1 0,6-5 0</inkml:trace>
  <inkml:trace contextRef="#ctx0" brushRef="#br0">12015 3986 8275,'6'5'0,"-2"3"30,-13 2 1,1 1 0,-8 1 0,-1 0-464,-2 3 0,-2-1 433,-2 5 0,-5 1 0,-1 2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BD-B3D3-4E16-BCD2-CA15E18C65B7}" type="datetimeFigureOut">
              <a:rPr lang="ko-KR" altLang="en-US" smtClean="0"/>
              <a:pPr/>
              <a:t>2020. 9. 18.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9FBF-B74A-4D10-851E-1464C5C8CB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BD-B3D3-4E16-BCD2-CA15E18C65B7}" type="datetimeFigureOut">
              <a:rPr lang="ko-KR" altLang="en-US" smtClean="0"/>
              <a:pPr/>
              <a:t>2020. 9. 18.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9FBF-B74A-4D10-851E-1464C5C8CB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BD-B3D3-4E16-BCD2-CA15E18C65B7}" type="datetimeFigureOut">
              <a:rPr lang="ko-KR" altLang="en-US" smtClean="0"/>
              <a:pPr/>
              <a:t>2020. 9. 18.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9FBF-B74A-4D10-851E-1464C5C8CB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BD-B3D3-4E16-BCD2-CA15E18C65B7}" type="datetimeFigureOut">
              <a:rPr lang="ko-KR" altLang="en-US" smtClean="0"/>
              <a:pPr/>
              <a:t>2020. 9. 18.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9FBF-B74A-4D10-851E-1464C5C8CB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BD-B3D3-4E16-BCD2-CA15E18C65B7}" type="datetimeFigureOut">
              <a:rPr lang="ko-KR" altLang="en-US" smtClean="0"/>
              <a:pPr/>
              <a:t>2020. 9. 18.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9FBF-B74A-4D10-851E-1464C5C8CB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BD-B3D3-4E16-BCD2-CA15E18C65B7}" type="datetimeFigureOut">
              <a:rPr lang="ko-KR" altLang="en-US" smtClean="0"/>
              <a:pPr/>
              <a:t>2020. 9. 18.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9FBF-B74A-4D10-851E-1464C5C8CB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BD-B3D3-4E16-BCD2-CA15E18C65B7}" type="datetimeFigureOut">
              <a:rPr lang="ko-KR" altLang="en-US" smtClean="0"/>
              <a:pPr/>
              <a:t>2020. 9. 18.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9FBF-B74A-4D10-851E-1464C5C8CB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BD-B3D3-4E16-BCD2-CA15E18C65B7}" type="datetimeFigureOut">
              <a:rPr lang="ko-KR" altLang="en-US" smtClean="0"/>
              <a:pPr/>
              <a:t>2020. 9. 18.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9FBF-B74A-4D10-851E-1464C5C8CB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BD-B3D3-4E16-BCD2-CA15E18C65B7}" type="datetimeFigureOut">
              <a:rPr lang="ko-KR" altLang="en-US" smtClean="0"/>
              <a:pPr/>
              <a:t>2020. 9. 18.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9FBF-B74A-4D10-851E-1464C5C8CB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BD-B3D3-4E16-BCD2-CA15E18C65B7}" type="datetimeFigureOut">
              <a:rPr lang="ko-KR" altLang="en-US" smtClean="0"/>
              <a:pPr/>
              <a:t>2020. 9. 18.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9FBF-B74A-4D10-851E-1464C5C8CB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C35BD-B3D3-4E16-BCD2-CA15E18C65B7}" type="datetimeFigureOut">
              <a:rPr lang="ko-KR" altLang="en-US" smtClean="0"/>
              <a:pPr/>
              <a:t>2020. 9. 18.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9FBF-B74A-4D10-851E-1464C5C8CB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C35BD-B3D3-4E16-BCD2-CA15E18C65B7}" type="datetimeFigureOut">
              <a:rPr lang="ko-KR" altLang="en-US" smtClean="0"/>
              <a:pPr/>
              <a:t>2020. 9. 18.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9FBF-B74A-4D10-851E-1464C5C8CB0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image" Target="../media/image24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4.xml"/><Relationship Id="rId4" Type="http://schemas.openxmlformats.org/officeDocument/2006/relationships/image" Target="../media/image26.tif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8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0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5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LnPwxZdW4Y" TargetMode="External"/><Relationship Id="rId2" Type="http://schemas.openxmlformats.org/officeDocument/2006/relationships/hyperlink" Target="https://youtu.be/2Oi0jynRy9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aw9wHbFTnAQ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3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29969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C++ Introduction :</a:t>
            </a:r>
            <a:br>
              <a:rPr lang="en-US" altLang="ko-KR" b="1" dirty="0"/>
            </a:br>
            <a:br>
              <a:rPr lang="en-US" altLang="ko-KR" dirty="0"/>
            </a:br>
            <a:r>
              <a:rPr lang="en-US" altLang="ko-KR" sz="2700" dirty="0"/>
              <a:t>C++ compilation</a:t>
            </a:r>
            <a:br>
              <a:rPr lang="en-US" altLang="ko-KR" sz="2700" dirty="0"/>
            </a:br>
            <a:r>
              <a:rPr lang="en-US" altLang="ko-KR" sz="2700" dirty="0"/>
              <a:t>Standard Input/Output: </a:t>
            </a:r>
            <a:r>
              <a:rPr lang="en-US" altLang="ko-KR" sz="2700" dirty="0" err="1"/>
              <a:t>cin</a:t>
            </a:r>
            <a:r>
              <a:rPr lang="en-US" altLang="ko-KR" sz="2700" dirty="0"/>
              <a:t>, </a:t>
            </a:r>
            <a:r>
              <a:rPr lang="en-US" altLang="ko-KR" sz="2700" dirty="0" err="1"/>
              <a:t>cout</a:t>
            </a:r>
            <a:br>
              <a:rPr lang="en-US" altLang="ko-KR" sz="2700" dirty="0"/>
            </a:br>
            <a:r>
              <a:rPr lang="en-US" altLang="ko-KR" sz="2700" dirty="0"/>
              <a:t>Functions</a:t>
            </a:r>
            <a:br>
              <a:rPr lang="en-US" altLang="ko-KR" sz="2700" dirty="0"/>
            </a:br>
            <a:r>
              <a:rPr lang="en-US" altLang="ko-KR" sz="2700" dirty="0"/>
              <a:t>Array, Pointer</a:t>
            </a:r>
            <a:br>
              <a:rPr lang="en-US" altLang="ko-KR" sz="2700" dirty="0"/>
            </a:br>
            <a:r>
              <a:rPr lang="en-US" altLang="ko-KR" sz="2700" dirty="0"/>
              <a:t>class</a:t>
            </a:r>
            <a:br>
              <a:rPr lang="en-US" altLang="ko-KR" sz="2700" dirty="0"/>
            </a:br>
            <a:r>
              <a:rPr lang="en-US" altLang="ko-KR" sz="2700" dirty="0"/>
              <a:t>File </a:t>
            </a:r>
            <a:r>
              <a:rPr lang="en-US" altLang="ko-KR" sz="2700" dirty="0" err="1"/>
              <a:t>Input/Output</a:t>
            </a:r>
            <a:endParaRPr lang="ko-KR" alt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r="49630" b="-5405"/>
          <a:stretch>
            <a:fillRect/>
          </a:stretch>
        </p:blipFill>
        <p:spPr bwMode="auto">
          <a:xfrm>
            <a:off x="467544" y="836712"/>
            <a:ext cx="6912769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 l="49788" t="4422" b="81522"/>
          <a:stretch>
            <a:fillRect/>
          </a:stretch>
        </p:blipFill>
        <p:spPr bwMode="auto">
          <a:xfrm>
            <a:off x="611560" y="3645024"/>
            <a:ext cx="6625259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323528" y="4725144"/>
            <a:ext cx="8229600" cy="676672"/>
          </a:xfrm>
        </p:spPr>
        <p:txBody>
          <a:bodyPr/>
          <a:lstStyle/>
          <a:p>
            <a:r>
              <a:rPr lang="en-US" altLang="ko-KR" dirty="0"/>
              <a:t>It is OK to use C code in C++ program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C++ Introduction :</a:t>
            </a:r>
            <a:br>
              <a:rPr lang="en-US" altLang="ko-KR" dirty="0"/>
            </a:br>
            <a:r>
              <a:rPr lang="en-US" altLang="ko-KR" dirty="0"/>
              <a:t>C++ Standard </a:t>
            </a:r>
            <a:r>
              <a:rPr lang="en-US" altLang="ko-KR" dirty="0" err="1"/>
              <a:t>Input/Output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Output (</a:t>
            </a:r>
            <a:r>
              <a:rPr lang="en-US" altLang="ko-KR" dirty="0" err="1"/>
              <a:t>cout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cout</a:t>
            </a:r>
            <a:r>
              <a:rPr lang="en-US" altLang="ko-KR" dirty="0"/>
              <a:t> : screen stream object 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2276872"/>
            <a:ext cx="7287557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501008"/>
            <a:ext cx="7272808" cy="774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3" y="4509120"/>
            <a:ext cx="723111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3568" y="5229200"/>
            <a:ext cx="4824537" cy="67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Input (</a:t>
            </a:r>
            <a:r>
              <a:rPr lang="en-US" altLang="ko-KR" dirty="0" err="1"/>
              <a:t>cin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cin</a:t>
            </a:r>
            <a:r>
              <a:rPr lang="en-US" altLang="ko-KR" dirty="0"/>
              <a:t> : keyboard stream object </a:t>
            </a:r>
            <a:endParaRPr lang="ko-KR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7" y="2276872"/>
            <a:ext cx="1550285" cy="715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7" y="2924944"/>
            <a:ext cx="5522243" cy="3149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6093296"/>
            <a:ext cx="4715914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685800" y="116632"/>
            <a:ext cx="7772400" cy="1470025"/>
          </a:xfrm>
        </p:spPr>
        <p:txBody>
          <a:bodyPr>
            <a:normAutofit/>
          </a:bodyPr>
          <a:lstStyle/>
          <a:p>
            <a:r>
              <a:rPr lang="en-US" altLang="ko-KR" sz="4000" b="1" dirty="0"/>
              <a:t>C++ Introduction : </a:t>
            </a:r>
            <a:r>
              <a:rPr lang="en-US" altLang="ko-KR" sz="4000" dirty="0"/>
              <a:t>Functions</a:t>
            </a:r>
            <a:endParaRPr lang="ko-KR" altLang="en-US" sz="4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556792"/>
            <a:ext cx="8163248" cy="4032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dirty="0"/>
              <a:t>C++ Introduction : </a:t>
            </a:r>
            <a:r>
              <a:rPr lang="en-US" altLang="ko-KR" sz="4000" dirty="0"/>
              <a:t>array/pointer/dynamic allocation</a:t>
            </a:r>
            <a:endParaRPr lang="ko-KR" altLang="en-US" sz="4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Array/Pointer : almost same as C</a:t>
            </a:r>
          </a:p>
          <a:p>
            <a:r>
              <a:rPr lang="en-US" altLang="ko-KR" dirty="0"/>
              <a:t>Dynamic allocation</a:t>
            </a:r>
          </a:p>
          <a:p>
            <a:pPr lvl="1"/>
            <a:r>
              <a:rPr lang="en-US" altLang="ko-KR" dirty="0" err="1"/>
              <a:t>malloc</a:t>
            </a:r>
            <a:r>
              <a:rPr lang="en-US" altLang="ko-KR" dirty="0"/>
              <a:t> (in C)  </a:t>
            </a:r>
            <a:r>
              <a:rPr lang="en-US" altLang="ko-KR" dirty="0">
                <a:sym typeface="Wingdings" pitchFamily="2" charset="2"/>
              </a:rPr>
              <a:t></a:t>
            </a:r>
            <a:r>
              <a:rPr lang="en-US" altLang="ko-KR" dirty="0"/>
              <a:t> new (in C++)</a:t>
            </a:r>
          </a:p>
          <a:p>
            <a:pPr lvl="1"/>
            <a:r>
              <a:rPr lang="en-US" altLang="ko-KR" dirty="0"/>
              <a:t>free (in C)  </a:t>
            </a:r>
            <a:r>
              <a:rPr lang="en-US" altLang="ko-KR" dirty="0">
                <a:sym typeface="Wingdings" pitchFamily="2" charset="2"/>
              </a:rPr>
              <a:t></a:t>
            </a:r>
            <a:r>
              <a:rPr lang="en-US" altLang="ko-KR" dirty="0"/>
              <a:t> delete (in C++)</a:t>
            </a:r>
          </a:p>
          <a:p>
            <a:pPr lvl="1"/>
            <a:endParaRPr lang="en-US" altLang="ko-KR" dirty="0"/>
          </a:p>
          <a:p>
            <a:pPr lvl="1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437112"/>
            <a:ext cx="3280065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lvl="1"/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Ex) in C</a:t>
            </a:r>
          </a:p>
          <a:p>
            <a:pPr lvl="1">
              <a:buNone/>
            </a:pPr>
            <a:r>
              <a:rPr lang="en-US" altLang="ko-KR" sz="1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 *x;</a:t>
            </a:r>
          </a:p>
          <a:p>
            <a:pPr lvl="1">
              <a:buNone/>
            </a:pP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x=(</a:t>
            </a:r>
            <a:r>
              <a:rPr lang="en-US" altLang="ko-KR" sz="1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ko-KR" sz="1100" b="1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(10*</a:t>
            </a:r>
            <a:r>
              <a:rPr lang="en-US" altLang="ko-KR" sz="11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ko-KR" sz="1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pPr lvl="1">
              <a:buNone/>
            </a:pPr>
            <a:endParaRPr lang="en-US" altLang="ko-KR" sz="11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>
              <a:buNone/>
            </a:pPr>
            <a:endParaRPr lang="en-US" altLang="ko-KR" sz="11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free(x);</a:t>
            </a:r>
          </a:p>
          <a:p>
            <a:endParaRPr lang="ko-KR" altLang="en-US" sz="11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03320" y="4437112"/>
            <a:ext cx="3149000" cy="14465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Ex) in C++</a:t>
            </a:r>
          </a:p>
          <a:p>
            <a:pPr lvl="1">
              <a:buNone/>
            </a:pPr>
            <a:r>
              <a:rPr lang="en-US" altLang="ko-KR" sz="1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 *x;</a:t>
            </a:r>
          </a:p>
          <a:p>
            <a:pPr lvl="1">
              <a:buNone/>
            </a:pP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x=new </a:t>
            </a:r>
            <a:r>
              <a:rPr lang="en-US" altLang="ko-KR" sz="11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>
              <a:buNone/>
            </a:pPr>
            <a:endParaRPr lang="en-US" altLang="ko-KR" sz="11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lvl="1">
              <a:buNone/>
            </a:pPr>
            <a:endParaRPr lang="en-US" altLang="ko-KR" sz="11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altLang="ko-KR" sz="1100" b="1" dirty="0">
                <a:latin typeface="Courier New" pitchFamily="49" charset="0"/>
                <a:cs typeface="Courier New" pitchFamily="49" charset="0"/>
              </a:rPr>
              <a:t>delete[] x;</a:t>
            </a:r>
          </a:p>
          <a:p>
            <a:endParaRPr lang="ko-KR" altLang="en-US" sz="11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C++ Introduction :</a:t>
            </a:r>
            <a:br>
              <a:rPr lang="en-US" altLang="ko-KR" dirty="0"/>
            </a:br>
            <a:r>
              <a:rPr lang="en-US" altLang="ko-KR" dirty="0"/>
              <a:t>C++ class</a:t>
            </a:r>
            <a:endParaRPr lang="ko-KR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ko-KR" dirty="0"/>
              <a:t>class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class : data structure type that can contain  member data and member functions. </a:t>
            </a:r>
            <a:endParaRPr lang="ko-KR" altLang="en-US" sz="28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4525"/>
            <a:ext cx="660082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class constructor/destructor </a:t>
            </a:r>
          </a:p>
          <a:p>
            <a:pPr lvl="1"/>
            <a:r>
              <a:rPr lang="en-US" altLang="ko-KR" sz="2400" dirty="0"/>
              <a:t>member function that is automatically called when the object is created/deleted.</a:t>
            </a:r>
            <a:endParaRPr lang="ko-KR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700808"/>
            <a:ext cx="6667500" cy="476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pointers to class object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6A8D0-9991-414B-A1DC-95D4F3E3DCF3}"/>
              </a:ext>
            </a:extLst>
          </p:cNvPr>
          <p:cNvSpPr txBox="1"/>
          <p:nvPr/>
        </p:nvSpPr>
        <p:spPr>
          <a:xfrm>
            <a:off x="971600" y="893613"/>
            <a:ext cx="5197257" cy="58477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Rectangle {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width, height;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 public: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Rectangle() { width=1; height=1; }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Rectangle(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y) : width(x), height(y) {}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area() { return width*height; }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b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Rectangle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(3,4);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Rectangle *foo, *bar, *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foo = &amp;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bar = new Rectangle(5,6);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new Rectangle[2];</a:t>
            </a:r>
          </a:p>
          <a:p>
            <a:b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obj's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area: " &lt;&lt;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obj.area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&lt;&lt; '\n';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"*foo's area: " &lt;&lt; foo-&gt;area() &lt;&lt; '\n';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"*bar's area: " &lt;&lt; bar-&gt;area() &lt;&lt; '\n';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[0]'s area: " &lt;&lt;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[0].area() &lt;&lt; '\n';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[1]'s area: " &lt;&lt;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[1].area() &lt;&lt; '\n';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delete bar;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delete[] </a:t>
            </a:r>
            <a:r>
              <a:rPr lang="en-US" altLang="ko-KR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b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ko-KR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    return 0;</a:t>
            </a:r>
          </a:p>
          <a:p>
            <a:r>
              <a:rPr lang="en-US" altLang="ko-KR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kumimoji="1" lang="ko-KR" alt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7A0B4-E179-0041-AF30-8038E8F1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u="sng" dirty="0"/>
              <a:t>C++ Compiler</a:t>
            </a:r>
            <a:endParaRPr kumimoji="1" lang="ko-KR" altLang="en-US" b="1" u="sng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70207-D8F7-B14F-9E06-74A7AB44D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ko-KR" dirty="0"/>
              <a:t>C++ compiler generates executable file from C++ source code (files).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Visual Studio 20xx</a:t>
            </a:r>
          </a:p>
          <a:p>
            <a:pPr lvl="1"/>
            <a:r>
              <a:rPr kumimoji="1" lang="en-US" altLang="ko-KR" dirty="0"/>
              <a:t>Installed in our PC rooms (Building 208 4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, 5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, 6</a:t>
            </a:r>
            <a:r>
              <a:rPr kumimoji="1" lang="en-US" altLang="ko-KR" baseline="30000" dirty="0"/>
              <a:t>th</a:t>
            </a:r>
            <a:r>
              <a:rPr kumimoji="1" lang="en-US" altLang="ko-KR" dirty="0"/>
              <a:t> floors)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g++ (LINUX, MS Windows, </a:t>
            </a:r>
            <a:r>
              <a:rPr kumimoji="1" lang="en-US" altLang="ko-KR" dirty="0" err="1"/>
              <a:t>cygwin</a:t>
            </a:r>
            <a:r>
              <a:rPr kumimoji="1" lang="en-US" altLang="ko-KR" dirty="0"/>
              <a:t>, Mac, …)</a:t>
            </a:r>
          </a:p>
          <a:p>
            <a:pPr marL="457200" lvl="1" indent="0">
              <a:buNone/>
            </a:pPr>
            <a:r>
              <a:rPr kumimoji="1" lang="en-US" altLang="ko-KR" dirty="0"/>
              <a:t>&gt; g++ -o </a:t>
            </a:r>
            <a:r>
              <a:rPr kumimoji="1" lang="en-US" altLang="ko-KR" dirty="0" err="1"/>
              <a:t>TestProg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TestProg.cpp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dirty="0"/>
              <a:t>&gt; ./</a:t>
            </a:r>
            <a:r>
              <a:rPr kumimoji="1" lang="en-US" altLang="ko-KR" dirty="0" err="1"/>
              <a:t>TestProg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447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C++ Introduction :</a:t>
            </a:r>
            <a:br>
              <a:rPr lang="en-US" altLang="ko-KR" dirty="0"/>
            </a:br>
            <a:r>
              <a:rPr lang="en-US" altLang="ko-KR" dirty="0" err="1"/>
              <a:t>Input/Output</a:t>
            </a:r>
            <a:r>
              <a:rPr lang="en-US" altLang="ko-KR" dirty="0"/>
              <a:t> with Files</a:t>
            </a:r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내용 개체 틀 9"/>
          <p:cNvSpPr>
            <a:spLocks noGrp="1"/>
          </p:cNvSpPr>
          <p:nvPr>
            <p:ph idx="1"/>
          </p:nvPr>
        </p:nvSpPr>
        <p:spPr>
          <a:xfrm>
            <a:off x="457200" y="116632"/>
            <a:ext cx="8507288" cy="4525963"/>
          </a:xfrm>
        </p:spPr>
        <p:txBody>
          <a:bodyPr>
            <a:normAutofit/>
          </a:bodyPr>
          <a:lstStyle/>
          <a:p>
            <a:r>
              <a:rPr lang="en-US" altLang="ko-KR" sz="3600" b="1" dirty="0"/>
              <a:t>file stream class</a:t>
            </a:r>
          </a:p>
          <a:p>
            <a:pPr lvl="1"/>
            <a:r>
              <a:rPr lang="en-US" altLang="ko-KR" sz="2400" dirty="0" err="1"/>
              <a:t>ofstream</a:t>
            </a:r>
            <a:r>
              <a:rPr lang="en-US" altLang="ko-KR" sz="2400" dirty="0"/>
              <a:t>: stream class to write on files</a:t>
            </a:r>
          </a:p>
          <a:p>
            <a:pPr lvl="1"/>
            <a:r>
              <a:rPr lang="en-US" altLang="ko-KR" sz="2400" dirty="0" err="1"/>
              <a:t>ifstream</a:t>
            </a:r>
            <a:r>
              <a:rPr lang="en-US" altLang="ko-KR" sz="2400" dirty="0"/>
              <a:t>: stream class to read from files</a:t>
            </a:r>
          </a:p>
          <a:p>
            <a:pPr lvl="1"/>
            <a:r>
              <a:rPr lang="en-US" altLang="ko-KR" sz="2400" dirty="0" err="1"/>
              <a:t>fstream</a:t>
            </a:r>
            <a:r>
              <a:rPr lang="en-US" altLang="ko-KR" sz="2400" dirty="0"/>
              <a:t>: stream class to read and write from/to files</a:t>
            </a:r>
            <a:endParaRPr lang="ko-KR" altLang="en-US" sz="24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708920"/>
            <a:ext cx="7979337" cy="280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8578417D-18A1-054A-9E05-779B92945646}"/>
                  </a:ext>
                </a:extLst>
              </p14:cNvPr>
              <p14:cNvContentPartPr/>
              <p14:nvPr/>
            </p14:nvContentPartPr>
            <p14:xfrm>
              <a:off x="295920" y="1130760"/>
              <a:ext cx="8124840" cy="387324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8578417D-18A1-054A-9E05-779B929456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960" y="1114560"/>
                <a:ext cx="8162640" cy="391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File Processing</a:t>
            </a:r>
            <a:endParaRPr lang="ko-KR" alt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Open</a:t>
            </a:r>
          </a:p>
          <a:p>
            <a:pPr lvl="1"/>
            <a:r>
              <a:rPr lang="en-US" dirty="0"/>
              <a:t>Text? Or Binary?</a:t>
            </a:r>
          </a:p>
          <a:p>
            <a:pPr lvl="1"/>
            <a:r>
              <a:rPr lang="en-US" dirty="0"/>
              <a:t>In case of writing, append? Or truncate?</a:t>
            </a:r>
          </a:p>
          <a:p>
            <a:pPr lvl="1"/>
            <a:r>
              <a:rPr lang="en-US" dirty="0"/>
              <a:t>File Position (automatic? Or User-Control?)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4365104"/>
            <a:ext cx="1904689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File open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71241" y="4149080"/>
            <a:ext cx="2929648" cy="10772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File Processing</a:t>
            </a:r>
          </a:p>
          <a:p>
            <a:pPr algn="ctr"/>
            <a:r>
              <a:rPr lang="en-US" sz="3200" dirty="0"/>
              <a:t>(Read/Write)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32240" y="4365103"/>
            <a:ext cx="1893467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File close</a:t>
            </a:r>
          </a:p>
        </p:txBody>
      </p:sp>
      <p:cxnSp>
        <p:nvCxnSpPr>
          <p:cNvPr id="8" name="Straight Arrow Connector 7"/>
          <p:cNvCxnSpPr>
            <a:stCxn id="4" idx="3"/>
          </p:cNvCxnSpPr>
          <p:nvPr/>
        </p:nvCxnSpPr>
        <p:spPr>
          <a:xfrm flipV="1">
            <a:off x="2372233" y="4657490"/>
            <a:ext cx="799008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6100889" y="4657490"/>
            <a:ext cx="63135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B21C3AD-E61F-814D-A85C-4089E89B3C54}"/>
                  </a:ext>
                </a:extLst>
              </p14:cNvPr>
              <p14:cNvContentPartPr/>
              <p14:nvPr/>
            </p14:nvContentPartPr>
            <p14:xfrm>
              <a:off x="1340280" y="573840"/>
              <a:ext cx="6977160" cy="50180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B21C3AD-E61F-814D-A85C-4089E89B3C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080" y="557640"/>
                <a:ext cx="7009560" cy="5050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/>
          <a:lstStyle/>
          <a:p>
            <a:r>
              <a:rPr lang="en-US" altLang="ko-KR" dirty="0"/>
              <a:t>File open mode</a:t>
            </a:r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 t="3281"/>
          <a:stretch>
            <a:fillRect/>
          </a:stretch>
        </p:blipFill>
        <p:spPr bwMode="auto">
          <a:xfrm>
            <a:off x="0" y="1052736"/>
            <a:ext cx="9144000" cy="5341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6CCE9AFB-6C8E-F147-B1E8-8B0C22EDD4BF}"/>
                  </a:ext>
                </a:extLst>
              </p14:cNvPr>
              <p14:cNvContentPartPr/>
              <p14:nvPr/>
            </p14:nvContentPartPr>
            <p14:xfrm>
              <a:off x="53280" y="2059920"/>
              <a:ext cx="8063280" cy="452304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6CCE9AFB-6C8E-F147-B1E8-8B0C22EDD4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320" y="2043720"/>
                <a:ext cx="8101080" cy="456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5081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Open/Close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mode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Check if file open was OK</a:t>
            </a:r>
          </a:p>
          <a:p>
            <a:endParaRPr lang="en-US" dirty="0"/>
          </a:p>
          <a:p>
            <a:r>
              <a:rPr lang="en-US" dirty="0"/>
              <a:t>Closing a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76872"/>
            <a:ext cx="3314700" cy="116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733" y="4595217"/>
            <a:ext cx="5727700" cy="381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733" y="5661248"/>
            <a:ext cx="1651000" cy="381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18067D9B-8991-B045-9850-6CE40530DE15}"/>
                  </a:ext>
                </a:extLst>
              </p14:cNvPr>
              <p14:cNvContentPartPr/>
              <p14:nvPr/>
            </p14:nvContentPartPr>
            <p14:xfrm>
              <a:off x="966240" y="2849400"/>
              <a:ext cx="4909320" cy="215460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18067D9B-8991-B045-9850-6CE40530DE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50040" y="2833200"/>
                <a:ext cx="4941720" cy="21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2126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/>
              <a:t>File (Write)- </a:t>
            </a:r>
            <a:r>
              <a:rPr lang="en-US" dirty="0"/>
              <a:t>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301323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487E1610-F149-5D49-94A6-2A3285CA1020}"/>
                  </a:ext>
                </a:extLst>
              </p14:cNvPr>
              <p14:cNvContentPartPr/>
              <p14:nvPr/>
            </p14:nvContentPartPr>
            <p14:xfrm>
              <a:off x="439920" y="3338640"/>
              <a:ext cx="4991760" cy="312912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487E1610-F149-5D49-94A6-2A3285CA10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7960" y="3316680"/>
                <a:ext cx="5029560" cy="316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3387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</a:t>
            </a:r>
            <a:r>
              <a:rPr lang="en-US"/>
              <a:t>File (Read) </a:t>
            </a:r>
            <a:r>
              <a:rPr lang="en-US" dirty="0"/>
              <a:t>-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9729"/>
            <a:ext cx="9144000" cy="395854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A749F33-CBC2-9B49-A650-62BDDE050387}"/>
                  </a:ext>
                </a:extLst>
              </p14:cNvPr>
              <p14:cNvContentPartPr/>
              <p14:nvPr/>
            </p14:nvContentPartPr>
            <p14:xfrm>
              <a:off x="259200" y="2063880"/>
              <a:ext cx="3675600" cy="285804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A749F33-CBC2-9B49-A650-62BDDE0503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200" y="2041920"/>
                <a:ext cx="3709440" cy="289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86402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Check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2514"/>
            <a:ext cx="9144000" cy="337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4932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and Put Stream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tellg</a:t>
            </a:r>
            <a:r>
              <a:rPr lang="en-US" dirty="0"/>
              <a:t>()/</a:t>
            </a:r>
            <a:r>
              <a:rPr lang="en-US" dirty="0" err="1"/>
              <a:t>tellp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Returns current get/put position</a:t>
            </a:r>
          </a:p>
          <a:p>
            <a:pPr lvl="1"/>
            <a:endParaRPr lang="en-US" dirty="0"/>
          </a:p>
          <a:p>
            <a:r>
              <a:rPr lang="en-US" dirty="0" err="1"/>
              <a:t>seekg</a:t>
            </a:r>
            <a:r>
              <a:rPr lang="en-US" dirty="0"/>
              <a:t>()/</a:t>
            </a:r>
            <a:r>
              <a:rPr lang="en-US" dirty="0" err="1"/>
              <a:t>seekp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Change the location of the get/put position</a:t>
            </a:r>
          </a:p>
          <a:p>
            <a:pPr marL="457200" lvl="1" indent="0">
              <a:buNone/>
            </a:pPr>
            <a:endParaRPr lang="en-US" sz="1800" b="1" dirty="0">
              <a:latin typeface="Courier New" charset="0"/>
              <a:ea typeface="Courier New" charset="0"/>
              <a:cs typeface="Courier New" charset="0"/>
            </a:endParaRPr>
          </a:p>
          <a:p>
            <a:pPr marL="457200" lvl="1" indent="0">
              <a:buNone/>
            </a:pP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seekg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(position);</a:t>
            </a:r>
          </a:p>
          <a:p>
            <a:pPr marL="457200" lvl="1" indent="0">
              <a:buNone/>
            </a:pP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seekp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(position);</a:t>
            </a:r>
          </a:p>
          <a:p>
            <a:pPr marL="457200" lvl="1" indent="0">
              <a:buNone/>
            </a:pP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seekg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(offset, direction);</a:t>
            </a:r>
          </a:p>
          <a:p>
            <a:pPr marL="457200" lvl="1" indent="0">
              <a:buNone/>
            </a:pPr>
            <a:r>
              <a:rPr lang="en-US" sz="1600" b="1" dirty="0" err="1">
                <a:latin typeface="Courier New" charset="0"/>
                <a:ea typeface="Courier New" charset="0"/>
                <a:cs typeface="Courier New" charset="0"/>
              </a:rPr>
              <a:t>seekp</a:t>
            </a:r>
            <a:r>
              <a:rPr lang="en-US" sz="1600" b="1" dirty="0">
                <a:latin typeface="Courier New" charset="0"/>
                <a:ea typeface="Courier New" charset="0"/>
                <a:cs typeface="Courier New" charset="0"/>
              </a:rPr>
              <a:t>(offset, direction);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464" y="5085184"/>
            <a:ext cx="4824536" cy="8242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FFB2BF4-75FD-2848-AAD5-43A83D1AB702}"/>
                  </a:ext>
                </a:extLst>
              </p14:cNvPr>
              <p14:cNvContentPartPr/>
              <p14:nvPr/>
            </p14:nvContentPartPr>
            <p14:xfrm>
              <a:off x="624960" y="1118160"/>
              <a:ext cx="8174160" cy="53744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FFB2BF4-75FD-2848-AAD5-43A83D1AB7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8760" y="1101960"/>
                <a:ext cx="8206560" cy="54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95077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File Position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4239"/>
            <a:ext cx="9144000" cy="276952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2BD34FE8-38A3-D149-B452-6FC851720E69}"/>
                  </a:ext>
                </a:extLst>
              </p14:cNvPr>
              <p14:cNvContentPartPr/>
              <p14:nvPr/>
            </p14:nvContentPartPr>
            <p14:xfrm>
              <a:off x="115200" y="2836800"/>
              <a:ext cx="7672320" cy="17928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2BD34FE8-38A3-D149-B452-6FC851720E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240" y="2820600"/>
                <a:ext cx="7710120" cy="182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594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17A0B4-E179-0041-AF30-8038E8F1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ko-KR" b="1" u="sng" dirty="0"/>
              <a:t>Useful </a:t>
            </a:r>
            <a:r>
              <a:rPr kumimoji="1" lang="en-US" altLang="ko-KR" b="1" u="sng" dirty="0" err="1"/>
              <a:t>Youtube</a:t>
            </a:r>
            <a:r>
              <a:rPr kumimoji="1" lang="en-US" altLang="ko-KR" b="1" u="sng" dirty="0"/>
              <a:t> Tutorials for  C++ Beginner</a:t>
            </a:r>
            <a:endParaRPr kumimoji="1" lang="ko-KR" altLang="en-US" b="1" u="sng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A70207-D8F7-B14F-9E06-74A7AB44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737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dirty="0"/>
              <a:t>Compile C++ with Visual Studio 2017</a:t>
            </a:r>
          </a:p>
          <a:p>
            <a:pPr marL="0" indent="0">
              <a:buNone/>
            </a:pPr>
            <a:r>
              <a:rPr kumimoji="1" lang="en-US" altLang="ko-KR" dirty="0"/>
              <a:t>         </a:t>
            </a:r>
            <a:r>
              <a:rPr kumimoji="1" lang="en-US" altLang="ko-KR" dirty="0">
                <a:hlinkClick r:id="rId2"/>
              </a:rPr>
              <a:t>https://youtu.be/2Oi0jynRy9E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C++ Tutorial for Beginners – Full Course</a:t>
            </a:r>
          </a:p>
          <a:p>
            <a:pPr marL="0" indent="0">
              <a:buNone/>
            </a:pPr>
            <a:r>
              <a:rPr kumimoji="1" lang="en-US" altLang="ko-KR" dirty="0"/>
              <a:t>        </a:t>
            </a:r>
            <a:r>
              <a:rPr kumimoji="1" lang="en-US" altLang="ko-KR" dirty="0">
                <a:hlinkClick r:id="rId3"/>
              </a:rPr>
              <a:t>https://youtu.be/vLnPwxZdW4Y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Using </a:t>
            </a:r>
            <a:r>
              <a:rPr kumimoji="1" lang="en-US" altLang="ko-KR" dirty="0" err="1"/>
              <a:t>Makefile</a:t>
            </a:r>
            <a:r>
              <a:rPr kumimoji="1" lang="en-US" altLang="ko-KR" dirty="0"/>
              <a:t> for compiling multiple C++ source files</a:t>
            </a:r>
          </a:p>
          <a:p>
            <a:pPr marL="0" indent="0">
              <a:buNone/>
            </a:pPr>
            <a:r>
              <a:rPr kumimoji="1" lang="en-US" altLang="ko-KR" dirty="0"/>
              <a:t>        </a:t>
            </a:r>
            <a:r>
              <a:rPr kumimoji="1" lang="en-US" altLang="ko-KR" dirty="0">
                <a:hlinkClick r:id="rId4"/>
              </a:rPr>
              <a:t>https://youtu.be/aw9wHbFTnAQ</a:t>
            </a:r>
            <a:endParaRPr kumimoji="1" lang="en-US" altLang="ko-KR" dirty="0"/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37326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</a:t>
            </a:r>
            <a:r>
              <a:rPr lang="en-US" b="1"/>
              <a:t>File Processing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52" y="1358443"/>
            <a:ext cx="9144000" cy="551735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F21EA52F-FD19-8D42-A3A9-8D599CBE2E94}"/>
                  </a:ext>
                </a:extLst>
              </p14:cNvPr>
              <p14:cNvContentPartPr/>
              <p14:nvPr/>
            </p14:nvContentPartPr>
            <p14:xfrm>
              <a:off x="69840" y="74520"/>
              <a:ext cx="8663400" cy="186228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F21EA52F-FD19-8D42-A3A9-8D599CBE2E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40" y="52560"/>
                <a:ext cx="8695800" cy="190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971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u="sng"/>
              <a:t>Visual Studio 2008 : </a:t>
            </a:r>
            <a:br>
              <a:rPr lang="en-US" altLang="ko-KR" sz="4000" b="1" u="sng"/>
            </a:br>
            <a:r>
              <a:rPr lang="en-US" altLang="ko-KR" sz="4000" b="1" u="sng"/>
              <a:t>Creating Command-Line Program</a:t>
            </a:r>
            <a:endParaRPr lang="ko-KR" altLang="en-US" sz="4000" b="1" u="sng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 l="5675" t="5675" r="34335" b="26953"/>
          <a:stretch>
            <a:fillRect/>
          </a:stretch>
        </p:blipFill>
        <p:spPr bwMode="auto">
          <a:xfrm>
            <a:off x="1500188" y="1857375"/>
            <a:ext cx="5800725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u="sng"/>
              <a:t>Visual Studio 2008</a:t>
            </a:r>
            <a:br>
              <a:rPr lang="en-US" altLang="ko-KR" sz="4000" b="1" u="sng"/>
            </a:br>
            <a:r>
              <a:rPr lang="en-US" altLang="ko-KR" sz="4000" b="1" u="sng"/>
              <a:t>Creating Command-Line Program</a:t>
            </a:r>
            <a:endParaRPr lang="ko-KR" altLang="en-US" sz="400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50" y="1785938"/>
            <a:ext cx="75819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u="sng"/>
              <a:t>Visual Studio 2008</a:t>
            </a:r>
            <a:br>
              <a:rPr lang="en-US" altLang="ko-KR" sz="4000" b="1" u="sng"/>
            </a:br>
            <a:r>
              <a:rPr lang="en-US" altLang="ko-KR" sz="4000" b="1" u="sng"/>
              <a:t>Creating Command-Line Program</a:t>
            </a:r>
            <a:endParaRPr lang="ko-KR" altLang="en-US" sz="400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48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2000250"/>
            <a:ext cx="4192588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2000250"/>
            <a:ext cx="4214812" cy="3590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571750" y="5214938"/>
            <a:ext cx="642938" cy="357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18213" y="3606800"/>
            <a:ext cx="857250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018213" y="3044825"/>
            <a:ext cx="857250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43813" y="5286375"/>
            <a:ext cx="571500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u="sng"/>
              <a:t>Visual Studio 2008</a:t>
            </a:r>
            <a:br>
              <a:rPr lang="en-US" altLang="ko-KR" sz="4000" b="1" u="sng"/>
            </a:br>
            <a:r>
              <a:rPr lang="en-US" altLang="ko-KR" sz="4000" b="1" u="sng"/>
              <a:t>Creating Command-Line Program</a:t>
            </a:r>
            <a:endParaRPr lang="ko-KR" altLang="en-US" sz="4000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 cstate="print"/>
          <a:srcRect l="2678" t="2856" r="37500" b="29285"/>
          <a:stretch>
            <a:fillRect/>
          </a:stretch>
        </p:blipFill>
        <p:spPr bwMode="auto">
          <a:xfrm>
            <a:off x="1643063" y="1878013"/>
            <a:ext cx="5715000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29063" y="2449513"/>
            <a:ext cx="4148137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2786063" y="2949575"/>
            <a:ext cx="857250" cy="2143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직선 화살표 연결선 7"/>
          <p:cNvCxnSpPr>
            <a:stCxn id="6" idx="3"/>
          </p:cNvCxnSpPr>
          <p:nvPr/>
        </p:nvCxnSpPr>
        <p:spPr>
          <a:xfrm>
            <a:off x="3643313" y="3055938"/>
            <a:ext cx="1000125" cy="10366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4000" b="1" u="sng"/>
              <a:t>Visual Studio 2008</a:t>
            </a:r>
            <a:br>
              <a:rPr lang="en-US" altLang="ko-KR" sz="4000" b="1" u="sng"/>
            </a:br>
            <a:r>
              <a:rPr lang="en-US" altLang="ko-KR" sz="4000" b="1" u="sng"/>
              <a:t>Creating Command-Line Program</a:t>
            </a:r>
            <a:endParaRPr lang="ko-KR" altLang="en-US" sz="40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556792"/>
            <a:ext cx="6757736" cy="52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9E2ADE57-1031-CB4E-8F48-F5A7DD91018B}"/>
              </a:ext>
            </a:extLst>
          </p:cNvPr>
          <p:cNvSpPr/>
          <p:nvPr/>
        </p:nvSpPr>
        <p:spPr>
          <a:xfrm>
            <a:off x="3203848" y="1700808"/>
            <a:ext cx="432048" cy="216024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CDA15DA-9E53-A544-A01B-D74C2496D58E}"/>
              </a:ext>
            </a:extLst>
          </p:cNvPr>
          <p:cNvCxnSpPr>
            <a:cxnSpLocks/>
          </p:cNvCxnSpPr>
          <p:nvPr/>
        </p:nvCxnSpPr>
        <p:spPr>
          <a:xfrm flipH="1" flipV="1">
            <a:off x="3635896" y="1844824"/>
            <a:ext cx="3240360" cy="9361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텍스트상자 7">
            <a:extLst>
              <a:ext uri="{FF2B5EF4-FFF2-40B4-BE49-F238E27FC236}">
                <a16:creationId xmlns:a16="http://schemas.microsoft.com/office/drawing/2014/main" id="{CDBD3BFF-FF06-F942-90D4-7EDC1CE87AA1}"/>
              </a:ext>
            </a:extLst>
          </p:cNvPr>
          <p:cNvSpPr txBox="1"/>
          <p:nvPr/>
        </p:nvSpPr>
        <p:spPr>
          <a:xfrm>
            <a:off x="6084168" y="2852936"/>
            <a:ext cx="1943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b="1" dirty="0">
                <a:solidFill>
                  <a:srgbClr val="FF0000"/>
                </a:solidFill>
              </a:rPr>
              <a:t>Build (compile) </a:t>
            </a:r>
          </a:p>
          <a:p>
            <a:r>
              <a:rPr kumimoji="1" lang="en-US" altLang="ko-KR" b="1" dirty="0">
                <a:solidFill>
                  <a:srgbClr val="FF0000"/>
                </a:solidFill>
              </a:rPr>
              <a:t>   &amp;</a:t>
            </a:r>
          </a:p>
          <a:p>
            <a:r>
              <a:rPr kumimoji="1" lang="en-US" altLang="ko-KR" b="1" dirty="0">
                <a:solidFill>
                  <a:srgbClr val="FF0000"/>
                </a:solidFill>
              </a:rPr>
              <a:t>execute</a:t>
            </a:r>
            <a:endParaRPr kumimoji="1"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C++ Introduction :</a:t>
            </a:r>
            <a:br>
              <a:rPr lang="en-US" altLang="ko-KR" dirty="0"/>
            </a:br>
            <a:r>
              <a:rPr lang="en-US" altLang="ko-KR" dirty="0"/>
              <a:t>C++ program structure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888</Words>
  <Application>Microsoft Office PowerPoint</Application>
  <PresentationFormat>화면 슬라이드 쇼(4:3)</PresentationFormat>
  <Paragraphs>130</Paragraphs>
  <Slides>30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1" baseType="lpstr">
      <vt:lpstr>Office 테마</vt:lpstr>
      <vt:lpstr>C++ Introduction :  C++ compilation Standard Input/Output: cin, cout Functions Array, Pointer class File Input/Output</vt:lpstr>
      <vt:lpstr>C++ Compiler</vt:lpstr>
      <vt:lpstr>Useful Youtube Tutorials for  C++ Beginner</vt:lpstr>
      <vt:lpstr>Visual Studio 2008 :  Creating Command-Line Program</vt:lpstr>
      <vt:lpstr>Visual Studio 2008 Creating Command-Line Program</vt:lpstr>
      <vt:lpstr>Visual Studio 2008 Creating Command-Line Program</vt:lpstr>
      <vt:lpstr>Visual Studio 2008 Creating Command-Line Program</vt:lpstr>
      <vt:lpstr>Visual Studio 2008 Creating Command-Line Program</vt:lpstr>
      <vt:lpstr>C++ Introduction : C++ program structure</vt:lpstr>
      <vt:lpstr>PowerPoint 프레젠테이션</vt:lpstr>
      <vt:lpstr>C++ Introduction : C++ Standard Input/Output</vt:lpstr>
      <vt:lpstr>Standard Output (cout)</vt:lpstr>
      <vt:lpstr>Standard Input (cin)</vt:lpstr>
      <vt:lpstr>C++ Introduction : Functions</vt:lpstr>
      <vt:lpstr>C++ Introduction : array/pointer/dynamic allocation</vt:lpstr>
      <vt:lpstr>C++ Introduction : C++ class</vt:lpstr>
      <vt:lpstr>class</vt:lpstr>
      <vt:lpstr>PowerPoint 프레젠테이션</vt:lpstr>
      <vt:lpstr>PowerPoint 프레젠테이션</vt:lpstr>
      <vt:lpstr>C++ Introduction : Input/Output with Files</vt:lpstr>
      <vt:lpstr>PowerPoint 프레젠테이션</vt:lpstr>
      <vt:lpstr>File Processing</vt:lpstr>
      <vt:lpstr>File open mode</vt:lpstr>
      <vt:lpstr>File Open/Close</vt:lpstr>
      <vt:lpstr>Text File (Write)- Example</vt:lpstr>
      <vt:lpstr>Text File (Read) - Example</vt:lpstr>
      <vt:lpstr>Status Check</vt:lpstr>
      <vt:lpstr>Get and Put Stream Positioning</vt:lpstr>
      <vt:lpstr>File Position Example</vt:lpstr>
      <vt:lpstr>Binary File 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2008 :  Creating Command-Line Program</dc:title>
  <dc:creator>bongbong</dc:creator>
  <cp:lastModifiedBy>손봉수</cp:lastModifiedBy>
  <cp:revision>17</cp:revision>
  <dcterms:created xsi:type="dcterms:W3CDTF">2014-09-16T05:42:02Z</dcterms:created>
  <dcterms:modified xsi:type="dcterms:W3CDTF">2020-09-18T07:35:27Z</dcterms:modified>
</cp:coreProperties>
</file>