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34E"/>
    <a:srgbClr val="CD7551"/>
    <a:srgbClr val="06152C"/>
    <a:srgbClr val="0A101C"/>
    <a:srgbClr val="0B1326"/>
    <a:srgbClr val="041C36"/>
    <a:srgbClr val="071C37"/>
    <a:srgbClr val="091428"/>
    <a:srgbClr val="091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4B6-BFF5-427B-83E1-BA5A0DB75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99579-A54D-4794-9E20-61C0F8F4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0E87-7101-4170-8097-5E5055B0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DC33-E964-416B-96DA-6B56AF13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FD09-029E-45FB-BC0C-159ACCBD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D02-16B0-407B-AAD3-C91C2E87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3A999-2CA7-46A9-B6C6-B27E4D03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46CF-9F26-4830-8C0D-601C1C87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6D97B-E6AE-4FEB-8444-66D13055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C442-8C31-456B-9908-5EE48C34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7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70D5D-89D1-4DF5-B27E-592F1667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8F0B7-E480-4F9A-BB09-C676F522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4E8E-C2D6-4781-8199-513F38D8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20EA-2A4C-4AE0-8DD2-211435BD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0460-CDD3-4073-BE59-3B33655C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9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838A-CF5E-481D-B78E-4EEE0AA5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691D-9FE1-4DA6-A9EA-42ED4378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B8D0-4411-44CF-8C01-2F5B83CC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FA68-FBD1-4EC5-9BDE-4F6CDF65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CD3E-70EA-42C0-889A-AF1D513D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E40E-E4DF-4418-B2BB-05A6D8C0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015D6-2F2D-42BE-9DCF-076DF4D1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E4E8-42E9-4EE8-9519-C11A33F6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4F58-99CA-41A1-813C-DD820EA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AD2F-ABEC-41F4-9337-72A73C74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1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5BE7-A4A8-4097-ACB2-3ADCA974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4FEA-5685-4BA0-B679-33B25CCCE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66ED-A47C-4086-891F-4209331D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A8426-1EED-4B49-AF21-F87A8726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1D564-021E-4206-98D4-C2DA5C15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00F7-C974-4714-818C-2E7C6CBD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2E28-0862-4BA3-919E-3CBE0A12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F064-84D1-4534-A689-76F3F75F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21DD2-EFC3-4B3C-A3D6-83897630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CEFAF-C81E-46E6-8B81-D3D90B9C2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3522-02C1-49E5-B702-BE1A7A04C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A8969-DD29-4A2F-BFEC-0F2DCD09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01D17-9532-4076-B7EC-258B1315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3378D-0378-4473-8C84-F3970DB3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2CA9-AF64-4E37-9984-F82F48D8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0316-43ED-498F-AA11-2AD749AD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3C398-E5B8-4441-AA8A-C1A96A63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D749F-928B-46B4-8CD3-8A224E1A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909F9-432C-4220-9BDD-1EA89BC2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5BFF5-76EC-4FCA-B119-26FDE20E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4672-ADE6-45F9-87B4-9CF7CA8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6B0F-CC5E-4FCD-8843-D76FA37D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9045-54F1-4868-A166-9BFBBD61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4D06C-1A3E-4BEC-8A19-95A1FA2A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C539-B247-4253-A443-220731E6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307A-93CA-40E1-BDB2-4EF4C7CB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CA486-A875-46A3-8467-ED72498F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2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301E-9C60-4E4B-9587-9D63CD7E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D4A20-45AF-49F2-BC14-DD9EF418E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AB75-F496-49A2-B30C-0C92E1D38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F3B3-C361-417B-AA22-3F10DAE6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155F0-43AC-46AE-B3BC-830B0718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7F58-AA52-4FB3-AE13-1302C7E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94009-6E4B-47A7-B111-E5397086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B18E2-0DE1-4720-93F3-65273DB2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022C-3E08-48F6-8267-C1ACB739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D965-8842-4D3E-BC60-6F35F57BA850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4A2A-92DB-4792-BD8B-672641961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013B-A2B3-49ED-A03C-6E50D03AA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0FC5-BC08-47B3-89FD-01AB3BF6F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9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A27E5-9AD2-4D55-B76B-D79E1392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7CD42B-805A-4919-8685-415A452F9123}"/>
              </a:ext>
            </a:extLst>
          </p:cNvPr>
          <p:cNvSpPr/>
          <p:nvPr/>
        </p:nvSpPr>
        <p:spPr>
          <a:xfrm>
            <a:off x="3236259" y="2841812"/>
            <a:ext cx="1828800" cy="681317"/>
          </a:xfrm>
          <a:prstGeom prst="rect">
            <a:avLst/>
          </a:prstGeom>
          <a:solidFill>
            <a:srgbClr val="061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556B38-17A2-42BE-A623-F1490E0D5035}"/>
              </a:ext>
            </a:extLst>
          </p:cNvPr>
          <p:cNvSpPr/>
          <p:nvPr/>
        </p:nvSpPr>
        <p:spPr>
          <a:xfrm>
            <a:off x="4912659" y="2779057"/>
            <a:ext cx="179294" cy="206189"/>
          </a:xfrm>
          <a:prstGeom prst="rect">
            <a:avLst/>
          </a:prstGeom>
          <a:solidFill>
            <a:srgbClr val="0B1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874F1-A4B9-4DE5-BCB2-B619CECB3659}"/>
              </a:ext>
            </a:extLst>
          </p:cNvPr>
          <p:cNvSpPr/>
          <p:nvPr/>
        </p:nvSpPr>
        <p:spPr>
          <a:xfrm>
            <a:off x="5024718" y="2765610"/>
            <a:ext cx="107577" cy="116541"/>
          </a:xfrm>
          <a:prstGeom prst="rect">
            <a:avLst/>
          </a:prstGeom>
          <a:solidFill>
            <a:srgbClr val="04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7195E-019B-4D2A-9812-801118162CD3}"/>
              </a:ext>
            </a:extLst>
          </p:cNvPr>
          <p:cNvSpPr/>
          <p:nvPr/>
        </p:nvSpPr>
        <p:spPr>
          <a:xfrm>
            <a:off x="3182471" y="2846292"/>
            <a:ext cx="179294" cy="188259"/>
          </a:xfrm>
          <a:prstGeom prst="rect">
            <a:avLst/>
          </a:prstGeom>
          <a:solidFill>
            <a:srgbClr val="061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3B5FF-0550-4AF3-A58D-1847BC88489D}"/>
              </a:ext>
            </a:extLst>
          </p:cNvPr>
          <p:cNvSpPr/>
          <p:nvPr/>
        </p:nvSpPr>
        <p:spPr>
          <a:xfrm>
            <a:off x="3164541" y="2832846"/>
            <a:ext cx="107577" cy="116541"/>
          </a:xfrm>
          <a:prstGeom prst="rect">
            <a:avLst/>
          </a:prstGeom>
          <a:solidFill>
            <a:srgbClr val="041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48697-EC48-4D46-9EA6-7113C81AA72C}"/>
              </a:ext>
            </a:extLst>
          </p:cNvPr>
          <p:cNvSpPr txBox="1"/>
          <p:nvPr/>
        </p:nvSpPr>
        <p:spPr>
          <a:xfrm>
            <a:off x="1739153" y="1979891"/>
            <a:ext cx="4652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0" dirty="0">
                <a:solidFill>
                  <a:srgbClr val="CD7551"/>
                </a:solidFill>
                <a:latin typeface="Vivaldi" panose="03020602050506090804" pitchFamily="66" charset="0"/>
              </a:rPr>
              <a:t>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2CBB6-3D48-4D28-82F2-918961B02715}"/>
              </a:ext>
            </a:extLst>
          </p:cNvPr>
          <p:cNvSpPr txBox="1"/>
          <p:nvPr/>
        </p:nvSpPr>
        <p:spPr>
          <a:xfrm>
            <a:off x="3263153" y="4042612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8734E"/>
                </a:solidFill>
                <a:latin typeface="Vivaldi" panose="03020602050506090804" pitchFamily="66" charset="0"/>
              </a:rPr>
              <a:t>By - Sohome</a:t>
            </a:r>
          </a:p>
        </p:txBody>
      </p:sp>
    </p:spTree>
    <p:extLst>
      <p:ext uri="{BB962C8B-B14F-4D97-AF65-F5344CB8AC3E}">
        <p14:creationId xmlns:p14="http://schemas.microsoft.com/office/powerpoint/2010/main" val="165544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Vivaldi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Sohome Chowdhury</dc:creator>
  <cp:lastModifiedBy>Sohome Chowdhury</cp:lastModifiedBy>
  <cp:revision>2</cp:revision>
  <dcterms:created xsi:type="dcterms:W3CDTF">2022-07-25T11:25:51Z</dcterms:created>
  <dcterms:modified xsi:type="dcterms:W3CDTF">2022-07-25T11:28:57Z</dcterms:modified>
</cp:coreProperties>
</file>